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78" r:id="rId2"/>
    <p:sldId id="277" r:id="rId3"/>
    <p:sldId id="273" r:id="rId4"/>
    <p:sldId id="266" r:id="rId5"/>
    <p:sldId id="284" r:id="rId6"/>
    <p:sldId id="269" r:id="rId7"/>
    <p:sldId id="285" r:id="rId8"/>
    <p:sldId id="282" r:id="rId9"/>
    <p:sldId id="286" r:id="rId10"/>
    <p:sldId id="287" r:id="rId11"/>
    <p:sldId id="288" r:id="rId12"/>
    <p:sldId id="270" r:id="rId13"/>
    <p:sldId id="279" r:id="rId14"/>
    <p:sldId id="280" r:id="rId15"/>
    <p:sldId id="274" r:id="rId16"/>
    <p:sldId id="26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3E015-CDAA-DE45-B758-5260C4C981EF}" type="doc">
      <dgm:prSet loTypeId="urn:microsoft.com/office/officeart/2005/8/layout/process1" loCatId="" qsTypeId="urn:microsoft.com/office/officeart/2005/8/quickstyle/3D3" qsCatId="3D" csTypeId="urn:microsoft.com/office/officeart/2005/8/colors/accent1_2" csCatId="accent1" phldr="1"/>
      <dgm:spPr/>
    </dgm:pt>
    <dgm:pt modelId="{2C2306A3-1180-B840-89B0-96F20C47EE05}">
      <dgm:prSet phldrT="[Text]"/>
      <dgm:spPr>
        <a:solidFill>
          <a:schemeClr val="accent3"/>
        </a:solidFill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Database </a:t>
          </a:r>
          <a:r>
            <a:rPr lang="en-US" dirty="0" smtClean="0">
              <a:solidFill>
                <a:schemeClr val="bg1"/>
              </a:solidFill>
            </a:rPr>
            <a:t>Pre-Processing</a:t>
          </a:r>
          <a:endParaRPr lang="en-US" dirty="0">
            <a:solidFill>
              <a:schemeClr val="bg1"/>
            </a:solidFill>
          </a:endParaRPr>
        </a:p>
      </dgm:t>
    </dgm:pt>
    <dgm:pt modelId="{B6F86BBB-DDCE-FF49-889A-537177819253}" type="par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06608144-2341-6F4B-996B-DA5FD507DCC7}" type="sib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C3CEC264-3FEF-8E41-8FA9-0FAD0E271A79}">
      <dgm:prSet phldrT="[Text]"/>
      <dgm:spPr/>
      <dgm:t>
        <a:bodyPr/>
        <a:lstStyle/>
        <a:p>
          <a:pPr algn="ctr"/>
          <a:r>
            <a:rPr lang="en-US" dirty="0"/>
            <a:t>Build the </a:t>
          </a:r>
          <a:r>
            <a:rPr lang="en-US" dirty="0" err="1"/>
            <a:t>TimeTree</a:t>
          </a:r>
          <a:endParaRPr lang="en-US" dirty="0"/>
        </a:p>
      </dgm:t>
    </dgm:pt>
    <dgm:pt modelId="{31055E68-5EDF-5943-9ACF-FA263411E0ED}" type="par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C769758A-EF30-5547-AF89-7FEEFA3FF71B}" type="sib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7151528C-FE6B-134D-9634-8C724B6676FD}">
      <dgm:prSet phldrT="[Text]"/>
      <dgm:spPr/>
      <dgm:t>
        <a:bodyPr/>
        <a:lstStyle/>
        <a:p>
          <a:pPr algn="ctr"/>
          <a:r>
            <a:rPr lang="en-US"/>
            <a:t>Query the time tree and indexed graph</a:t>
          </a:r>
        </a:p>
      </dgm:t>
    </dgm:pt>
    <dgm:pt modelId="{7F2FFE28-E566-8849-A3F5-BC248EF9AB30}" type="par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7C5BE2B2-DEF3-AE40-A8AA-CBC2B4B93000}" type="sib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EE3BF348-9A72-E641-B378-16685BFC9298}">
      <dgm:prSet phldrT="[Text]"/>
      <dgm:spPr/>
      <dgm:t>
        <a:bodyPr/>
        <a:lstStyle/>
        <a:p>
          <a:pPr algn="ctr"/>
          <a:r>
            <a:rPr lang="en-US"/>
            <a:t>Performance Analysis of time tree vs indexed graph</a:t>
          </a:r>
        </a:p>
      </dgm:t>
    </dgm:pt>
    <dgm:pt modelId="{40698247-1721-1D40-8AC6-A6BCD774A0A5}" type="par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883E663A-E01E-F64F-9699-A00C0C4EDCB4}" type="sib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D32BDDBE-BC3F-3044-AF45-790E1B3DC9DB}" type="pres">
      <dgm:prSet presAssocID="{2633E015-CDAA-DE45-B758-5260C4C981EF}" presName="Name0" presStyleCnt="0">
        <dgm:presLayoutVars>
          <dgm:dir/>
          <dgm:resizeHandles val="exact"/>
        </dgm:presLayoutVars>
      </dgm:prSet>
      <dgm:spPr/>
    </dgm:pt>
    <dgm:pt modelId="{B1D2C912-9484-1842-B7D8-3261C0358503}" type="pres">
      <dgm:prSet presAssocID="{2C2306A3-1180-B840-89B0-96F20C47EE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FADC-0B3A-AE49-8B3B-C5BAB228D520}" type="pres">
      <dgm:prSet presAssocID="{06608144-2341-6F4B-996B-DA5FD507DCC7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CB422AA-9A87-214D-9A68-F20DA59EA092}" type="pres">
      <dgm:prSet presAssocID="{06608144-2341-6F4B-996B-DA5FD507DCC7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F0523B02-492E-B041-A24B-CC360631B9B7}" type="pres">
      <dgm:prSet presAssocID="{C3CEC264-3FEF-8E41-8FA9-0FAD0E271A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867A0-2484-674F-B4A3-7CA8C52FC7D2}" type="pres">
      <dgm:prSet presAssocID="{C769758A-EF30-5547-AF89-7FEEFA3FF71B}" presName="sibTrans" presStyleLbl="sibTrans2D1" presStyleIdx="1" presStyleCnt="3"/>
      <dgm:spPr/>
      <dgm:t>
        <a:bodyPr/>
        <a:lstStyle/>
        <a:p>
          <a:endParaRPr lang="en-IN"/>
        </a:p>
      </dgm:t>
    </dgm:pt>
    <dgm:pt modelId="{D43BC990-C92D-AA4E-8FE0-5DBDEC0A901C}" type="pres">
      <dgm:prSet presAssocID="{C769758A-EF30-5547-AF89-7FEEFA3FF71B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FFC20220-FB35-4D41-9BE5-E00440B2CA6D}" type="pres">
      <dgm:prSet presAssocID="{7151528C-FE6B-134D-9634-8C724B6676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E5951-ED73-2741-838F-E3286C0B4AB0}" type="pres">
      <dgm:prSet presAssocID="{7C5BE2B2-DEF3-AE40-A8AA-CBC2B4B93000}" presName="sibTrans" presStyleLbl="sibTrans2D1" presStyleIdx="2" presStyleCnt="3"/>
      <dgm:spPr/>
      <dgm:t>
        <a:bodyPr/>
        <a:lstStyle/>
        <a:p>
          <a:endParaRPr lang="en-IN"/>
        </a:p>
      </dgm:t>
    </dgm:pt>
    <dgm:pt modelId="{9BFC7FB1-AD86-2844-9F7D-76B28FC368DA}" type="pres">
      <dgm:prSet presAssocID="{7C5BE2B2-DEF3-AE40-A8AA-CBC2B4B93000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9F081EB7-D7A2-C543-85A2-AB7C82F01AFB}" type="pres">
      <dgm:prSet presAssocID="{EE3BF348-9A72-E641-B378-16685BFC92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E0BEA0-C73F-B141-A63D-A9722A5402A7}" type="presOf" srcId="{2C2306A3-1180-B840-89B0-96F20C47EE05}" destId="{B1D2C912-9484-1842-B7D8-3261C0358503}" srcOrd="0" destOrd="0" presId="urn:microsoft.com/office/officeart/2005/8/layout/process1"/>
    <dgm:cxn modelId="{76117DE6-3626-0440-96EC-4A3D756E6DD4}" type="presOf" srcId="{7C5BE2B2-DEF3-AE40-A8AA-CBC2B4B93000}" destId="{9BFC7FB1-AD86-2844-9F7D-76B28FC368DA}" srcOrd="1" destOrd="0" presId="urn:microsoft.com/office/officeart/2005/8/layout/process1"/>
    <dgm:cxn modelId="{193A7653-EDB0-1246-863F-70AFECA8A9B0}" type="presOf" srcId="{C769758A-EF30-5547-AF89-7FEEFA3FF71B}" destId="{998867A0-2484-674F-B4A3-7CA8C52FC7D2}" srcOrd="0" destOrd="0" presId="urn:microsoft.com/office/officeart/2005/8/layout/process1"/>
    <dgm:cxn modelId="{B7E7F634-0503-DA42-A1D0-AAAE517EAAFE}" type="presOf" srcId="{7C5BE2B2-DEF3-AE40-A8AA-CBC2B4B93000}" destId="{427E5951-ED73-2741-838F-E3286C0B4AB0}" srcOrd="0" destOrd="0" presId="urn:microsoft.com/office/officeart/2005/8/layout/process1"/>
    <dgm:cxn modelId="{9EE9C991-73CA-EA40-8AAB-40A996E75989}" type="presOf" srcId="{2633E015-CDAA-DE45-B758-5260C4C981EF}" destId="{D32BDDBE-BC3F-3044-AF45-790E1B3DC9DB}" srcOrd="0" destOrd="0" presId="urn:microsoft.com/office/officeart/2005/8/layout/process1"/>
    <dgm:cxn modelId="{A7190288-29A9-1647-A143-894D30BF5AF4}" type="presOf" srcId="{C769758A-EF30-5547-AF89-7FEEFA3FF71B}" destId="{D43BC990-C92D-AA4E-8FE0-5DBDEC0A901C}" srcOrd="1" destOrd="0" presId="urn:microsoft.com/office/officeart/2005/8/layout/process1"/>
    <dgm:cxn modelId="{18EEF787-0EC5-9140-9EBF-0E258E3A9651}" type="presOf" srcId="{06608144-2341-6F4B-996B-DA5FD507DCC7}" destId="{9CB422AA-9A87-214D-9A68-F20DA59EA092}" srcOrd="1" destOrd="0" presId="urn:microsoft.com/office/officeart/2005/8/layout/process1"/>
    <dgm:cxn modelId="{61B07EFC-C240-A64D-8144-C6FDF935CFEB}" type="presOf" srcId="{06608144-2341-6F4B-996B-DA5FD507DCC7}" destId="{2504FADC-0B3A-AE49-8B3B-C5BAB228D520}" srcOrd="0" destOrd="0" presId="urn:microsoft.com/office/officeart/2005/8/layout/process1"/>
    <dgm:cxn modelId="{06F0244D-E90D-B745-A63D-2DB00CCA39DD}" type="presOf" srcId="{C3CEC264-3FEF-8E41-8FA9-0FAD0E271A79}" destId="{F0523B02-492E-B041-A24B-CC360631B9B7}" srcOrd="0" destOrd="0" presId="urn:microsoft.com/office/officeart/2005/8/layout/process1"/>
    <dgm:cxn modelId="{1267998E-50D6-5D4C-82A8-FF48B4CF9B85}" srcId="{2633E015-CDAA-DE45-B758-5260C4C981EF}" destId="{2C2306A3-1180-B840-89B0-96F20C47EE05}" srcOrd="0" destOrd="0" parTransId="{B6F86BBB-DDCE-FF49-889A-537177819253}" sibTransId="{06608144-2341-6F4B-996B-DA5FD507DCC7}"/>
    <dgm:cxn modelId="{877E4302-5D8E-AE4A-B348-AE7E6279D8A6}" type="presOf" srcId="{7151528C-FE6B-134D-9634-8C724B6676FD}" destId="{FFC20220-FB35-4D41-9BE5-E00440B2CA6D}" srcOrd="0" destOrd="0" presId="urn:microsoft.com/office/officeart/2005/8/layout/process1"/>
    <dgm:cxn modelId="{1B2FAE64-9F89-3140-BFA2-A485EA77C584}" type="presOf" srcId="{EE3BF348-9A72-E641-B378-16685BFC9298}" destId="{9F081EB7-D7A2-C543-85A2-AB7C82F01AFB}" srcOrd="0" destOrd="0" presId="urn:microsoft.com/office/officeart/2005/8/layout/process1"/>
    <dgm:cxn modelId="{618DAABF-159D-1447-9C11-248BC629DCDC}" srcId="{2633E015-CDAA-DE45-B758-5260C4C981EF}" destId="{EE3BF348-9A72-E641-B378-16685BFC9298}" srcOrd="3" destOrd="0" parTransId="{40698247-1721-1D40-8AC6-A6BCD774A0A5}" sibTransId="{883E663A-E01E-F64F-9699-A00C0C4EDCB4}"/>
    <dgm:cxn modelId="{C5BFE591-3891-2F44-B1C3-D716BD10B68F}" srcId="{2633E015-CDAA-DE45-B758-5260C4C981EF}" destId="{C3CEC264-3FEF-8E41-8FA9-0FAD0E271A79}" srcOrd="1" destOrd="0" parTransId="{31055E68-5EDF-5943-9ACF-FA263411E0ED}" sibTransId="{C769758A-EF30-5547-AF89-7FEEFA3FF71B}"/>
    <dgm:cxn modelId="{2E47B690-2C86-454A-A0E4-A81BEC7BBE30}" srcId="{2633E015-CDAA-DE45-B758-5260C4C981EF}" destId="{7151528C-FE6B-134D-9634-8C724B6676FD}" srcOrd="2" destOrd="0" parTransId="{7F2FFE28-E566-8849-A3F5-BC248EF9AB30}" sibTransId="{7C5BE2B2-DEF3-AE40-A8AA-CBC2B4B93000}"/>
    <dgm:cxn modelId="{FCD9B5DD-1F9C-714E-B506-F6B67CEDDA29}" type="presParOf" srcId="{D32BDDBE-BC3F-3044-AF45-790E1B3DC9DB}" destId="{B1D2C912-9484-1842-B7D8-3261C0358503}" srcOrd="0" destOrd="0" presId="urn:microsoft.com/office/officeart/2005/8/layout/process1"/>
    <dgm:cxn modelId="{10A1FCC5-4218-6941-8F90-76E92EBB09B3}" type="presParOf" srcId="{D32BDDBE-BC3F-3044-AF45-790E1B3DC9DB}" destId="{2504FADC-0B3A-AE49-8B3B-C5BAB228D520}" srcOrd="1" destOrd="0" presId="urn:microsoft.com/office/officeart/2005/8/layout/process1"/>
    <dgm:cxn modelId="{BE10DA68-DA2C-D447-905C-ADA2EBD02697}" type="presParOf" srcId="{2504FADC-0B3A-AE49-8B3B-C5BAB228D520}" destId="{9CB422AA-9A87-214D-9A68-F20DA59EA092}" srcOrd="0" destOrd="0" presId="urn:microsoft.com/office/officeart/2005/8/layout/process1"/>
    <dgm:cxn modelId="{8626C5B2-3007-EB46-86AA-335EF8584EAB}" type="presParOf" srcId="{D32BDDBE-BC3F-3044-AF45-790E1B3DC9DB}" destId="{F0523B02-492E-B041-A24B-CC360631B9B7}" srcOrd="2" destOrd="0" presId="urn:microsoft.com/office/officeart/2005/8/layout/process1"/>
    <dgm:cxn modelId="{A72B8A42-7887-3E45-B1DE-62DA65D6F746}" type="presParOf" srcId="{D32BDDBE-BC3F-3044-AF45-790E1B3DC9DB}" destId="{998867A0-2484-674F-B4A3-7CA8C52FC7D2}" srcOrd="3" destOrd="0" presId="urn:microsoft.com/office/officeart/2005/8/layout/process1"/>
    <dgm:cxn modelId="{A3B5CDA3-A2A4-6840-A1BA-84FA1EE334A2}" type="presParOf" srcId="{998867A0-2484-674F-B4A3-7CA8C52FC7D2}" destId="{D43BC990-C92D-AA4E-8FE0-5DBDEC0A901C}" srcOrd="0" destOrd="0" presId="urn:microsoft.com/office/officeart/2005/8/layout/process1"/>
    <dgm:cxn modelId="{EA01C07B-3CF5-4C47-A816-BCB59E04924A}" type="presParOf" srcId="{D32BDDBE-BC3F-3044-AF45-790E1B3DC9DB}" destId="{FFC20220-FB35-4D41-9BE5-E00440B2CA6D}" srcOrd="4" destOrd="0" presId="urn:microsoft.com/office/officeart/2005/8/layout/process1"/>
    <dgm:cxn modelId="{43F4E584-CA69-7848-818E-5C0EB2F2C662}" type="presParOf" srcId="{D32BDDBE-BC3F-3044-AF45-790E1B3DC9DB}" destId="{427E5951-ED73-2741-838F-E3286C0B4AB0}" srcOrd="5" destOrd="0" presId="urn:microsoft.com/office/officeart/2005/8/layout/process1"/>
    <dgm:cxn modelId="{D069ACC4-B832-864B-A57A-57E1323D424D}" type="presParOf" srcId="{427E5951-ED73-2741-838F-E3286C0B4AB0}" destId="{9BFC7FB1-AD86-2844-9F7D-76B28FC368DA}" srcOrd="0" destOrd="0" presId="urn:microsoft.com/office/officeart/2005/8/layout/process1"/>
    <dgm:cxn modelId="{A15D38C8-B5F2-6942-85C6-B716122A1C72}" type="presParOf" srcId="{D32BDDBE-BC3F-3044-AF45-790E1B3DC9DB}" destId="{9F081EB7-D7A2-C543-85A2-AB7C82F01AF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3E015-CDAA-DE45-B758-5260C4C981E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2306A3-1180-B840-89B0-96F20C47EE05}">
      <dgm:prSet phldrT="[Text]"/>
      <dgm:spPr/>
      <dgm:t>
        <a:bodyPr/>
        <a:lstStyle/>
        <a:p>
          <a:pPr algn="ctr"/>
          <a:r>
            <a:rPr lang="en-US" dirty="0"/>
            <a:t>Database Pre-processing</a:t>
          </a:r>
        </a:p>
      </dgm:t>
    </dgm:pt>
    <dgm:pt modelId="{B6F86BBB-DDCE-FF49-889A-537177819253}" type="par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06608144-2341-6F4B-996B-DA5FD507DCC7}" type="sib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C3CEC264-3FEF-8E41-8FA9-0FAD0E271A79}">
      <dgm:prSet phldrT="[Text]"/>
      <dgm:spPr>
        <a:solidFill>
          <a:schemeClr val="accent3"/>
        </a:solidFill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Build the </a:t>
          </a:r>
          <a:r>
            <a:rPr lang="en-US" dirty="0" err="1">
              <a:solidFill>
                <a:schemeClr val="bg1"/>
              </a:solidFill>
            </a:rPr>
            <a:t>TimeTree</a:t>
          </a:r>
          <a:endParaRPr lang="en-US" dirty="0">
            <a:solidFill>
              <a:schemeClr val="bg1"/>
            </a:solidFill>
          </a:endParaRPr>
        </a:p>
      </dgm:t>
    </dgm:pt>
    <dgm:pt modelId="{31055E68-5EDF-5943-9ACF-FA263411E0ED}" type="par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C769758A-EF30-5547-AF89-7FEEFA3FF71B}" type="sib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7151528C-FE6B-134D-9634-8C724B6676FD}">
      <dgm:prSet phldrT="[Text]"/>
      <dgm:spPr/>
      <dgm:t>
        <a:bodyPr/>
        <a:lstStyle/>
        <a:p>
          <a:pPr algn="ctr"/>
          <a:r>
            <a:rPr lang="en-US"/>
            <a:t>Query the time tree and indexed graph</a:t>
          </a:r>
        </a:p>
      </dgm:t>
    </dgm:pt>
    <dgm:pt modelId="{7F2FFE28-E566-8849-A3F5-BC248EF9AB30}" type="par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7C5BE2B2-DEF3-AE40-A8AA-CBC2B4B93000}" type="sib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EE3BF348-9A72-E641-B378-16685BFC9298}">
      <dgm:prSet phldrT="[Text]"/>
      <dgm:spPr/>
      <dgm:t>
        <a:bodyPr/>
        <a:lstStyle/>
        <a:p>
          <a:pPr algn="ctr"/>
          <a:r>
            <a:rPr lang="en-US"/>
            <a:t>Performance Analysis of time tree vs indexed graph</a:t>
          </a:r>
        </a:p>
      </dgm:t>
    </dgm:pt>
    <dgm:pt modelId="{40698247-1721-1D40-8AC6-A6BCD774A0A5}" type="par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883E663A-E01E-F64F-9699-A00C0C4EDCB4}" type="sib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D32BDDBE-BC3F-3044-AF45-790E1B3DC9DB}" type="pres">
      <dgm:prSet presAssocID="{2633E015-CDAA-DE45-B758-5260C4C981EF}" presName="Name0" presStyleCnt="0">
        <dgm:presLayoutVars>
          <dgm:dir/>
          <dgm:resizeHandles val="exact"/>
        </dgm:presLayoutVars>
      </dgm:prSet>
      <dgm:spPr/>
    </dgm:pt>
    <dgm:pt modelId="{B1D2C912-9484-1842-B7D8-3261C0358503}" type="pres">
      <dgm:prSet presAssocID="{2C2306A3-1180-B840-89B0-96F20C47EE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FADC-0B3A-AE49-8B3B-C5BAB228D520}" type="pres">
      <dgm:prSet presAssocID="{06608144-2341-6F4B-996B-DA5FD507DCC7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CB422AA-9A87-214D-9A68-F20DA59EA092}" type="pres">
      <dgm:prSet presAssocID="{06608144-2341-6F4B-996B-DA5FD507DCC7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F0523B02-492E-B041-A24B-CC360631B9B7}" type="pres">
      <dgm:prSet presAssocID="{C3CEC264-3FEF-8E41-8FA9-0FAD0E271A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867A0-2484-674F-B4A3-7CA8C52FC7D2}" type="pres">
      <dgm:prSet presAssocID="{C769758A-EF30-5547-AF89-7FEEFA3FF71B}" presName="sibTrans" presStyleLbl="sibTrans2D1" presStyleIdx="1" presStyleCnt="3"/>
      <dgm:spPr/>
      <dgm:t>
        <a:bodyPr/>
        <a:lstStyle/>
        <a:p>
          <a:endParaRPr lang="en-IN"/>
        </a:p>
      </dgm:t>
    </dgm:pt>
    <dgm:pt modelId="{D43BC990-C92D-AA4E-8FE0-5DBDEC0A901C}" type="pres">
      <dgm:prSet presAssocID="{C769758A-EF30-5547-AF89-7FEEFA3FF71B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FFC20220-FB35-4D41-9BE5-E00440B2CA6D}" type="pres">
      <dgm:prSet presAssocID="{7151528C-FE6B-134D-9634-8C724B6676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E5951-ED73-2741-838F-E3286C0B4AB0}" type="pres">
      <dgm:prSet presAssocID="{7C5BE2B2-DEF3-AE40-A8AA-CBC2B4B93000}" presName="sibTrans" presStyleLbl="sibTrans2D1" presStyleIdx="2" presStyleCnt="3"/>
      <dgm:spPr/>
      <dgm:t>
        <a:bodyPr/>
        <a:lstStyle/>
        <a:p>
          <a:endParaRPr lang="en-IN"/>
        </a:p>
      </dgm:t>
    </dgm:pt>
    <dgm:pt modelId="{9BFC7FB1-AD86-2844-9F7D-76B28FC368DA}" type="pres">
      <dgm:prSet presAssocID="{7C5BE2B2-DEF3-AE40-A8AA-CBC2B4B93000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9F081EB7-D7A2-C543-85A2-AB7C82F01AFB}" type="pres">
      <dgm:prSet presAssocID="{EE3BF348-9A72-E641-B378-16685BFC92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DAB6E7-0FF9-5149-8FD1-761A969ECB3C}" type="presOf" srcId="{C769758A-EF30-5547-AF89-7FEEFA3FF71B}" destId="{998867A0-2484-674F-B4A3-7CA8C52FC7D2}" srcOrd="0" destOrd="0" presId="urn:microsoft.com/office/officeart/2005/8/layout/process1"/>
    <dgm:cxn modelId="{618DAABF-159D-1447-9C11-248BC629DCDC}" srcId="{2633E015-CDAA-DE45-B758-5260C4C981EF}" destId="{EE3BF348-9A72-E641-B378-16685BFC9298}" srcOrd="3" destOrd="0" parTransId="{40698247-1721-1D40-8AC6-A6BCD774A0A5}" sibTransId="{883E663A-E01E-F64F-9699-A00C0C4EDCB4}"/>
    <dgm:cxn modelId="{C5BFE591-3891-2F44-B1C3-D716BD10B68F}" srcId="{2633E015-CDAA-DE45-B758-5260C4C981EF}" destId="{C3CEC264-3FEF-8E41-8FA9-0FAD0E271A79}" srcOrd="1" destOrd="0" parTransId="{31055E68-5EDF-5943-9ACF-FA263411E0ED}" sibTransId="{C769758A-EF30-5547-AF89-7FEEFA3FF71B}"/>
    <dgm:cxn modelId="{AEF25C0D-2C99-E040-9BA3-C9E78B4B0575}" type="presOf" srcId="{C3CEC264-3FEF-8E41-8FA9-0FAD0E271A79}" destId="{F0523B02-492E-B041-A24B-CC360631B9B7}" srcOrd="0" destOrd="0" presId="urn:microsoft.com/office/officeart/2005/8/layout/process1"/>
    <dgm:cxn modelId="{63FD8EEB-E1BF-594F-A867-C32550738D24}" type="presOf" srcId="{7C5BE2B2-DEF3-AE40-A8AA-CBC2B4B93000}" destId="{9BFC7FB1-AD86-2844-9F7D-76B28FC368DA}" srcOrd="1" destOrd="0" presId="urn:microsoft.com/office/officeart/2005/8/layout/process1"/>
    <dgm:cxn modelId="{934526DF-7689-9E43-97FD-C629DFCC856E}" type="presOf" srcId="{06608144-2341-6F4B-996B-DA5FD507DCC7}" destId="{9CB422AA-9A87-214D-9A68-F20DA59EA092}" srcOrd="1" destOrd="0" presId="urn:microsoft.com/office/officeart/2005/8/layout/process1"/>
    <dgm:cxn modelId="{EFF55FB2-466C-E942-A8F3-E5DE993B65AE}" type="presOf" srcId="{2C2306A3-1180-B840-89B0-96F20C47EE05}" destId="{B1D2C912-9484-1842-B7D8-3261C0358503}" srcOrd="0" destOrd="0" presId="urn:microsoft.com/office/officeart/2005/8/layout/process1"/>
    <dgm:cxn modelId="{517AE2B2-1445-BA4A-A3DF-4D6EFC043C3F}" type="presOf" srcId="{7C5BE2B2-DEF3-AE40-A8AA-CBC2B4B93000}" destId="{427E5951-ED73-2741-838F-E3286C0B4AB0}" srcOrd="0" destOrd="0" presId="urn:microsoft.com/office/officeart/2005/8/layout/process1"/>
    <dgm:cxn modelId="{E17558B0-EBB8-8D40-9E22-92FA6AB340ED}" type="presOf" srcId="{06608144-2341-6F4B-996B-DA5FD507DCC7}" destId="{2504FADC-0B3A-AE49-8B3B-C5BAB228D520}" srcOrd="0" destOrd="0" presId="urn:microsoft.com/office/officeart/2005/8/layout/process1"/>
    <dgm:cxn modelId="{71722B2A-341E-6347-8719-0267A2357F10}" type="presOf" srcId="{2633E015-CDAA-DE45-B758-5260C4C981EF}" destId="{D32BDDBE-BC3F-3044-AF45-790E1B3DC9DB}" srcOrd="0" destOrd="0" presId="urn:microsoft.com/office/officeart/2005/8/layout/process1"/>
    <dgm:cxn modelId="{1267998E-50D6-5D4C-82A8-FF48B4CF9B85}" srcId="{2633E015-CDAA-DE45-B758-5260C4C981EF}" destId="{2C2306A3-1180-B840-89B0-96F20C47EE05}" srcOrd="0" destOrd="0" parTransId="{B6F86BBB-DDCE-FF49-889A-537177819253}" sibTransId="{06608144-2341-6F4B-996B-DA5FD507DCC7}"/>
    <dgm:cxn modelId="{2E47B690-2C86-454A-A0E4-A81BEC7BBE30}" srcId="{2633E015-CDAA-DE45-B758-5260C4C981EF}" destId="{7151528C-FE6B-134D-9634-8C724B6676FD}" srcOrd="2" destOrd="0" parTransId="{7F2FFE28-E566-8849-A3F5-BC248EF9AB30}" sibTransId="{7C5BE2B2-DEF3-AE40-A8AA-CBC2B4B93000}"/>
    <dgm:cxn modelId="{538178BB-3C06-5D4C-81BD-2ECE8A04AC9E}" type="presOf" srcId="{7151528C-FE6B-134D-9634-8C724B6676FD}" destId="{FFC20220-FB35-4D41-9BE5-E00440B2CA6D}" srcOrd="0" destOrd="0" presId="urn:microsoft.com/office/officeart/2005/8/layout/process1"/>
    <dgm:cxn modelId="{F83BE3E5-B31D-5547-930B-EC01622F5162}" type="presOf" srcId="{C769758A-EF30-5547-AF89-7FEEFA3FF71B}" destId="{D43BC990-C92D-AA4E-8FE0-5DBDEC0A901C}" srcOrd="1" destOrd="0" presId="urn:microsoft.com/office/officeart/2005/8/layout/process1"/>
    <dgm:cxn modelId="{43FA8E53-857A-9C43-8D21-FE7549566C1E}" type="presOf" srcId="{EE3BF348-9A72-E641-B378-16685BFC9298}" destId="{9F081EB7-D7A2-C543-85A2-AB7C82F01AFB}" srcOrd="0" destOrd="0" presId="urn:microsoft.com/office/officeart/2005/8/layout/process1"/>
    <dgm:cxn modelId="{3FAC5AEE-8A12-AC4F-8E8D-9CD0A8E1EB96}" type="presParOf" srcId="{D32BDDBE-BC3F-3044-AF45-790E1B3DC9DB}" destId="{B1D2C912-9484-1842-B7D8-3261C0358503}" srcOrd="0" destOrd="0" presId="urn:microsoft.com/office/officeart/2005/8/layout/process1"/>
    <dgm:cxn modelId="{88000D00-8208-C043-A698-5C57C53B3C0B}" type="presParOf" srcId="{D32BDDBE-BC3F-3044-AF45-790E1B3DC9DB}" destId="{2504FADC-0B3A-AE49-8B3B-C5BAB228D520}" srcOrd="1" destOrd="0" presId="urn:microsoft.com/office/officeart/2005/8/layout/process1"/>
    <dgm:cxn modelId="{8FDA7087-ECAE-AF4B-BCD0-BC8A176471F5}" type="presParOf" srcId="{2504FADC-0B3A-AE49-8B3B-C5BAB228D520}" destId="{9CB422AA-9A87-214D-9A68-F20DA59EA092}" srcOrd="0" destOrd="0" presId="urn:microsoft.com/office/officeart/2005/8/layout/process1"/>
    <dgm:cxn modelId="{44CF10BA-E475-7D4E-B1F4-3D8FC3CDE5AE}" type="presParOf" srcId="{D32BDDBE-BC3F-3044-AF45-790E1B3DC9DB}" destId="{F0523B02-492E-B041-A24B-CC360631B9B7}" srcOrd="2" destOrd="0" presId="urn:microsoft.com/office/officeart/2005/8/layout/process1"/>
    <dgm:cxn modelId="{BE65BB26-D29C-8341-9AAD-684C89132DD5}" type="presParOf" srcId="{D32BDDBE-BC3F-3044-AF45-790E1B3DC9DB}" destId="{998867A0-2484-674F-B4A3-7CA8C52FC7D2}" srcOrd="3" destOrd="0" presId="urn:microsoft.com/office/officeart/2005/8/layout/process1"/>
    <dgm:cxn modelId="{81B198B0-750F-A547-B8BA-49CF5D143E4B}" type="presParOf" srcId="{998867A0-2484-674F-B4A3-7CA8C52FC7D2}" destId="{D43BC990-C92D-AA4E-8FE0-5DBDEC0A901C}" srcOrd="0" destOrd="0" presId="urn:microsoft.com/office/officeart/2005/8/layout/process1"/>
    <dgm:cxn modelId="{FF92C3CE-5D39-6A4F-A877-D23124672B02}" type="presParOf" srcId="{D32BDDBE-BC3F-3044-AF45-790E1B3DC9DB}" destId="{FFC20220-FB35-4D41-9BE5-E00440B2CA6D}" srcOrd="4" destOrd="0" presId="urn:microsoft.com/office/officeart/2005/8/layout/process1"/>
    <dgm:cxn modelId="{DADD2F7A-0726-7740-AD6B-CCB894B3DF62}" type="presParOf" srcId="{D32BDDBE-BC3F-3044-AF45-790E1B3DC9DB}" destId="{427E5951-ED73-2741-838F-E3286C0B4AB0}" srcOrd="5" destOrd="0" presId="urn:microsoft.com/office/officeart/2005/8/layout/process1"/>
    <dgm:cxn modelId="{7A083F6C-FCE5-3D49-A0D1-6C783B9EE36F}" type="presParOf" srcId="{427E5951-ED73-2741-838F-E3286C0B4AB0}" destId="{9BFC7FB1-AD86-2844-9F7D-76B28FC368DA}" srcOrd="0" destOrd="0" presId="urn:microsoft.com/office/officeart/2005/8/layout/process1"/>
    <dgm:cxn modelId="{8E22B2B3-A75D-1C42-B5F7-4775639473B4}" type="presParOf" srcId="{D32BDDBE-BC3F-3044-AF45-790E1B3DC9DB}" destId="{9F081EB7-D7A2-C543-85A2-AB7C82F01AF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3E015-CDAA-DE45-B758-5260C4C981EF}" type="doc">
      <dgm:prSet loTypeId="urn:microsoft.com/office/officeart/2005/8/layout/process1" loCatId="" qsTypeId="urn:microsoft.com/office/officeart/2005/8/quickstyle/3D3" qsCatId="3D" csTypeId="urn:microsoft.com/office/officeart/2005/8/colors/accent1_2" csCatId="accent1" phldr="1"/>
      <dgm:spPr/>
    </dgm:pt>
    <dgm:pt modelId="{2C2306A3-1180-B840-89B0-96F20C47EE05}">
      <dgm:prSet phldrT="[Text]"/>
      <dgm:spPr/>
      <dgm:t>
        <a:bodyPr/>
        <a:lstStyle/>
        <a:p>
          <a:pPr algn="ctr"/>
          <a:r>
            <a:rPr lang="en-US" smtClean="0"/>
            <a:t>Database Pre-processing</a:t>
          </a:r>
          <a:endParaRPr lang="en-US" dirty="0"/>
        </a:p>
      </dgm:t>
    </dgm:pt>
    <dgm:pt modelId="{B6F86BBB-DDCE-FF49-889A-537177819253}" type="par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06608144-2341-6F4B-996B-DA5FD507DCC7}" type="sib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C3CEC264-3FEF-8E41-8FA9-0FAD0E271A79}">
      <dgm:prSet phldrT="[Text]"/>
      <dgm:spPr/>
      <dgm:t>
        <a:bodyPr/>
        <a:lstStyle/>
        <a:p>
          <a:pPr algn="ctr"/>
          <a:r>
            <a:rPr lang="en-US" dirty="0"/>
            <a:t>Build the </a:t>
          </a:r>
          <a:r>
            <a:rPr lang="en-US" dirty="0" err="1" smtClean="0"/>
            <a:t>TimeTree</a:t>
          </a:r>
          <a:endParaRPr lang="en-US" dirty="0"/>
        </a:p>
      </dgm:t>
    </dgm:pt>
    <dgm:pt modelId="{31055E68-5EDF-5943-9ACF-FA263411E0ED}" type="par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C769758A-EF30-5547-AF89-7FEEFA3FF71B}" type="sib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7151528C-FE6B-134D-9634-8C724B6676FD}">
      <dgm:prSet phldrT="[Text]"/>
      <dgm:spPr>
        <a:solidFill>
          <a:schemeClr val="accent3"/>
        </a:solidFill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Query the time tree and indexed graph</a:t>
          </a:r>
        </a:p>
      </dgm:t>
    </dgm:pt>
    <dgm:pt modelId="{7F2FFE28-E566-8849-A3F5-BC248EF9AB30}" type="par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7C5BE2B2-DEF3-AE40-A8AA-CBC2B4B93000}" type="sib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EE3BF348-9A72-E641-B378-16685BFC9298}">
      <dgm:prSet phldrT="[Text]"/>
      <dgm:spPr/>
      <dgm:t>
        <a:bodyPr/>
        <a:lstStyle/>
        <a:p>
          <a:pPr algn="ctr"/>
          <a:r>
            <a:rPr lang="en-US"/>
            <a:t>Performance Analysis of time tree vs indexed graph</a:t>
          </a:r>
        </a:p>
      </dgm:t>
    </dgm:pt>
    <dgm:pt modelId="{40698247-1721-1D40-8AC6-A6BCD774A0A5}" type="par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883E663A-E01E-F64F-9699-A00C0C4EDCB4}" type="sib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D32BDDBE-BC3F-3044-AF45-790E1B3DC9DB}" type="pres">
      <dgm:prSet presAssocID="{2633E015-CDAA-DE45-B758-5260C4C981EF}" presName="Name0" presStyleCnt="0">
        <dgm:presLayoutVars>
          <dgm:dir/>
          <dgm:resizeHandles val="exact"/>
        </dgm:presLayoutVars>
      </dgm:prSet>
      <dgm:spPr/>
    </dgm:pt>
    <dgm:pt modelId="{B1D2C912-9484-1842-B7D8-3261C0358503}" type="pres">
      <dgm:prSet presAssocID="{2C2306A3-1180-B840-89B0-96F20C47EE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FADC-0B3A-AE49-8B3B-C5BAB228D520}" type="pres">
      <dgm:prSet presAssocID="{06608144-2341-6F4B-996B-DA5FD507DCC7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CB422AA-9A87-214D-9A68-F20DA59EA092}" type="pres">
      <dgm:prSet presAssocID="{06608144-2341-6F4B-996B-DA5FD507DCC7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F0523B02-492E-B041-A24B-CC360631B9B7}" type="pres">
      <dgm:prSet presAssocID="{C3CEC264-3FEF-8E41-8FA9-0FAD0E271A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867A0-2484-674F-B4A3-7CA8C52FC7D2}" type="pres">
      <dgm:prSet presAssocID="{C769758A-EF30-5547-AF89-7FEEFA3FF71B}" presName="sibTrans" presStyleLbl="sibTrans2D1" presStyleIdx="1" presStyleCnt="3"/>
      <dgm:spPr/>
      <dgm:t>
        <a:bodyPr/>
        <a:lstStyle/>
        <a:p>
          <a:endParaRPr lang="en-IN"/>
        </a:p>
      </dgm:t>
    </dgm:pt>
    <dgm:pt modelId="{D43BC990-C92D-AA4E-8FE0-5DBDEC0A901C}" type="pres">
      <dgm:prSet presAssocID="{C769758A-EF30-5547-AF89-7FEEFA3FF71B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FFC20220-FB35-4D41-9BE5-E00440B2CA6D}" type="pres">
      <dgm:prSet presAssocID="{7151528C-FE6B-134D-9634-8C724B6676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E5951-ED73-2741-838F-E3286C0B4AB0}" type="pres">
      <dgm:prSet presAssocID="{7C5BE2B2-DEF3-AE40-A8AA-CBC2B4B93000}" presName="sibTrans" presStyleLbl="sibTrans2D1" presStyleIdx="2" presStyleCnt="3"/>
      <dgm:spPr/>
      <dgm:t>
        <a:bodyPr/>
        <a:lstStyle/>
        <a:p>
          <a:endParaRPr lang="en-IN"/>
        </a:p>
      </dgm:t>
    </dgm:pt>
    <dgm:pt modelId="{9BFC7FB1-AD86-2844-9F7D-76B28FC368DA}" type="pres">
      <dgm:prSet presAssocID="{7C5BE2B2-DEF3-AE40-A8AA-CBC2B4B93000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9F081EB7-D7A2-C543-85A2-AB7C82F01AFB}" type="pres">
      <dgm:prSet presAssocID="{EE3BF348-9A72-E641-B378-16685BFC92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8DAABF-159D-1447-9C11-248BC629DCDC}" srcId="{2633E015-CDAA-DE45-B758-5260C4C981EF}" destId="{EE3BF348-9A72-E641-B378-16685BFC9298}" srcOrd="3" destOrd="0" parTransId="{40698247-1721-1D40-8AC6-A6BCD774A0A5}" sibTransId="{883E663A-E01E-F64F-9699-A00C0C4EDCB4}"/>
    <dgm:cxn modelId="{C5BFE591-3891-2F44-B1C3-D716BD10B68F}" srcId="{2633E015-CDAA-DE45-B758-5260C4C981EF}" destId="{C3CEC264-3FEF-8E41-8FA9-0FAD0E271A79}" srcOrd="1" destOrd="0" parTransId="{31055E68-5EDF-5943-9ACF-FA263411E0ED}" sibTransId="{C769758A-EF30-5547-AF89-7FEEFA3FF71B}"/>
    <dgm:cxn modelId="{F6B7A3C9-008C-324D-AA9F-ECB0A0C54F7E}" type="presOf" srcId="{7C5BE2B2-DEF3-AE40-A8AA-CBC2B4B93000}" destId="{9BFC7FB1-AD86-2844-9F7D-76B28FC368DA}" srcOrd="1" destOrd="0" presId="urn:microsoft.com/office/officeart/2005/8/layout/process1"/>
    <dgm:cxn modelId="{48DE8A57-EF26-2643-AE39-273893E59F47}" type="presOf" srcId="{7151528C-FE6B-134D-9634-8C724B6676FD}" destId="{FFC20220-FB35-4D41-9BE5-E00440B2CA6D}" srcOrd="0" destOrd="0" presId="urn:microsoft.com/office/officeart/2005/8/layout/process1"/>
    <dgm:cxn modelId="{668C3CBD-47CF-144B-9B86-BB504B060834}" type="presOf" srcId="{2633E015-CDAA-DE45-B758-5260C4C981EF}" destId="{D32BDDBE-BC3F-3044-AF45-790E1B3DC9DB}" srcOrd="0" destOrd="0" presId="urn:microsoft.com/office/officeart/2005/8/layout/process1"/>
    <dgm:cxn modelId="{F6FB9EE7-6630-444F-BB39-179B8210DC23}" type="presOf" srcId="{06608144-2341-6F4B-996B-DA5FD507DCC7}" destId="{2504FADC-0B3A-AE49-8B3B-C5BAB228D520}" srcOrd="0" destOrd="0" presId="urn:microsoft.com/office/officeart/2005/8/layout/process1"/>
    <dgm:cxn modelId="{1267998E-50D6-5D4C-82A8-FF48B4CF9B85}" srcId="{2633E015-CDAA-DE45-B758-5260C4C981EF}" destId="{2C2306A3-1180-B840-89B0-96F20C47EE05}" srcOrd="0" destOrd="0" parTransId="{B6F86BBB-DDCE-FF49-889A-537177819253}" sibTransId="{06608144-2341-6F4B-996B-DA5FD507DCC7}"/>
    <dgm:cxn modelId="{C0F7147D-5211-704E-AB32-5F8EE163FDE3}" type="presOf" srcId="{2C2306A3-1180-B840-89B0-96F20C47EE05}" destId="{B1D2C912-9484-1842-B7D8-3261C0358503}" srcOrd="0" destOrd="0" presId="urn:microsoft.com/office/officeart/2005/8/layout/process1"/>
    <dgm:cxn modelId="{2E47B690-2C86-454A-A0E4-A81BEC7BBE30}" srcId="{2633E015-CDAA-DE45-B758-5260C4C981EF}" destId="{7151528C-FE6B-134D-9634-8C724B6676FD}" srcOrd="2" destOrd="0" parTransId="{7F2FFE28-E566-8849-A3F5-BC248EF9AB30}" sibTransId="{7C5BE2B2-DEF3-AE40-A8AA-CBC2B4B93000}"/>
    <dgm:cxn modelId="{20C8F488-7595-0844-B858-2502C27FBD09}" type="presOf" srcId="{C769758A-EF30-5547-AF89-7FEEFA3FF71B}" destId="{D43BC990-C92D-AA4E-8FE0-5DBDEC0A901C}" srcOrd="1" destOrd="0" presId="urn:microsoft.com/office/officeart/2005/8/layout/process1"/>
    <dgm:cxn modelId="{CD302A0B-DEE9-9847-9A0A-6CF1C68206F6}" type="presOf" srcId="{7C5BE2B2-DEF3-AE40-A8AA-CBC2B4B93000}" destId="{427E5951-ED73-2741-838F-E3286C0B4AB0}" srcOrd="0" destOrd="0" presId="urn:microsoft.com/office/officeart/2005/8/layout/process1"/>
    <dgm:cxn modelId="{048D7F32-CD94-CC4C-BF50-0A35128E821D}" type="presOf" srcId="{06608144-2341-6F4B-996B-DA5FD507DCC7}" destId="{9CB422AA-9A87-214D-9A68-F20DA59EA092}" srcOrd="1" destOrd="0" presId="urn:microsoft.com/office/officeart/2005/8/layout/process1"/>
    <dgm:cxn modelId="{E018DAE1-A52E-3046-9DA5-45ADD3827B93}" type="presOf" srcId="{C769758A-EF30-5547-AF89-7FEEFA3FF71B}" destId="{998867A0-2484-674F-B4A3-7CA8C52FC7D2}" srcOrd="0" destOrd="0" presId="urn:microsoft.com/office/officeart/2005/8/layout/process1"/>
    <dgm:cxn modelId="{438DFED9-1F33-6944-BEE4-EEBA92228A1A}" type="presOf" srcId="{EE3BF348-9A72-E641-B378-16685BFC9298}" destId="{9F081EB7-D7A2-C543-85A2-AB7C82F01AFB}" srcOrd="0" destOrd="0" presId="urn:microsoft.com/office/officeart/2005/8/layout/process1"/>
    <dgm:cxn modelId="{799A62BA-15FD-5443-970E-6B7986C015DD}" type="presOf" srcId="{C3CEC264-3FEF-8E41-8FA9-0FAD0E271A79}" destId="{F0523B02-492E-B041-A24B-CC360631B9B7}" srcOrd="0" destOrd="0" presId="urn:microsoft.com/office/officeart/2005/8/layout/process1"/>
    <dgm:cxn modelId="{88666737-8EF6-564C-A9E1-5080351084B9}" type="presParOf" srcId="{D32BDDBE-BC3F-3044-AF45-790E1B3DC9DB}" destId="{B1D2C912-9484-1842-B7D8-3261C0358503}" srcOrd="0" destOrd="0" presId="urn:microsoft.com/office/officeart/2005/8/layout/process1"/>
    <dgm:cxn modelId="{24EE3D90-D2B2-B147-BEB2-2686586C7395}" type="presParOf" srcId="{D32BDDBE-BC3F-3044-AF45-790E1B3DC9DB}" destId="{2504FADC-0B3A-AE49-8B3B-C5BAB228D520}" srcOrd="1" destOrd="0" presId="urn:microsoft.com/office/officeart/2005/8/layout/process1"/>
    <dgm:cxn modelId="{14CB2161-B202-854E-B7A1-41608E1003B9}" type="presParOf" srcId="{2504FADC-0B3A-AE49-8B3B-C5BAB228D520}" destId="{9CB422AA-9A87-214D-9A68-F20DA59EA092}" srcOrd="0" destOrd="0" presId="urn:microsoft.com/office/officeart/2005/8/layout/process1"/>
    <dgm:cxn modelId="{D51EB750-601B-6F4F-BC9F-5DBB3B8D2B85}" type="presParOf" srcId="{D32BDDBE-BC3F-3044-AF45-790E1B3DC9DB}" destId="{F0523B02-492E-B041-A24B-CC360631B9B7}" srcOrd="2" destOrd="0" presId="urn:microsoft.com/office/officeart/2005/8/layout/process1"/>
    <dgm:cxn modelId="{E78DC331-23AE-D543-99D2-B13DFF9E4854}" type="presParOf" srcId="{D32BDDBE-BC3F-3044-AF45-790E1B3DC9DB}" destId="{998867A0-2484-674F-B4A3-7CA8C52FC7D2}" srcOrd="3" destOrd="0" presId="urn:microsoft.com/office/officeart/2005/8/layout/process1"/>
    <dgm:cxn modelId="{81D9B6A6-9DE0-794C-AA69-3FBD17C9D2D8}" type="presParOf" srcId="{998867A0-2484-674F-B4A3-7CA8C52FC7D2}" destId="{D43BC990-C92D-AA4E-8FE0-5DBDEC0A901C}" srcOrd="0" destOrd="0" presId="urn:microsoft.com/office/officeart/2005/8/layout/process1"/>
    <dgm:cxn modelId="{7CFA6B9C-0FCB-3E45-81ED-9D6B47E7E41E}" type="presParOf" srcId="{D32BDDBE-BC3F-3044-AF45-790E1B3DC9DB}" destId="{FFC20220-FB35-4D41-9BE5-E00440B2CA6D}" srcOrd="4" destOrd="0" presId="urn:microsoft.com/office/officeart/2005/8/layout/process1"/>
    <dgm:cxn modelId="{E95A757A-2754-934C-9023-E32FF9FA2690}" type="presParOf" srcId="{D32BDDBE-BC3F-3044-AF45-790E1B3DC9DB}" destId="{427E5951-ED73-2741-838F-E3286C0B4AB0}" srcOrd="5" destOrd="0" presId="urn:microsoft.com/office/officeart/2005/8/layout/process1"/>
    <dgm:cxn modelId="{362764BD-87A6-C644-A8FA-396882CFC8DA}" type="presParOf" srcId="{427E5951-ED73-2741-838F-E3286C0B4AB0}" destId="{9BFC7FB1-AD86-2844-9F7D-76B28FC368DA}" srcOrd="0" destOrd="0" presId="urn:microsoft.com/office/officeart/2005/8/layout/process1"/>
    <dgm:cxn modelId="{FBC4E504-4882-7345-AD46-3CF0D74A1374}" type="presParOf" srcId="{D32BDDBE-BC3F-3044-AF45-790E1B3DC9DB}" destId="{9F081EB7-D7A2-C543-85A2-AB7C82F01AF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33E015-CDAA-DE45-B758-5260C4C981EF}" type="doc">
      <dgm:prSet loTypeId="urn:microsoft.com/office/officeart/2005/8/layout/process1" loCatId="" qsTypeId="urn:microsoft.com/office/officeart/2005/8/quickstyle/3D3" qsCatId="3D" csTypeId="urn:microsoft.com/office/officeart/2005/8/colors/accent1_2" csCatId="accent1" phldr="1"/>
      <dgm:spPr/>
    </dgm:pt>
    <dgm:pt modelId="{2C2306A3-1180-B840-89B0-96F20C47EE05}">
      <dgm:prSet phldrT="[Text]"/>
      <dgm:spPr/>
      <dgm:t>
        <a:bodyPr/>
        <a:lstStyle/>
        <a:p>
          <a:pPr algn="ctr"/>
          <a:r>
            <a:rPr lang="en-US" smtClean="0"/>
            <a:t>Database Pre-processing</a:t>
          </a:r>
          <a:endParaRPr lang="en-US" dirty="0"/>
        </a:p>
      </dgm:t>
    </dgm:pt>
    <dgm:pt modelId="{B6F86BBB-DDCE-FF49-889A-537177819253}" type="par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06608144-2341-6F4B-996B-DA5FD507DCC7}" type="sib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C3CEC264-3FEF-8E41-8FA9-0FAD0E271A79}">
      <dgm:prSet phldrT="[Text]"/>
      <dgm:spPr/>
      <dgm:t>
        <a:bodyPr/>
        <a:lstStyle/>
        <a:p>
          <a:pPr algn="ctr"/>
          <a:r>
            <a:rPr lang="en-US" dirty="0"/>
            <a:t>Build the </a:t>
          </a:r>
          <a:r>
            <a:rPr lang="en-US" dirty="0" err="1"/>
            <a:t>TimeTree</a:t>
          </a:r>
          <a:endParaRPr lang="en-US" dirty="0"/>
        </a:p>
      </dgm:t>
    </dgm:pt>
    <dgm:pt modelId="{31055E68-5EDF-5943-9ACF-FA263411E0ED}" type="par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C769758A-EF30-5547-AF89-7FEEFA3FF71B}" type="sib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7151528C-FE6B-134D-9634-8C724B6676FD}">
      <dgm:prSet phldrT="[Text]"/>
      <dgm:spPr/>
      <dgm:t>
        <a:bodyPr/>
        <a:lstStyle/>
        <a:p>
          <a:pPr algn="ctr"/>
          <a:r>
            <a:rPr lang="en-US" smtClean="0"/>
            <a:t>Query the time tree and indexed graph</a:t>
          </a:r>
          <a:endParaRPr lang="en-US" dirty="0"/>
        </a:p>
      </dgm:t>
    </dgm:pt>
    <dgm:pt modelId="{7F2FFE28-E566-8849-A3F5-BC248EF9AB30}" type="par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7C5BE2B2-DEF3-AE40-A8AA-CBC2B4B93000}" type="sib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EE3BF348-9A72-E641-B378-16685BFC9298}">
      <dgm:prSet phldrT="[Text]"/>
      <dgm:spPr>
        <a:solidFill>
          <a:schemeClr val="accent3"/>
        </a:solidFill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Performance Analysis of time tree vs indexed graph</a:t>
          </a:r>
        </a:p>
      </dgm:t>
    </dgm:pt>
    <dgm:pt modelId="{40698247-1721-1D40-8AC6-A6BCD774A0A5}" type="par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883E663A-E01E-F64F-9699-A00C0C4EDCB4}" type="sib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D32BDDBE-BC3F-3044-AF45-790E1B3DC9DB}" type="pres">
      <dgm:prSet presAssocID="{2633E015-CDAA-DE45-B758-5260C4C981EF}" presName="Name0" presStyleCnt="0">
        <dgm:presLayoutVars>
          <dgm:dir/>
          <dgm:resizeHandles val="exact"/>
        </dgm:presLayoutVars>
      </dgm:prSet>
      <dgm:spPr/>
    </dgm:pt>
    <dgm:pt modelId="{B1D2C912-9484-1842-B7D8-3261C0358503}" type="pres">
      <dgm:prSet presAssocID="{2C2306A3-1180-B840-89B0-96F20C47EE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FADC-0B3A-AE49-8B3B-C5BAB228D520}" type="pres">
      <dgm:prSet presAssocID="{06608144-2341-6F4B-996B-DA5FD507DCC7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CB422AA-9A87-214D-9A68-F20DA59EA092}" type="pres">
      <dgm:prSet presAssocID="{06608144-2341-6F4B-996B-DA5FD507DCC7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F0523B02-492E-B041-A24B-CC360631B9B7}" type="pres">
      <dgm:prSet presAssocID="{C3CEC264-3FEF-8E41-8FA9-0FAD0E271A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867A0-2484-674F-B4A3-7CA8C52FC7D2}" type="pres">
      <dgm:prSet presAssocID="{C769758A-EF30-5547-AF89-7FEEFA3FF71B}" presName="sibTrans" presStyleLbl="sibTrans2D1" presStyleIdx="1" presStyleCnt="3"/>
      <dgm:spPr/>
      <dgm:t>
        <a:bodyPr/>
        <a:lstStyle/>
        <a:p>
          <a:endParaRPr lang="en-IN"/>
        </a:p>
      </dgm:t>
    </dgm:pt>
    <dgm:pt modelId="{D43BC990-C92D-AA4E-8FE0-5DBDEC0A901C}" type="pres">
      <dgm:prSet presAssocID="{C769758A-EF30-5547-AF89-7FEEFA3FF71B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FFC20220-FB35-4D41-9BE5-E00440B2CA6D}" type="pres">
      <dgm:prSet presAssocID="{7151528C-FE6B-134D-9634-8C724B6676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E5951-ED73-2741-838F-E3286C0B4AB0}" type="pres">
      <dgm:prSet presAssocID="{7C5BE2B2-DEF3-AE40-A8AA-CBC2B4B93000}" presName="sibTrans" presStyleLbl="sibTrans2D1" presStyleIdx="2" presStyleCnt="3"/>
      <dgm:spPr/>
      <dgm:t>
        <a:bodyPr/>
        <a:lstStyle/>
        <a:p>
          <a:endParaRPr lang="en-IN"/>
        </a:p>
      </dgm:t>
    </dgm:pt>
    <dgm:pt modelId="{9BFC7FB1-AD86-2844-9F7D-76B28FC368DA}" type="pres">
      <dgm:prSet presAssocID="{7C5BE2B2-DEF3-AE40-A8AA-CBC2B4B93000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9F081EB7-D7A2-C543-85A2-AB7C82F01AFB}" type="pres">
      <dgm:prSet presAssocID="{EE3BF348-9A72-E641-B378-16685BFC92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8DAABF-159D-1447-9C11-248BC629DCDC}" srcId="{2633E015-CDAA-DE45-B758-5260C4C981EF}" destId="{EE3BF348-9A72-E641-B378-16685BFC9298}" srcOrd="3" destOrd="0" parTransId="{40698247-1721-1D40-8AC6-A6BCD774A0A5}" sibTransId="{883E663A-E01E-F64F-9699-A00C0C4EDCB4}"/>
    <dgm:cxn modelId="{C5BFE591-3891-2F44-B1C3-D716BD10B68F}" srcId="{2633E015-CDAA-DE45-B758-5260C4C981EF}" destId="{C3CEC264-3FEF-8E41-8FA9-0FAD0E271A79}" srcOrd="1" destOrd="0" parTransId="{31055E68-5EDF-5943-9ACF-FA263411E0ED}" sibTransId="{C769758A-EF30-5547-AF89-7FEEFA3FF71B}"/>
    <dgm:cxn modelId="{696D4268-6805-CA4B-8D69-AE23B1C4C693}" type="presOf" srcId="{C769758A-EF30-5547-AF89-7FEEFA3FF71B}" destId="{D43BC990-C92D-AA4E-8FE0-5DBDEC0A901C}" srcOrd="1" destOrd="0" presId="urn:microsoft.com/office/officeart/2005/8/layout/process1"/>
    <dgm:cxn modelId="{EF742C98-0FB4-CB47-8A0E-17EF681868CC}" type="presOf" srcId="{C3CEC264-3FEF-8E41-8FA9-0FAD0E271A79}" destId="{F0523B02-492E-B041-A24B-CC360631B9B7}" srcOrd="0" destOrd="0" presId="urn:microsoft.com/office/officeart/2005/8/layout/process1"/>
    <dgm:cxn modelId="{D6CFEE2F-9319-A744-96AC-CCC3475949B3}" type="presOf" srcId="{C769758A-EF30-5547-AF89-7FEEFA3FF71B}" destId="{998867A0-2484-674F-B4A3-7CA8C52FC7D2}" srcOrd="0" destOrd="0" presId="urn:microsoft.com/office/officeart/2005/8/layout/process1"/>
    <dgm:cxn modelId="{FCA71E4B-06AB-3746-99EA-43DF1EBBB392}" type="presOf" srcId="{06608144-2341-6F4B-996B-DA5FD507DCC7}" destId="{9CB422AA-9A87-214D-9A68-F20DA59EA092}" srcOrd="1" destOrd="0" presId="urn:microsoft.com/office/officeart/2005/8/layout/process1"/>
    <dgm:cxn modelId="{DE387E2A-E465-6F4A-8C1D-C72116D9BF37}" type="presOf" srcId="{7C5BE2B2-DEF3-AE40-A8AA-CBC2B4B93000}" destId="{427E5951-ED73-2741-838F-E3286C0B4AB0}" srcOrd="0" destOrd="0" presId="urn:microsoft.com/office/officeart/2005/8/layout/process1"/>
    <dgm:cxn modelId="{022A5BE3-08DA-0A45-A095-61018660DC37}" type="presOf" srcId="{2633E015-CDAA-DE45-B758-5260C4C981EF}" destId="{D32BDDBE-BC3F-3044-AF45-790E1B3DC9DB}" srcOrd="0" destOrd="0" presId="urn:microsoft.com/office/officeart/2005/8/layout/process1"/>
    <dgm:cxn modelId="{9951BFF5-1B64-5340-9491-28291283ABBC}" type="presOf" srcId="{EE3BF348-9A72-E641-B378-16685BFC9298}" destId="{9F081EB7-D7A2-C543-85A2-AB7C82F01AFB}" srcOrd="0" destOrd="0" presId="urn:microsoft.com/office/officeart/2005/8/layout/process1"/>
    <dgm:cxn modelId="{1267998E-50D6-5D4C-82A8-FF48B4CF9B85}" srcId="{2633E015-CDAA-DE45-B758-5260C4C981EF}" destId="{2C2306A3-1180-B840-89B0-96F20C47EE05}" srcOrd="0" destOrd="0" parTransId="{B6F86BBB-DDCE-FF49-889A-537177819253}" sibTransId="{06608144-2341-6F4B-996B-DA5FD507DCC7}"/>
    <dgm:cxn modelId="{2E47B690-2C86-454A-A0E4-A81BEC7BBE30}" srcId="{2633E015-CDAA-DE45-B758-5260C4C981EF}" destId="{7151528C-FE6B-134D-9634-8C724B6676FD}" srcOrd="2" destOrd="0" parTransId="{7F2FFE28-E566-8849-A3F5-BC248EF9AB30}" sibTransId="{7C5BE2B2-DEF3-AE40-A8AA-CBC2B4B93000}"/>
    <dgm:cxn modelId="{9303E31E-7D66-A64F-A7DD-7D0A6D4636A2}" type="presOf" srcId="{2C2306A3-1180-B840-89B0-96F20C47EE05}" destId="{B1D2C912-9484-1842-B7D8-3261C0358503}" srcOrd="0" destOrd="0" presId="urn:microsoft.com/office/officeart/2005/8/layout/process1"/>
    <dgm:cxn modelId="{CA503713-637F-3746-A584-6E2BE7C28A48}" type="presOf" srcId="{7C5BE2B2-DEF3-AE40-A8AA-CBC2B4B93000}" destId="{9BFC7FB1-AD86-2844-9F7D-76B28FC368DA}" srcOrd="1" destOrd="0" presId="urn:microsoft.com/office/officeart/2005/8/layout/process1"/>
    <dgm:cxn modelId="{145B8970-92FC-FE4A-A731-F5CE6F618A68}" type="presOf" srcId="{06608144-2341-6F4B-996B-DA5FD507DCC7}" destId="{2504FADC-0B3A-AE49-8B3B-C5BAB228D520}" srcOrd="0" destOrd="0" presId="urn:microsoft.com/office/officeart/2005/8/layout/process1"/>
    <dgm:cxn modelId="{E86F7AA4-78AA-7B49-824A-6994577114EC}" type="presOf" srcId="{7151528C-FE6B-134D-9634-8C724B6676FD}" destId="{FFC20220-FB35-4D41-9BE5-E00440B2CA6D}" srcOrd="0" destOrd="0" presId="urn:microsoft.com/office/officeart/2005/8/layout/process1"/>
    <dgm:cxn modelId="{CCC23714-EF05-224B-A087-55E4087B16E7}" type="presParOf" srcId="{D32BDDBE-BC3F-3044-AF45-790E1B3DC9DB}" destId="{B1D2C912-9484-1842-B7D8-3261C0358503}" srcOrd="0" destOrd="0" presId="urn:microsoft.com/office/officeart/2005/8/layout/process1"/>
    <dgm:cxn modelId="{6080F5BF-BF79-F249-9DB5-36B4E0EF5A51}" type="presParOf" srcId="{D32BDDBE-BC3F-3044-AF45-790E1B3DC9DB}" destId="{2504FADC-0B3A-AE49-8B3B-C5BAB228D520}" srcOrd="1" destOrd="0" presId="urn:microsoft.com/office/officeart/2005/8/layout/process1"/>
    <dgm:cxn modelId="{5DC6F18B-C28F-E240-8DBE-DF94BFBBD8C0}" type="presParOf" srcId="{2504FADC-0B3A-AE49-8B3B-C5BAB228D520}" destId="{9CB422AA-9A87-214D-9A68-F20DA59EA092}" srcOrd="0" destOrd="0" presId="urn:microsoft.com/office/officeart/2005/8/layout/process1"/>
    <dgm:cxn modelId="{14A3DFAF-00F6-7F43-B1B1-CD66C6F7531C}" type="presParOf" srcId="{D32BDDBE-BC3F-3044-AF45-790E1B3DC9DB}" destId="{F0523B02-492E-B041-A24B-CC360631B9B7}" srcOrd="2" destOrd="0" presId="urn:microsoft.com/office/officeart/2005/8/layout/process1"/>
    <dgm:cxn modelId="{61B9B501-7CD8-D24D-B567-43170C7C1B62}" type="presParOf" srcId="{D32BDDBE-BC3F-3044-AF45-790E1B3DC9DB}" destId="{998867A0-2484-674F-B4A3-7CA8C52FC7D2}" srcOrd="3" destOrd="0" presId="urn:microsoft.com/office/officeart/2005/8/layout/process1"/>
    <dgm:cxn modelId="{167ED440-B653-5C4C-BC9B-4951A811BB74}" type="presParOf" srcId="{998867A0-2484-674F-B4A3-7CA8C52FC7D2}" destId="{D43BC990-C92D-AA4E-8FE0-5DBDEC0A901C}" srcOrd="0" destOrd="0" presId="urn:microsoft.com/office/officeart/2005/8/layout/process1"/>
    <dgm:cxn modelId="{6EEDEA9C-2C17-4E49-A70D-426333B5BE19}" type="presParOf" srcId="{D32BDDBE-BC3F-3044-AF45-790E1B3DC9DB}" destId="{FFC20220-FB35-4D41-9BE5-E00440B2CA6D}" srcOrd="4" destOrd="0" presId="urn:microsoft.com/office/officeart/2005/8/layout/process1"/>
    <dgm:cxn modelId="{B18F950A-8A5A-7B42-9464-AC099B031726}" type="presParOf" srcId="{D32BDDBE-BC3F-3044-AF45-790E1B3DC9DB}" destId="{427E5951-ED73-2741-838F-E3286C0B4AB0}" srcOrd="5" destOrd="0" presId="urn:microsoft.com/office/officeart/2005/8/layout/process1"/>
    <dgm:cxn modelId="{7436E15B-9DB9-EE49-AFD9-12498A08A002}" type="presParOf" srcId="{427E5951-ED73-2741-838F-E3286C0B4AB0}" destId="{9BFC7FB1-AD86-2844-9F7D-76B28FC368DA}" srcOrd="0" destOrd="0" presId="urn:microsoft.com/office/officeart/2005/8/layout/process1"/>
    <dgm:cxn modelId="{948D1873-6B53-F54A-8AEC-60F3A10C090F}" type="presParOf" srcId="{D32BDDBE-BC3F-3044-AF45-790E1B3DC9DB}" destId="{9F081EB7-D7A2-C543-85A2-AB7C82F01AF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2C912-9484-1842-B7D8-3261C0358503}">
      <dsp:nvSpPr>
        <dsp:cNvPr id="0" name=""/>
        <dsp:cNvSpPr/>
      </dsp:nvSpPr>
      <dsp:spPr>
        <a:xfrm>
          <a:off x="4755" y="1388451"/>
          <a:ext cx="2079017" cy="12474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Database Pre-processing</a:t>
          </a:r>
        </a:p>
      </dsp:txBody>
      <dsp:txXfrm>
        <a:off x="41290" y="1424986"/>
        <a:ext cx="2005947" cy="1174340"/>
      </dsp:txXfrm>
    </dsp:sp>
    <dsp:sp modelId="{2504FADC-0B3A-AE49-8B3B-C5BAB228D520}">
      <dsp:nvSpPr>
        <dsp:cNvPr id="0" name=""/>
        <dsp:cNvSpPr/>
      </dsp:nvSpPr>
      <dsp:spPr>
        <a:xfrm>
          <a:off x="2291674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91674" y="1857477"/>
        <a:ext cx="308526" cy="309358"/>
      </dsp:txXfrm>
    </dsp:sp>
    <dsp:sp modelId="{F0523B02-492E-B041-A24B-CC360631B9B7}">
      <dsp:nvSpPr>
        <dsp:cNvPr id="0" name=""/>
        <dsp:cNvSpPr/>
      </dsp:nvSpPr>
      <dsp:spPr>
        <a:xfrm>
          <a:off x="2915379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Build the </a:t>
          </a:r>
          <a:r>
            <a:rPr lang="en-US" sz="1800" kern="1200" dirty="0" err="1">
              <a:solidFill>
                <a:schemeClr val="bg1"/>
              </a:solidFill>
            </a:rPr>
            <a:t>TimeTree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951914" y="1424986"/>
        <a:ext cx="2005947" cy="1174340"/>
      </dsp:txXfrm>
    </dsp:sp>
    <dsp:sp modelId="{998867A0-2484-674F-B4A3-7CA8C52FC7D2}">
      <dsp:nvSpPr>
        <dsp:cNvPr id="0" name=""/>
        <dsp:cNvSpPr/>
      </dsp:nvSpPr>
      <dsp:spPr>
        <a:xfrm>
          <a:off x="5202298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02298" y="1857477"/>
        <a:ext cx="308526" cy="309358"/>
      </dsp:txXfrm>
    </dsp:sp>
    <dsp:sp modelId="{FFC20220-FB35-4D41-9BE5-E00440B2CA6D}">
      <dsp:nvSpPr>
        <dsp:cNvPr id="0" name=""/>
        <dsp:cNvSpPr/>
      </dsp:nvSpPr>
      <dsp:spPr>
        <a:xfrm>
          <a:off x="5826003" y="1388451"/>
          <a:ext cx="2079017" cy="12474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Query the time tree and indexed graph</a:t>
          </a:r>
        </a:p>
      </dsp:txBody>
      <dsp:txXfrm>
        <a:off x="5862538" y="1424986"/>
        <a:ext cx="2005947" cy="1174340"/>
      </dsp:txXfrm>
    </dsp:sp>
    <dsp:sp modelId="{427E5951-ED73-2741-838F-E3286C0B4AB0}">
      <dsp:nvSpPr>
        <dsp:cNvPr id="0" name=""/>
        <dsp:cNvSpPr/>
      </dsp:nvSpPr>
      <dsp:spPr>
        <a:xfrm>
          <a:off x="8112922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112922" y="1857477"/>
        <a:ext cx="308526" cy="309358"/>
      </dsp:txXfrm>
    </dsp:sp>
    <dsp:sp modelId="{9F081EB7-D7A2-C543-85A2-AB7C82F01AFB}">
      <dsp:nvSpPr>
        <dsp:cNvPr id="0" name=""/>
        <dsp:cNvSpPr/>
      </dsp:nvSpPr>
      <dsp:spPr>
        <a:xfrm>
          <a:off x="8736627" y="1388451"/>
          <a:ext cx="2079017" cy="12474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Performance Analysis of time tree vs indexed graph</a:t>
          </a:r>
        </a:p>
      </dsp:txBody>
      <dsp:txXfrm>
        <a:off x="8773162" y="1424986"/>
        <a:ext cx="2005947" cy="11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2C912-9484-1842-B7D8-3261C0358503}">
      <dsp:nvSpPr>
        <dsp:cNvPr id="0" name=""/>
        <dsp:cNvSpPr/>
      </dsp:nvSpPr>
      <dsp:spPr>
        <a:xfrm>
          <a:off x="4755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Database Pre-processing</a:t>
          </a:r>
          <a:endParaRPr lang="en-US" sz="1800" kern="1200" dirty="0"/>
        </a:p>
      </dsp:txBody>
      <dsp:txXfrm>
        <a:off x="41290" y="1424986"/>
        <a:ext cx="2005947" cy="1174340"/>
      </dsp:txXfrm>
    </dsp:sp>
    <dsp:sp modelId="{2504FADC-0B3A-AE49-8B3B-C5BAB228D520}">
      <dsp:nvSpPr>
        <dsp:cNvPr id="0" name=""/>
        <dsp:cNvSpPr/>
      </dsp:nvSpPr>
      <dsp:spPr>
        <a:xfrm>
          <a:off x="2291674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91674" y="1857477"/>
        <a:ext cx="308526" cy="309358"/>
      </dsp:txXfrm>
    </dsp:sp>
    <dsp:sp modelId="{F0523B02-492E-B041-A24B-CC360631B9B7}">
      <dsp:nvSpPr>
        <dsp:cNvPr id="0" name=""/>
        <dsp:cNvSpPr/>
      </dsp:nvSpPr>
      <dsp:spPr>
        <a:xfrm>
          <a:off x="2915379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Build the </a:t>
          </a:r>
          <a:r>
            <a:rPr lang="en-US" sz="1800" kern="1200" dirty="0" err="1" smtClean="0"/>
            <a:t>TimeTree</a:t>
          </a:r>
          <a:endParaRPr lang="en-US" sz="1800" kern="1200" dirty="0"/>
        </a:p>
      </dsp:txBody>
      <dsp:txXfrm>
        <a:off x="2951914" y="1424986"/>
        <a:ext cx="2005947" cy="1174340"/>
      </dsp:txXfrm>
    </dsp:sp>
    <dsp:sp modelId="{998867A0-2484-674F-B4A3-7CA8C52FC7D2}">
      <dsp:nvSpPr>
        <dsp:cNvPr id="0" name=""/>
        <dsp:cNvSpPr/>
      </dsp:nvSpPr>
      <dsp:spPr>
        <a:xfrm>
          <a:off x="5202298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02298" y="1857477"/>
        <a:ext cx="308526" cy="309358"/>
      </dsp:txXfrm>
    </dsp:sp>
    <dsp:sp modelId="{FFC20220-FB35-4D41-9BE5-E00440B2CA6D}">
      <dsp:nvSpPr>
        <dsp:cNvPr id="0" name=""/>
        <dsp:cNvSpPr/>
      </dsp:nvSpPr>
      <dsp:spPr>
        <a:xfrm>
          <a:off x="5826003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Query the time tree and indexed graph</a:t>
          </a:r>
        </a:p>
      </dsp:txBody>
      <dsp:txXfrm>
        <a:off x="5862538" y="1424986"/>
        <a:ext cx="2005947" cy="1174340"/>
      </dsp:txXfrm>
    </dsp:sp>
    <dsp:sp modelId="{427E5951-ED73-2741-838F-E3286C0B4AB0}">
      <dsp:nvSpPr>
        <dsp:cNvPr id="0" name=""/>
        <dsp:cNvSpPr/>
      </dsp:nvSpPr>
      <dsp:spPr>
        <a:xfrm>
          <a:off x="8112922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112922" y="1857477"/>
        <a:ext cx="308526" cy="309358"/>
      </dsp:txXfrm>
    </dsp:sp>
    <dsp:sp modelId="{9F081EB7-D7A2-C543-85A2-AB7C82F01AFB}">
      <dsp:nvSpPr>
        <dsp:cNvPr id="0" name=""/>
        <dsp:cNvSpPr/>
      </dsp:nvSpPr>
      <dsp:spPr>
        <a:xfrm>
          <a:off x="8736627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Performance Analysis of time tree vs indexed graph</a:t>
          </a:r>
        </a:p>
      </dsp:txBody>
      <dsp:txXfrm>
        <a:off x="8773162" y="1424986"/>
        <a:ext cx="2005947" cy="1174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2C912-9484-1842-B7D8-3261C0358503}">
      <dsp:nvSpPr>
        <dsp:cNvPr id="0" name=""/>
        <dsp:cNvSpPr/>
      </dsp:nvSpPr>
      <dsp:spPr>
        <a:xfrm>
          <a:off x="4755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Database Pre-processing</a:t>
          </a:r>
          <a:endParaRPr lang="en-US" sz="1800" kern="1200" dirty="0"/>
        </a:p>
      </dsp:txBody>
      <dsp:txXfrm>
        <a:off x="41290" y="1424986"/>
        <a:ext cx="2005947" cy="1174340"/>
      </dsp:txXfrm>
    </dsp:sp>
    <dsp:sp modelId="{2504FADC-0B3A-AE49-8B3B-C5BAB228D520}">
      <dsp:nvSpPr>
        <dsp:cNvPr id="0" name=""/>
        <dsp:cNvSpPr/>
      </dsp:nvSpPr>
      <dsp:spPr>
        <a:xfrm>
          <a:off x="2291674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91674" y="1857477"/>
        <a:ext cx="308526" cy="309358"/>
      </dsp:txXfrm>
    </dsp:sp>
    <dsp:sp modelId="{F0523B02-492E-B041-A24B-CC360631B9B7}">
      <dsp:nvSpPr>
        <dsp:cNvPr id="0" name=""/>
        <dsp:cNvSpPr/>
      </dsp:nvSpPr>
      <dsp:spPr>
        <a:xfrm>
          <a:off x="2915379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Build the </a:t>
          </a:r>
          <a:r>
            <a:rPr lang="en-US" sz="1800" kern="1200" dirty="0" err="1"/>
            <a:t>TimeTree</a:t>
          </a:r>
          <a:endParaRPr lang="en-US" sz="1800" kern="1200" dirty="0"/>
        </a:p>
      </dsp:txBody>
      <dsp:txXfrm>
        <a:off x="2951914" y="1424986"/>
        <a:ext cx="2005947" cy="1174340"/>
      </dsp:txXfrm>
    </dsp:sp>
    <dsp:sp modelId="{998867A0-2484-674F-B4A3-7CA8C52FC7D2}">
      <dsp:nvSpPr>
        <dsp:cNvPr id="0" name=""/>
        <dsp:cNvSpPr/>
      </dsp:nvSpPr>
      <dsp:spPr>
        <a:xfrm>
          <a:off x="5202298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02298" y="1857477"/>
        <a:ext cx="308526" cy="309358"/>
      </dsp:txXfrm>
    </dsp:sp>
    <dsp:sp modelId="{FFC20220-FB35-4D41-9BE5-E00440B2CA6D}">
      <dsp:nvSpPr>
        <dsp:cNvPr id="0" name=""/>
        <dsp:cNvSpPr/>
      </dsp:nvSpPr>
      <dsp:spPr>
        <a:xfrm>
          <a:off x="5826003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Query the time tree and indexed graph</a:t>
          </a:r>
          <a:endParaRPr lang="en-US" sz="1800" kern="1200" dirty="0"/>
        </a:p>
      </dsp:txBody>
      <dsp:txXfrm>
        <a:off x="5862538" y="1424986"/>
        <a:ext cx="2005947" cy="1174340"/>
      </dsp:txXfrm>
    </dsp:sp>
    <dsp:sp modelId="{427E5951-ED73-2741-838F-E3286C0B4AB0}">
      <dsp:nvSpPr>
        <dsp:cNvPr id="0" name=""/>
        <dsp:cNvSpPr/>
      </dsp:nvSpPr>
      <dsp:spPr>
        <a:xfrm>
          <a:off x="8112922" y="1754358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112922" y="1857477"/>
        <a:ext cx="308526" cy="309358"/>
      </dsp:txXfrm>
    </dsp:sp>
    <dsp:sp modelId="{9F081EB7-D7A2-C543-85A2-AB7C82F01AFB}">
      <dsp:nvSpPr>
        <dsp:cNvPr id="0" name=""/>
        <dsp:cNvSpPr/>
      </dsp:nvSpPr>
      <dsp:spPr>
        <a:xfrm>
          <a:off x="8736627" y="1388451"/>
          <a:ext cx="2079017" cy="124741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Performance Analysis of time tree vs indexed graph</a:t>
          </a:r>
        </a:p>
      </dsp:txBody>
      <dsp:txXfrm>
        <a:off x="8773162" y="1424986"/>
        <a:ext cx="2005947" cy="11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3EB26-64D5-394F-94E1-850797E5D6E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AD92-5C4C-DC46-9043-8A161C62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5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35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6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5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C82-0F25-4EDB-B1FC-024AD185DA0C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6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659" y="1804059"/>
            <a:ext cx="8596668" cy="1399310"/>
          </a:xfrm>
        </p:spPr>
        <p:txBody>
          <a:bodyPr>
            <a:noAutofit/>
          </a:bodyPr>
          <a:lstStyle/>
          <a:p>
            <a:pPr algn="r"/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dirty="0" smtClean="0">
                <a:solidFill>
                  <a:srgbClr val="92D050"/>
                </a:solidFill>
              </a:rPr>
              <a:t>Graph </a:t>
            </a:r>
            <a:r>
              <a:rPr lang="en-IN" sz="4000" dirty="0">
                <a:solidFill>
                  <a:srgbClr val="92D050"/>
                </a:solidFill>
              </a:rPr>
              <a:t>Query </a:t>
            </a:r>
            <a:r>
              <a:rPr lang="en-IN" sz="4000" dirty="0" smtClean="0">
                <a:solidFill>
                  <a:srgbClr val="92D050"/>
                </a:solidFill>
              </a:rPr>
              <a:t>Optimization </a:t>
            </a:r>
            <a:r>
              <a:rPr lang="en-IN" dirty="0" smtClean="0">
                <a:solidFill>
                  <a:srgbClr val="92D050"/>
                </a:solidFill>
              </a:rPr>
              <a:t/>
            </a:r>
            <a:br>
              <a:rPr lang="en-IN" dirty="0" smtClean="0">
                <a:solidFill>
                  <a:srgbClr val="92D050"/>
                </a:solidFill>
              </a:rPr>
            </a:br>
            <a:r>
              <a:rPr lang="en-IN" dirty="0" smtClean="0">
                <a:solidFill>
                  <a:srgbClr val="92D050"/>
                </a:solidFill>
              </a:rPr>
              <a:t>- </a:t>
            </a:r>
            <a:r>
              <a:rPr lang="en-IN" sz="2800" dirty="0" smtClean="0">
                <a:solidFill>
                  <a:srgbClr val="92D050"/>
                </a:solidFill>
              </a:rPr>
              <a:t>Performance Analysis and heuristics for a Time Tree in Neo4j</a:t>
            </a:r>
            <a:r>
              <a:rPr lang="en-IN" sz="3200" dirty="0" smtClean="0">
                <a:solidFill>
                  <a:srgbClr val="92D050"/>
                </a:solidFill>
              </a:rPr>
              <a:t/>
            </a:r>
            <a:br>
              <a:rPr lang="en-IN" sz="3200" dirty="0" smtClean="0">
                <a:solidFill>
                  <a:srgbClr val="92D050"/>
                </a:solidFill>
              </a:rPr>
            </a:br>
            <a:r>
              <a:rPr lang="en-IN" sz="3200" dirty="0" smtClean="0">
                <a:solidFill>
                  <a:srgbClr val="92D050"/>
                </a:solidFill>
              </a:rPr>
              <a:t/>
            </a:r>
            <a:br>
              <a:rPr lang="en-IN" sz="3200" dirty="0" smtClean="0">
                <a:solidFill>
                  <a:srgbClr val="92D050"/>
                </a:solidFill>
              </a:rPr>
            </a:br>
            <a:r>
              <a:rPr lang="en-IN" sz="3200" dirty="0" smtClean="0">
                <a:solidFill>
                  <a:srgbClr val="92D050"/>
                </a:solidFill>
              </a:rPr>
              <a:t>       </a:t>
            </a:r>
            <a:r>
              <a:rPr lang="en-IN" dirty="0" smtClean="0">
                <a:solidFill>
                  <a:srgbClr val="92D050"/>
                </a:solidFill>
              </a:rPr>
              <a:t>- Sparks</a:t>
            </a:r>
            <a:br>
              <a:rPr lang="en-IN" dirty="0" smtClean="0">
                <a:solidFill>
                  <a:srgbClr val="92D050"/>
                </a:solidFill>
              </a:rPr>
            </a:br>
            <a:r>
              <a:rPr lang="en-IN" sz="1800" dirty="0" smtClean="0">
                <a:solidFill>
                  <a:srgbClr val="92D050"/>
                </a:solidFill>
              </a:rPr>
              <a:t>Shiva Nalla, </a:t>
            </a:r>
            <a:r>
              <a:rPr lang="en-IN" sz="1800" dirty="0" err="1" smtClean="0">
                <a:solidFill>
                  <a:srgbClr val="92D050"/>
                </a:solidFill>
              </a:rPr>
              <a:t>Puneet</a:t>
            </a:r>
            <a:r>
              <a:rPr lang="en-IN" sz="1800" dirty="0" smtClean="0">
                <a:solidFill>
                  <a:srgbClr val="92D050"/>
                </a:solidFill>
              </a:rPr>
              <a:t> Kaur, </a:t>
            </a:r>
            <a:br>
              <a:rPr lang="en-IN" sz="1800" dirty="0" smtClean="0">
                <a:solidFill>
                  <a:srgbClr val="92D050"/>
                </a:solidFill>
              </a:rPr>
            </a:br>
            <a:r>
              <a:rPr lang="en-IN" sz="1800" dirty="0">
                <a:solidFill>
                  <a:srgbClr val="92D050"/>
                </a:solidFill>
              </a:rPr>
              <a:t> Ahmed </a:t>
            </a:r>
            <a:r>
              <a:rPr lang="en-IN" sz="1800" dirty="0" smtClean="0">
                <a:solidFill>
                  <a:srgbClr val="92D050"/>
                </a:solidFill>
              </a:rPr>
              <a:t>Shaik, </a:t>
            </a:r>
            <a:r>
              <a:rPr lang="en-IN" sz="1800" dirty="0" err="1" smtClean="0">
                <a:solidFill>
                  <a:srgbClr val="92D050"/>
                </a:solidFill>
              </a:rPr>
              <a:t>Reshma</a:t>
            </a:r>
            <a:r>
              <a:rPr lang="en-IN" sz="1800" dirty="0" smtClean="0">
                <a:solidFill>
                  <a:srgbClr val="92D050"/>
                </a:solidFill>
              </a:rPr>
              <a:t> K</a:t>
            </a:r>
            <a:br>
              <a:rPr lang="en-IN" sz="1800" dirty="0" smtClean="0">
                <a:solidFill>
                  <a:srgbClr val="92D050"/>
                </a:solidFill>
              </a:rPr>
            </a:br>
            <a:r>
              <a:rPr lang="en-US" sz="4800" dirty="0" smtClean="0">
                <a:solidFill>
                  <a:srgbClr val="92D050"/>
                </a:solidFill>
              </a:rPr>
              <a:t/>
            </a:r>
            <a:br>
              <a:rPr lang="en-US" sz="4800" dirty="0" smtClean="0">
                <a:solidFill>
                  <a:srgbClr val="92D050"/>
                </a:solidFill>
              </a:rPr>
            </a:br>
            <a:r>
              <a:rPr lang="en-IN" sz="4800" dirty="0">
                <a:solidFill>
                  <a:schemeClr val="accent3"/>
                </a:solidFill>
              </a:rPr>
              <a:t> </a:t>
            </a:r>
            <a:r>
              <a:rPr lang="en-US" sz="4800" dirty="0">
                <a:solidFill>
                  <a:schemeClr val="accent3"/>
                </a:solidFill>
              </a:rPr>
              <a:t/>
            </a:r>
            <a:br>
              <a:rPr lang="en-US" sz="4800" dirty="0">
                <a:solidFill>
                  <a:schemeClr val="accent3"/>
                </a:solidFill>
              </a:rPr>
            </a:br>
            <a:r>
              <a:rPr lang="en-IN" sz="4800" dirty="0">
                <a:solidFill>
                  <a:schemeClr val="accent3"/>
                </a:solidFill>
              </a:rPr>
              <a:t/>
            </a:r>
            <a:br>
              <a:rPr lang="en-IN" sz="4800" dirty="0">
                <a:solidFill>
                  <a:schemeClr val="accent3"/>
                </a:solidFill>
              </a:rPr>
            </a:br>
            <a:endParaRPr lang="en-US" sz="4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610601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Query Execution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i="1" dirty="0" smtClean="0"/>
          </a:p>
          <a:p>
            <a:pPr>
              <a:buFont typeface="Wingdings" charset="2"/>
              <a:buChar char="q"/>
            </a:pPr>
            <a:r>
              <a:rPr lang="en-IN" b="1" i="1" dirty="0" smtClean="0"/>
              <a:t>Query </a:t>
            </a:r>
            <a:r>
              <a:rPr lang="en-IN" b="1" i="1" dirty="0"/>
              <a:t>1:</a:t>
            </a:r>
            <a:r>
              <a:rPr lang="en-IN" dirty="0"/>
              <a:t> All movies in a given month of a year (say May 1984)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IN" b="1" i="1" dirty="0"/>
              <a:t>Query 2:</a:t>
            </a:r>
            <a:r>
              <a:rPr lang="en-IN" dirty="0"/>
              <a:t> All movies in a given time range (say between 1950 and 1975 both inclusive)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IN" b="1" i="1" dirty="0" smtClean="0"/>
              <a:t>Query 3:</a:t>
            </a:r>
            <a:r>
              <a:rPr lang="en-IN" dirty="0" smtClean="0"/>
              <a:t> Names of the actors and the number of movies they acted in a given time range (say between 1950 and 1975 both inclusive)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IN" b="1" i="1" dirty="0" smtClean="0"/>
              <a:t>Query </a:t>
            </a:r>
            <a:r>
              <a:rPr lang="en-IN" b="1" i="1" dirty="0"/>
              <a:t>4:</a:t>
            </a:r>
            <a:r>
              <a:rPr lang="en-IN" dirty="0"/>
              <a:t> List all directors for movies released before 1950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IN" b="1" i="1" dirty="0"/>
              <a:t>Query 5</a:t>
            </a:r>
            <a:r>
              <a:rPr lang="en-IN" i="1" dirty="0"/>
              <a:t>:</a:t>
            </a:r>
            <a:r>
              <a:rPr lang="en-IN" dirty="0"/>
              <a:t> List all 5 star rated movies after 2000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Performance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56653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0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Performance Evaluation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>
              <a:buFont typeface="Wingdings" charset="2"/>
              <a:buChar char="q"/>
            </a:pPr>
            <a:r>
              <a:rPr lang="en-IN" dirty="0" smtClean="0"/>
              <a:t>Comparative study on </a:t>
            </a:r>
            <a:r>
              <a:rPr lang="en-IN" dirty="0"/>
              <a:t>the performance of 5 selected query types in </a:t>
            </a:r>
            <a:r>
              <a:rPr lang="en-IN" dirty="0" smtClean="0"/>
              <a:t>the original graph model </a:t>
            </a:r>
            <a:r>
              <a:rPr lang="en-IN" dirty="0"/>
              <a:t>with index on time attribute </a:t>
            </a:r>
            <a:r>
              <a:rPr lang="en-IN" dirty="0" smtClean="0"/>
              <a:t>versus time </a:t>
            </a:r>
            <a:r>
              <a:rPr lang="en-IN" dirty="0"/>
              <a:t>tree model </a:t>
            </a:r>
            <a:endParaRPr lang="en-IN" dirty="0" smtClean="0"/>
          </a:p>
          <a:p>
            <a:pPr>
              <a:buFont typeface="Wingdings" charset="2"/>
              <a:buChar char="q"/>
            </a:pPr>
            <a:endParaRPr lang="en-IN" dirty="0" smtClean="0"/>
          </a:p>
          <a:p>
            <a:pPr>
              <a:buFont typeface="Wingdings" charset="2"/>
              <a:buChar char="q"/>
            </a:pPr>
            <a:r>
              <a:rPr lang="en-IN" dirty="0" smtClean="0"/>
              <a:t>Each query type </a:t>
            </a:r>
            <a:r>
              <a:rPr lang="en-IN" dirty="0"/>
              <a:t>is executed with different selectivity factors over a varied range of time values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charset="2"/>
              <a:buChar char="q"/>
            </a:pPr>
            <a:r>
              <a:rPr lang="en-IN" dirty="0" smtClean="0"/>
              <a:t>Plotted a graph of selectivity </a:t>
            </a:r>
            <a:r>
              <a:rPr lang="en-IN" dirty="0"/>
              <a:t>factor against the execution </a:t>
            </a:r>
            <a:r>
              <a:rPr lang="en-IN" dirty="0" smtClean="0"/>
              <a:t>time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Query: </a:t>
            </a:r>
            <a:r>
              <a:rPr lang="en-IN" sz="2800" dirty="0" smtClean="0">
                <a:solidFill>
                  <a:srgbClr val="92D050"/>
                </a:solidFill>
              </a:rPr>
              <a:t>All </a:t>
            </a:r>
            <a:r>
              <a:rPr lang="en-IN" sz="2800" dirty="0">
                <a:solidFill>
                  <a:srgbClr val="92D050"/>
                </a:solidFill>
              </a:rPr>
              <a:t>movies in a given time range </a:t>
            </a:r>
            <a:r>
              <a:rPr lang="en-US" sz="2800" dirty="0">
                <a:solidFill>
                  <a:srgbClr val="92D050"/>
                </a:solidFill>
              </a:rPr>
              <a:t/>
            </a:r>
            <a:br>
              <a:rPr lang="en-US" sz="2800" dirty="0">
                <a:solidFill>
                  <a:srgbClr val="92D050"/>
                </a:solidFill>
              </a:rPr>
            </a:b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429" y="2634343"/>
            <a:ext cx="4887685" cy="3222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634342"/>
            <a:ext cx="4626429" cy="32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92D050"/>
                </a:solidFill>
              </a:rPr>
              <a:t>Query: </a:t>
            </a:r>
            <a:r>
              <a:rPr lang="en-IN" sz="2800" dirty="0" smtClean="0">
                <a:solidFill>
                  <a:srgbClr val="92D050"/>
                </a:solidFill>
              </a:rPr>
              <a:t>Names </a:t>
            </a:r>
            <a:r>
              <a:rPr lang="en-IN" sz="2800" dirty="0">
                <a:solidFill>
                  <a:srgbClr val="92D050"/>
                </a:solidFill>
              </a:rPr>
              <a:t>of the </a:t>
            </a:r>
            <a:r>
              <a:rPr lang="en-IN" sz="2800" dirty="0" smtClean="0">
                <a:solidFill>
                  <a:srgbClr val="92D050"/>
                </a:solidFill>
              </a:rPr>
              <a:t>directors for movies released before a SPECIFIC Year (SAY 1950)</a:t>
            </a: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7" y="2556726"/>
            <a:ext cx="4724605" cy="3169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561" y="2567612"/>
            <a:ext cx="4679695" cy="31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Important findings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q"/>
            </a:pPr>
            <a:r>
              <a:rPr lang="en-US" dirty="0"/>
              <a:t>Performance of the query in Neo4j is largely affected by the SELECTIVITY FACTOR for both time-tree and indexing techniques.</a:t>
            </a:r>
          </a:p>
          <a:p>
            <a:pPr algn="just">
              <a:buFont typeface="Wingdings" charset="2"/>
              <a:buChar char="q"/>
            </a:pPr>
            <a:r>
              <a:rPr lang="en-US" dirty="0"/>
              <a:t>Another prominent factor is NUMBER OF NODES over a particular range for a query.</a:t>
            </a:r>
          </a:p>
          <a:p>
            <a:pPr algn="just">
              <a:buFont typeface="Wingdings" charset="2"/>
              <a:buChar char="q"/>
            </a:pPr>
            <a:r>
              <a:rPr lang="en-US" dirty="0"/>
              <a:t>Time Tree model is not necessarily optimal in each and every case when compared to indexed method. </a:t>
            </a:r>
            <a:endParaRPr lang="en-US" dirty="0" smtClean="0"/>
          </a:p>
          <a:p>
            <a:pPr algn="just">
              <a:buFont typeface="Wingdings" charset="2"/>
              <a:buChar char="q"/>
            </a:pPr>
            <a:r>
              <a:rPr lang="en-US" dirty="0" smtClean="0"/>
              <a:t>When using queries involving multiple attributes, time tree doesn’t perform well when used as is; better way would be to split into several trees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16" y="817418"/>
            <a:ext cx="8596668" cy="10113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Conclusion and Future work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28800"/>
            <a:ext cx="9348410" cy="42619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</a:pPr>
            <a:r>
              <a:rPr lang="en-US" b="1" dirty="0" smtClean="0"/>
              <a:t>Heuristic Measure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Computation of heuristic measure for different queries and making decision whether to execute a specific query with time tree model or not depending upon the value of heuristic variable.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dirty="0" smtClean="0"/>
              <a:t>Multi-Mapped Tree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Linking of identified class of nodes to the time-tree and association of multiple time trees with each other through joins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dirty="0" smtClean="0"/>
              <a:t>Advance Tree Model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Building a tree model taking into account of other attributes like location or combination of time and location.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6" y="1196576"/>
            <a:ext cx="7716258" cy="5661424"/>
          </a:xfrm>
        </p:spPr>
      </p:pic>
    </p:spTree>
    <p:extLst>
      <p:ext uri="{BB962C8B-B14F-4D97-AF65-F5344CB8AC3E}">
        <p14:creationId xmlns:p14="http://schemas.microsoft.com/office/powerpoint/2010/main" val="2761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Related Work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91" y="1746932"/>
            <a:ext cx="8596668" cy="1431697"/>
          </a:xfrm>
        </p:spPr>
        <p:txBody>
          <a:bodyPr/>
          <a:lstStyle/>
          <a:p>
            <a:r>
              <a:rPr lang="en-US" dirty="0" err="1" smtClean="0"/>
              <a:t>GraphAware</a:t>
            </a:r>
            <a:r>
              <a:rPr lang="en-US" dirty="0" smtClean="0"/>
              <a:t> Neo4j Time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Library for representing time in Neo4j as a tree of time instants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Builds the Time Tree On-Demand through REST API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21" y="3178629"/>
            <a:ext cx="4730124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752" y="609600"/>
            <a:ext cx="8596668" cy="789709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GOALs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309"/>
            <a:ext cx="8596668" cy="464205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We address the following issues: </a:t>
            </a:r>
            <a:endParaRPr lang="en-US" dirty="0" smtClean="0"/>
          </a:p>
          <a:p>
            <a:pPr lvl="0"/>
            <a:endParaRPr lang="en-US" dirty="0" smtClean="0"/>
          </a:p>
          <a:p>
            <a:pPr lvl="0">
              <a:buFont typeface="Wingdings" charset="2"/>
              <a:buChar char="q"/>
            </a:pPr>
            <a:r>
              <a:rPr lang="en-US" dirty="0" smtClean="0"/>
              <a:t>What </a:t>
            </a:r>
            <a:r>
              <a:rPr lang="en-US" dirty="0"/>
              <a:t>is the additional cost, if any, involved in building this time tree</a:t>
            </a:r>
            <a:r>
              <a:rPr lang="en-US" dirty="0" smtClean="0"/>
              <a:t>?</a:t>
            </a:r>
            <a:endParaRPr lang="en-US" dirty="0"/>
          </a:p>
          <a:p>
            <a:pPr lvl="0">
              <a:buFont typeface="Wingdings" charset="2"/>
              <a:buChar char="q"/>
            </a:pPr>
            <a:r>
              <a:rPr lang="en-US" dirty="0" smtClean="0"/>
              <a:t>What </a:t>
            </a:r>
            <a:r>
              <a:rPr lang="en-US" dirty="0"/>
              <a:t>is the impact of time tree on </a:t>
            </a:r>
            <a:r>
              <a:rPr lang="en-US" dirty="0" smtClean="0"/>
              <a:t>the size of the graph and execution time of a frequent query set? </a:t>
            </a:r>
            <a:endParaRPr lang="en-US" dirty="0"/>
          </a:p>
          <a:p>
            <a:pPr lvl="0">
              <a:buFont typeface="Wingdings" charset="2"/>
              <a:buChar char="q"/>
            </a:pPr>
            <a:r>
              <a:rPr lang="en-US" dirty="0" smtClean="0"/>
              <a:t>What </a:t>
            </a:r>
            <a:r>
              <a:rPr lang="en-US" dirty="0"/>
              <a:t>are the factors that </a:t>
            </a:r>
            <a:r>
              <a:rPr lang="en-US" dirty="0" smtClean="0"/>
              <a:t>influence the </a:t>
            </a:r>
            <a:r>
              <a:rPr lang="en-US" dirty="0"/>
              <a:t>execution time in this time </a:t>
            </a:r>
            <a:r>
              <a:rPr lang="en-US" dirty="0" smtClean="0"/>
              <a:t>tree?</a:t>
            </a:r>
          </a:p>
          <a:p>
            <a:pPr lvl="0">
              <a:buFont typeface="Wingdings" charset="2"/>
              <a:buChar char="q"/>
            </a:pPr>
            <a:r>
              <a:rPr lang="en-US" dirty="0" smtClean="0"/>
              <a:t>Inputs for deciding when to use a time tree vs indexed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Proposed Work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448089"/>
          </a:xfrm>
        </p:spPr>
        <p:txBody>
          <a:bodyPr/>
          <a:lstStyle/>
          <a:p>
            <a:pPr algn="just"/>
            <a:endParaRPr lang="en-IN" dirty="0" smtClean="0"/>
          </a:p>
          <a:p>
            <a:pPr algn="just">
              <a:buFont typeface="Wingdings" charset="2"/>
              <a:buChar char="q"/>
            </a:pPr>
            <a:r>
              <a:rPr lang="en-IN" dirty="0" smtClean="0"/>
              <a:t> Re-model </a:t>
            </a:r>
            <a:r>
              <a:rPr lang="en-IN" dirty="0"/>
              <a:t>the graph structure as a Time Tree </a:t>
            </a:r>
            <a:r>
              <a:rPr lang="en-IN" dirty="0" smtClean="0"/>
              <a:t>that </a:t>
            </a:r>
            <a:r>
              <a:rPr lang="en-IN" dirty="0"/>
              <a:t>allows us to represent events as nodes and link them to nodes representing instants of time</a:t>
            </a:r>
            <a:r>
              <a:rPr lang="en-US" dirty="0"/>
              <a:t> </a:t>
            </a:r>
          </a:p>
          <a:p>
            <a:pPr algn="just">
              <a:buFont typeface="Wingdings" charset="2"/>
              <a:buChar char="q"/>
            </a:pPr>
            <a:endParaRPr lang="en-US" dirty="0" smtClean="0"/>
          </a:p>
          <a:p>
            <a:pPr algn="just">
              <a:buFont typeface="Wingdings" charset="2"/>
              <a:buChar char="q"/>
            </a:pPr>
            <a:r>
              <a:rPr lang="en-IN" dirty="0" smtClean="0"/>
              <a:t>Comparison </a:t>
            </a:r>
            <a:r>
              <a:rPr lang="en-IN" dirty="0"/>
              <a:t>of </a:t>
            </a:r>
            <a:r>
              <a:rPr lang="en-IN" dirty="0" smtClean="0"/>
              <a:t>the </a:t>
            </a:r>
            <a:r>
              <a:rPr lang="en-IN" dirty="0"/>
              <a:t>time tree versus original graph model with indexes created on the time attributes.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buFont typeface="Wingdings" charset="2"/>
              <a:buChar char="q"/>
            </a:pPr>
            <a:endParaRPr lang="en-US" dirty="0" smtClean="0"/>
          </a:p>
          <a:p>
            <a:pPr algn="just">
              <a:buFont typeface="Wingdings" charset="2"/>
              <a:buChar char="q"/>
            </a:pPr>
            <a:r>
              <a:rPr lang="en-IN" dirty="0" smtClean="0"/>
              <a:t>Creation of time </a:t>
            </a:r>
            <a:r>
              <a:rPr lang="en-IN" dirty="0"/>
              <a:t>based </a:t>
            </a:r>
            <a:r>
              <a:rPr lang="en-IN" dirty="0" smtClean="0"/>
              <a:t>queries and their execution in </a:t>
            </a:r>
            <a:r>
              <a:rPr lang="en-IN" dirty="0"/>
              <a:t>both indexed and time tree models.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Block diagram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8239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2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745"/>
            <a:ext cx="8596668" cy="4683617"/>
          </a:xfrm>
        </p:spPr>
        <p:txBody>
          <a:bodyPr/>
          <a:lstStyle/>
          <a:p>
            <a:endParaRPr lang="en-IN" dirty="0" smtClean="0"/>
          </a:p>
          <a:p>
            <a:pPr>
              <a:buFont typeface="Wingdings" charset="2"/>
              <a:buChar char="q"/>
            </a:pPr>
            <a:r>
              <a:rPr lang="en-IN" dirty="0" smtClean="0"/>
              <a:t>Used a graph database (Movies) with more than 12000 Movie nodes, each with a timestamp attribute ‘Release Date’ in milliseconds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Performed database pre-processing:</a:t>
            </a:r>
            <a:r>
              <a:rPr lang="en-IN" dirty="0" smtClean="0"/>
              <a:t> checked </a:t>
            </a:r>
            <a:r>
              <a:rPr lang="en-IN" dirty="0"/>
              <a:t>for outliers and invalid time values</a:t>
            </a:r>
            <a:r>
              <a:rPr lang="en-US" dirty="0"/>
              <a:t> </a:t>
            </a:r>
          </a:p>
          <a:p>
            <a:pPr>
              <a:buFont typeface="Wingdings" charset="2"/>
              <a:buChar char="q"/>
            </a:pPr>
            <a:r>
              <a:rPr lang="en-IN" dirty="0"/>
              <a:t>Attributes </a:t>
            </a:r>
            <a:r>
              <a:rPr lang="en-IN" dirty="0" err="1"/>
              <a:t>releaseYear</a:t>
            </a:r>
            <a:r>
              <a:rPr lang="en-IN" dirty="0"/>
              <a:t>, </a:t>
            </a:r>
            <a:r>
              <a:rPr lang="en-IN" dirty="0" err="1"/>
              <a:t>releaseMonth</a:t>
            </a:r>
            <a:r>
              <a:rPr lang="en-IN" dirty="0"/>
              <a:t> are added through a Java program by establishing a </a:t>
            </a:r>
            <a:r>
              <a:rPr lang="en-IN" dirty="0" err="1"/>
              <a:t>Jdbc</a:t>
            </a:r>
            <a:r>
              <a:rPr lang="en-IN" dirty="0"/>
              <a:t> connection to Neo4j database</a:t>
            </a:r>
            <a:r>
              <a:rPr lang="en-US" dirty="0"/>
              <a:t> </a:t>
            </a:r>
            <a:endParaRPr lang="en-IN" dirty="0"/>
          </a:p>
          <a:p>
            <a:pPr>
              <a:buFont typeface="Wingdings" charset="2"/>
              <a:buChar char="q"/>
            </a:pPr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14247" y="697345"/>
            <a:ext cx="680081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rgbClr val="92D050"/>
                </a:solidFill>
              </a:rPr>
              <a:t>Database Pre-Processing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time tree Construction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40853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170" y="609600"/>
            <a:ext cx="8596668" cy="88669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time tree Construction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IN" dirty="0"/>
              <a:t>Created time tree that supports a resolution of one year down to one </a:t>
            </a:r>
            <a:r>
              <a:rPr lang="en-IN" dirty="0" smtClean="0"/>
              <a:t>month</a:t>
            </a:r>
          </a:p>
          <a:p>
            <a:pPr>
              <a:buFont typeface="Wingdings" charset="2"/>
              <a:buChar char="q"/>
            </a:pPr>
            <a:r>
              <a:rPr lang="en-IN" dirty="0"/>
              <a:t>Nodes have ‘Next’ relationship with adjacent nodes to help traverse when queried</a:t>
            </a:r>
          </a:p>
          <a:p>
            <a:pPr>
              <a:buFont typeface="Wingdings" charset="2"/>
              <a:buChar char="q"/>
            </a:pPr>
            <a:r>
              <a:rPr lang="en-IN" dirty="0" smtClean="0"/>
              <a:t>Movie Node as child to Release Month node</a:t>
            </a:r>
          </a:p>
          <a:p>
            <a:endParaRPr lang="en-IN" dirty="0"/>
          </a:p>
          <a:p>
            <a:endParaRPr lang="en-US" dirty="0" smtClean="0"/>
          </a:p>
        </p:txBody>
      </p:sp>
      <p:pic>
        <p:nvPicPr>
          <p:cNvPr id="5" name="Content Placeholder 3" descr="../Downloads/Neo4j%20-%20Google%20Chrome%2011-12-2015%20023446%20PM.bmp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1" y="3831173"/>
            <a:ext cx="3126085" cy="2493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0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Query Execution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84198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579</TotalTime>
  <Words>595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Vapor Trail</vt:lpstr>
      <vt:lpstr>         Graph Query Optimization  - Performance Analysis and heuristics for a Time Tree in Neo4j         - Sparks Shiva Nalla, Puneet Kaur,   Ahmed Shaik, Reshma K     </vt:lpstr>
      <vt:lpstr>Related Work</vt:lpstr>
      <vt:lpstr>GOALs</vt:lpstr>
      <vt:lpstr>Proposed Work</vt:lpstr>
      <vt:lpstr>Block diagram</vt:lpstr>
      <vt:lpstr>PowerPoint Presentation</vt:lpstr>
      <vt:lpstr>time tree Construction</vt:lpstr>
      <vt:lpstr>time tree Construction</vt:lpstr>
      <vt:lpstr>Query Execution</vt:lpstr>
      <vt:lpstr>Query Execution</vt:lpstr>
      <vt:lpstr>Performance Evaluation</vt:lpstr>
      <vt:lpstr>Performance Evaluation</vt:lpstr>
      <vt:lpstr>Query: All movies in a given time range  </vt:lpstr>
      <vt:lpstr>Query: Names of the directors for movies released before a SPECIFIC Year (SAY 1950)</vt:lpstr>
      <vt:lpstr>Important findings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Optimization</dc:title>
  <dc:creator>Public R188 [LIB]</dc:creator>
  <cp:lastModifiedBy>Sony</cp:lastModifiedBy>
  <cp:revision>74</cp:revision>
  <dcterms:created xsi:type="dcterms:W3CDTF">2015-12-11T23:15:34Z</dcterms:created>
  <dcterms:modified xsi:type="dcterms:W3CDTF">2015-12-18T12:52:10Z</dcterms:modified>
</cp:coreProperties>
</file>