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71" r:id="rId3"/>
    <p:sldId id="273" r:id="rId4"/>
    <p:sldId id="270" r:id="rId5"/>
    <p:sldId id="276" r:id="rId6"/>
    <p:sldId id="277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7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6907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853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871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511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098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2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24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7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96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71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7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22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68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B8A0E-BE21-46E6-9B30-29AB469172FE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5DA4BC-DD7A-4307-91E6-E1AF87E7BD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10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  <a:alpha val="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364" y="3013502"/>
            <a:ext cx="12192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</a:rPr>
              <a:t>Data Driven Case Study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 3  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</a:rPr>
              <a:t>Detection of Brain Tumor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5909"/>
            <a:ext cx="1219199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Certification Program in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Business Analytics &amp; Optimisation</a:t>
            </a:r>
          </a:p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From IITD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9780" y="5403276"/>
            <a:ext cx="453174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cap="none" spc="0" dirty="0" smtClean="0">
                <a:ln/>
                <a:effectLst/>
              </a:rPr>
              <a:t>From: </a:t>
            </a:r>
          </a:p>
          <a:p>
            <a:r>
              <a:rPr lang="en-US" sz="2800" b="1" cap="none" spc="0" dirty="0" smtClean="0">
                <a:ln/>
                <a:effectLst/>
              </a:rPr>
              <a:t>Shivesh Kumar Sareen</a:t>
            </a:r>
          </a:p>
          <a:p>
            <a:r>
              <a:rPr lang="en-US" sz="2000" b="1" dirty="0" smtClean="0">
                <a:ln/>
              </a:rPr>
              <a:t>shivesh72@gmail.com</a:t>
            </a:r>
            <a:endParaRPr lang="en-US" sz="2800" b="1" dirty="0" smtClean="0">
              <a:ln/>
            </a:endParaRPr>
          </a:p>
        </p:txBody>
      </p:sp>
    </p:spTree>
    <p:extLst>
      <p:ext uri="{BB962C8B-B14F-4D97-AF65-F5344CB8AC3E}">
        <p14:creationId xmlns:p14="http://schemas.microsoft.com/office/powerpoint/2010/main" val="25156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" y="511946"/>
            <a:ext cx="9247901" cy="1165934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Objective: </a:t>
            </a:r>
            <a:r>
              <a:rPr lang="en-US" dirty="0" smtClean="0">
                <a:solidFill>
                  <a:srgbClr val="00B0F0"/>
                </a:solidFill>
              </a:rPr>
              <a:t>Detection of Brain Tumor using KNN model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7840" y="1846555"/>
            <a:ext cx="9398822" cy="5291091"/>
          </a:xfrm>
        </p:spPr>
        <p:txBody>
          <a:bodyPr/>
          <a:lstStyle/>
          <a:p>
            <a:pPr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Symptoms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 brain tumors depend on their size, type, and location.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most common signs symptoms include headaches; numbness or tingling in the arms or legs; seizures; memory problems; mood and personality changes; balance and walking problems; nausea and vomiting; or changes in speech,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or hearing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Brain tumor detection at early stages can 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increase the chances of the patient's recovery after treatment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the current case study, we have tried to develop a Machine Learning model, based on the input data for predicting whether the patient has tumor or not. We have used K-Nearest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Neighbour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model for carrying out the analysis.</a:t>
            </a:r>
          </a:p>
          <a:p>
            <a:pPr algn="just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91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04" y="334392"/>
            <a:ext cx="9079226" cy="116593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Steps </a:t>
            </a:r>
            <a:r>
              <a:rPr lang="en-US" dirty="0" smtClean="0">
                <a:solidFill>
                  <a:schemeClr val="tx1"/>
                </a:solidFill>
              </a:rPr>
              <a:t>for implementation of code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083" y="1198484"/>
            <a:ext cx="9221268" cy="5379869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00B0F0"/>
                </a:solidFill>
              </a:rPr>
              <a:t>Step 1: Importing Libraries </a:t>
            </a:r>
            <a:r>
              <a:rPr lang="en-US" dirty="0" smtClean="0"/>
              <a:t>: Certain libraries like </a:t>
            </a:r>
            <a:r>
              <a:rPr lang="en-US" dirty="0" err="1" smtClean="0"/>
              <a:t>Numpy</a:t>
            </a:r>
            <a:r>
              <a:rPr lang="en-US" dirty="0" smtClean="0"/>
              <a:t>, Pandas and </a:t>
            </a:r>
            <a:r>
              <a:rPr lang="en-US" dirty="0" err="1" smtClean="0"/>
              <a:t>Matplotlib</a:t>
            </a:r>
            <a:r>
              <a:rPr lang="en-US" dirty="0" smtClean="0"/>
              <a:t> needs to be imported to carry out data pre-processing.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Step 2: Loading the dataset </a:t>
            </a:r>
            <a:r>
              <a:rPr lang="en-US" dirty="0" smtClean="0"/>
              <a:t>: Dataset which is a (.csv) file needs to be loaded in Python.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Step 3: Defining the variables </a:t>
            </a:r>
            <a:r>
              <a:rPr lang="en-US" dirty="0" smtClean="0"/>
              <a:t>: Input and output parameters need to be defined.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Step 4: </a:t>
            </a:r>
            <a:r>
              <a:rPr lang="en-US" i="1" dirty="0" smtClean="0">
                <a:solidFill>
                  <a:srgbClr val="00B0F0"/>
                </a:solidFill>
              </a:rPr>
              <a:t>Splitting </a:t>
            </a:r>
            <a:r>
              <a:rPr lang="en-US" i="1" dirty="0">
                <a:solidFill>
                  <a:srgbClr val="00B0F0"/>
                </a:solidFill>
              </a:rPr>
              <a:t>the dataset </a:t>
            </a:r>
            <a:r>
              <a:rPr lang="en-US" dirty="0" smtClean="0"/>
              <a:t>: To develop a machine learning model, dataset needs to be divided into training and test data. Bigger the dataset, more is the training data, better is the accuracy of the model.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Step </a:t>
            </a:r>
            <a:r>
              <a:rPr lang="en-US" i="1" dirty="0" smtClean="0">
                <a:solidFill>
                  <a:srgbClr val="00B0F0"/>
                </a:solidFill>
              </a:rPr>
              <a:t>5: </a:t>
            </a:r>
            <a:r>
              <a:rPr lang="en-US" i="1" dirty="0">
                <a:solidFill>
                  <a:srgbClr val="00B0F0"/>
                </a:solidFill>
              </a:rPr>
              <a:t>Feature Scaling</a:t>
            </a:r>
            <a:r>
              <a:rPr lang="en-US" dirty="0" smtClean="0"/>
              <a:t>: In dataset, often the range of input data varies. Like age will be a 2 digit number and salary 6 digit number. In order to normalize the same, feature scaling is used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>
                <a:solidFill>
                  <a:srgbClr val="00B0F0"/>
                </a:solidFill>
              </a:rPr>
              <a:t>Step </a:t>
            </a:r>
            <a:r>
              <a:rPr lang="en-US" i="1" dirty="0" smtClean="0">
                <a:solidFill>
                  <a:srgbClr val="00B0F0"/>
                </a:solidFill>
              </a:rPr>
              <a:t>6: Developing the KNN model using Python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F0"/>
                </a:solidFill>
              </a:rPr>
              <a:t>Step 7: Evaluating the model using Accuracy score and F1 score.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13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638" y="1225689"/>
            <a:ext cx="8889670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700" i="1" dirty="0" smtClean="0">
                <a:solidFill>
                  <a:srgbClr val="7030A0"/>
                </a:solidFill>
              </a:rPr>
              <a:t># </a:t>
            </a:r>
            <a:r>
              <a:rPr lang="en-IN" sz="1700" i="1" dirty="0">
                <a:solidFill>
                  <a:srgbClr val="7030A0"/>
                </a:solidFill>
              </a:rPr>
              <a:t>Importing the libraries</a:t>
            </a:r>
          </a:p>
          <a:p>
            <a:r>
              <a:rPr lang="en-IN" sz="1700" dirty="0"/>
              <a:t>import </a:t>
            </a:r>
            <a:r>
              <a:rPr lang="en-IN" sz="1700" dirty="0" err="1"/>
              <a:t>numpy</a:t>
            </a:r>
            <a:r>
              <a:rPr lang="en-IN" sz="1700" dirty="0"/>
              <a:t> as np</a:t>
            </a:r>
          </a:p>
          <a:p>
            <a:r>
              <a:rPr lang="en-IN" sz="1700" dirty="0"/>
              <a:t>import </a:t>
            </a:r>
            <a:r>
              <a:rPr lang="en-IN" sz="1700" dirty="0" err="1"/>
              <a:t>matplotlib.pyplot</a:t>
            </a:r>
            <a:r>
              <a:rPr lang="en-IN" sz="1700" dirty="0"/>
              <a:t> as </a:t>
            </a:r>
            <a:r>
              <a:rPr lang="en-IN" sz="1700" dirty="0" err="1"/>
              <a:t>plt</a:t>
            </a:r>
            <a:endParaRPr lang="en-IN" sz="1700" dirty="0"/>
          </a:p>
          <a:p>
            <a:r>
              <a:rPr lang="en-IN" sz="1700" dirty="0"/>
              <a:t>import pandas as </a:t>
            </a:r>
            <a:r>
              <a:rPr lang="en-IN" sz="1700" dirty="0" err="1"/>
              <a:t>pd</a:t>
            </a:r>
            <a:endParaRPr lang="en-IN" sz="1700" dirty="0"/>
          </a:p>
          <a:p>
            <a:endParaRPr lang="en-IN" sz="1700" dirty="0"/>
          </a:p>
          <a:p>
            <a:r>
              <a:rPr lang="en-IN" sz="1700" i="1" dirty="0">
                <a:solidFill>
                  <a:srgbClr val="7030A0"/>
                </a:solidFill>
              </a:rPr>
              <a:t># Importing the dataset</a:t>
            </a:r>
          </a:p>
          <a:p>
            <a:r>
              <a:rPr lang="en-IN" sz="1700" dirty="0"/>
              <a:t>dataset = </a:t>
            </a:r>
            <a:r>
              <a:rPr lang="en-IN" sz="1700" dirty="0" err="1"/>
              <a:t>pd.read_csv</a:t>
            </a:r>
            <a:r>
              <a:rPr lang="en-IN" sz="1700" dirty="0" smtClean="0"/>
              <a:t>(‘data.csv</a:t>
            </a:r>
            <a:r>
              <a:rPr lang="en-IN" sz="1700" dirty="0" smtClean="0"/>
              <a:t>')</a:t>
            </a:r>
          </a:p>
          <a:p>
            <a:endParaRPr lang="en-US" sz="1700" dirty="0"/>
          </a:p>
          <a:p>
            <a:r>
              <a:rPr lang="en-US" sz="1700" i="1" dirty="0" smtClean="0">
                <a:solidFill>
                  <a:srgbClr val="7030A0"/>
                </a:solidFill>
              </a:rPr>
              <a:t># Defining the variables</a:t>
            </a:r>
            <a:endParaRPr lang="en-IN" sz="1700" i="1" dirty="0">
              <a:solidFill>
                <a:srgbClr val="7030A0"/>
              </a:solidFill>
            </a:endParaRPr>
          </a:p>
          <a:p>
            <a:r>
              <a:rPr lang="en-IN" sz="1700" dirty="0"/>
              <a:t>X = </a:t>
            </a:r>
            <a:r>
              <a:rPr lang="en-IN" sz="1700" dirty="0" err="1"/>
              <a:t>dataset.iloc</a:t>
            </a:r>
            <a:r>
              <a:rPr lang="en-IN" sz="1700" dirty="0"/>
              <a:t>[:, :-1].values</a:t>
            </a:r>
          </a:p>
          <a:p>
            <a:r>
              <a:rPr lang="en-IN" sz="1700" dirty="0"/>
              <a:t>y = </a:t>
            </a:r>
            <a:r>
              <a:rPr lang="en-IN" sz="1700" dirty="0" err="1"/>
              <a:t>dataset.iloc</a:t>
            </a:r>
            <a:r>
              <a:rPr lang="en-IN" sz="1700" dirty="0"/>
              <a:t>[:, -1].values</a:t>
            </a:r>
          </a:p>
          <a:p>
            <a:r>
              <a:rPr lang="en-IN" sz="1700" dirty="0"/>
              <a:t>print(X)</a:t>
            </a:r>
          </a:p>
          <a:p>
            <a:r>
              <a:rPr lang="en-IN" sz="1700" dirty="0"/>
              <a:t>print(y</a:t>
            </a:r>
            <a:r>
              <a:rPr lang="en-IN" sz="1700" dirty="0" smtClean="0"/>
              <a:t>)</a:t>
            </a:r>
          </a:p>
          <a:p>
            <a:endParaRPr lang="en-US" sz="600" dirty="0" smtClean="0"/>
          </a:p>
          <a:p>
            <a:endParaRPr lang="en-US" sz="600" dirty="0" smtClean="0"/>
          </a:p>
          <a:p>
            <a:endParaRPr lang="en-IN" sz="600" dirty="0"/>
          </a:p>
          <a:p>
            <a:r>
              <a:rPr lang="en-IN" sz="1600" dirty="0">
                <a:solidFill>
                  <a:srgbClr val="7030A0"/>
                </a:solidFill>
              </a:rPr>
              <a:t># </a:t>
            </a:r>
            <a:r>
              <a:rPr lang="en-IN" sz="1600" i="1" dirty="0">
                <a:solidFill>
                  <a:srgbClr val="7030A0"/>
                </a:solidFill>
              </a:rPr>
              <a:t>Encoding categorical data</a:t>
            </a:r>
          </a:p>
          <a:p>
            <a:endParaRPr lang="en-IN" sz="500" dirty="0"/>
          </a:p>
          <a:p>
            <a:r>
              <a:rPr lang="en-IN" sz="1600" dirty="0">
                <a:solidFill>
                  <a:srgbClr val="7030A0"/>
                </a:solidFill>
              </a:rPr>
              <a:t># Encoding the Dependent Variable</a:t>
            </a:r>
          </a:p>
          <a:p>
            <a:endParaRPr lang="en-IN" sz="500" dirty="0"/>
          </a:p>
          <a:p>
            <a:r>
              <a:rPr lang="en-IN" sz="1600" dirty="0"/>
              <a:t>from </a:t>
            </a:r>
            <a:r>
              <a:rPr lang="en-IN" sz="1600" dirty="0" err="1"/>
              <a:t>sklearn.preprocessing</a:t>
            </a:r>
            <a:r>
              <a:rPr lang="en-IN" sz="1600" dirty="0"/>
              <a:t> import </a:t>
            </a:r>
            <a:r>
              <a:rPr lang="en-IN" sz="1600" dirty="0" err="1"/>
              <a:t>LabelEncoder</a:t>
            </a:r>
            <a:endParaRPr lang="en-IN" sz="1600" dirty="0"/>
          </a:p>
          <a:p>
            <a:r>
              <a:rPr lang="en-IN" sz="1600" dirty="0"/>
              <a:t>le = </a:t>
            </a:r>
            <a:r>
              <a:rPr lang="en-IN" sz="1600" dirty="0" err="1"/>
              <a:t>LabelEncoder</a:t>
            </a:r>
            <a:r>
              <a:rPr lang="en-IN" sz="1600" dirty="0"/>
              <a:t>()</a:t>
            </a:r>
          </a:p>
          <a:p>
            <a:r>
              <a:rPr lang="en-IN" sz="1600" dirty="0"/>
              <a:t>y = </a:t>
            </a:r>
            <a:r>
              <a:rPr lang="en-IN" sz="1600" dirty="0" err="1"/>
              <a:t>le.fit_transform</a:t>
            </a:r>
            <a:r>
              <a:rPr lang="en-IN" sz="1600" dirty="0"/>
              <a:t>(y)</a:t>
            </a:r>
          </a:p>
          <a:p>
            <a:r>
              <a:rPr lang="en-IN" sz="1600" dirty="0"/>
              <a:t>print(y</a:t>
            </a:r>
            <a:r>
              <a:rPr lang="en-IN" sz="1600" dirty="0" smtClean="0"/>
              <a:t>)</a:t>
            </a:r>
            <a:endParaRPr lang="en-IN" sz="16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7654" y="59755"/>
            <a:ext cx="9241654" cy="116593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Sample code where </a:t>
            </a:r>
            <a:r>
              <a:rPr lang="en-US" dirty="0" smtClean="0">
                <a:solidFill>
                  <a:srgbClr val="00B050"/>
                </a:solidFill>
              </a:rPr>
              <a:t>Data Preprocessing has been done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3135" y="2456076"/>
            <a:ext cx="4045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Datasets which are to be studied are imported in Python</a:t>
            </a:r>
            <a:endParaRPr lang="en-IN" dirty="0"/>
          </a:p>
        </p:txBody>
      </p:sp>
      <p:grpSp>
        <p:nvGrpSpPr>
          <p:cNvPr id="16" name="Group 15"/>
          <p:cNvGrpSpPr/>
          <p:nvPr/>
        </p:nvGrpSpPr>
        <p:grpSpPr>
          <a:xfrm>
            <a:off x="310719" y="1136341"/>
            <a:ext cx="8666976" cy="5552381"/>
            <a:chOff x="310719" y="1136341"/>
            <a:chExt cx="8666976" cy="5552381"/>
          </a:xfrm>
        </p:grpSpPr>
        <p:sp>
          <p:nvSpPr>
            <p:cNvPr id="4" name="Rounded Rectangle 3"/>
            <p:cNvSpPr/>
            <p:nvPr/>
          </p:nvSpPr>
          <p:spPr>
            <a:xfrm>
              <a:off x="310719" y="1136341"/>
              <a:ext cx="3480046" cy="1255281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10719" y="2480970"/>
              <a:ext cx="3480046" cy="670603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0719" y="3316951"/>
              <a:ext cx="3480046" cy="137933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3135" y="1483997"/>
              <a:ext cx="3544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Libraries are imported in Python</a:t>
              </a:r>
              <a:endParaRPr lang="en-IN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790765" y="1439416"/>
              <a:ext cx="1620000" cy="468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790765" y="2674239"/>
              <a:ext cx="1620000" cy="30607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10719" y="4788037"/>
              <a:ext cx="4793941" cy="1900685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850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33165" y="87037"/>
            <a:ext cx="11230252" cy="6740307"/>
            <a:chOff x="133165" y="87037"/>
            <a:chExt cx="11230252" cy="6740307"/>
          </a:xfrm>
        </p:grpSpPr>
        <p:sp>
          <p:nvSpPr>
            <p:cNvPr id="2" name="Rectangle 1"/>
            <p:cNvSpPr/>
            <p:nvPr/>
          </p:nvSpPr>
          <p:spPr>
            <a:xfrm>
              <a:off x="310718" y="87037"/>
              <a:ext cx="11052699" cy="67403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IN" dirty="0" smtClean="0"/>
            </a:p>
            <a:p>
              <a:r>
                <a:rPr lang="en-IN" dirty="0" smtClean="0">
                  <a:solidFill>
                    <a:srgbClr val="7030A0"/>
                  </a:solidFill>
                </a:rPr>
                <a:t># Splitting the dataset into the Training set and Test set</a:t>
              </a:r>
            </a:p>
            <a:p>
              <a:r>
                <a:rPr lang="en-IN" dirty="0" smtClean="0"/>
                <a:t>from </a:t>
              </a:r>
              <a:r>
                <a:rPr lang="en-IN" dirty="0" err="1" smtClean="0"/>
                <a:t>sklearn.model_selection</a:t>
              </a:r>
              <a:r>
                <a:rPr lang="en-IN" dirty="0" smtClean="0"/>
                <a:t> import </a:t>
              </a:r>
              <a:r>
                <a:rPr lang="en-IN" dirty="0" err="1" smtClean="0"/>
                <a:t>train_test_split</a:t>
              </a:r>
              <a:endParaRPr lang="en-IN" dirty="0" smtClean="0"/>
            </a:p>
            <a:p>
              <a:r>
                <a:rPr lang="en-IN" dirty="0" err="1" smtClean="0"/>
                <a:t>X_train</a:t>
              </a:r>
              <a:r>
                <a:rPr lang="en-IN" dirty="0" smtClean="0"/>
                <a:t>, </a:t>
              </a:r>
              <a:r>
                <a:rPr lang="en-IN" dirty="0" err="1" smtClean="0"/>
                <a:t>X_test</a:t>
              </a:r>
              <a:r>
                <a:rPr lang="en-IN" dirty="0" smtClean="0"/>
                <a:t>, </a:t>
              </a:r>
              <a:r>
                <a:rPr lang="en-IN" dirty="0" err="1" smtClean="0"/>
                <a:t>y_train</a:t>
              </a:r>
              <a:r>
                <a:rPr lang="en-IN" dirty="0" smtClean="0"/>
                <a:t>, </a:t>
              </a:r>
              <a:r>
                <a:rPr lang="en-IN" dirty="0" err="1" smtClean="0"/>
                <a:t>y_test</a:t>
              </a:r>
              <a:r>
                <a:rPr lang="en-IN" dirty="0" smtClean="0"/>
                <a:t> = </a:t>
              </a:r>
              <a:r>
                <a:rPr lang="en-IN" dirty="0" err="1" smtClean="0"/>
                <a:t>train_test_split</a:t>
              </a:r>
              <a:r>
                <a:rPr lang="en-IN" dirty="0" smtClean="0"/>
                <a:t>(X, y, </a:t>
              </a:r>
              <a:r>
                <a:rPr lang="en-IN" dirty="0" err="1" smtClean="0"/>
                <a:t>test_size</a:t>
              </a:r>
              <a:r>
                <a:rPr lang="en-IN" dirty="0" smtClean="0"/>
                <a:t> = 0.2, </a:t>
              </a:r>
              <a:r>
                <a:rPr lang="en-IN" dirty="0" err="1" smtClean="0"/>
                <a:t>random_state</a:t>
              </a:r>
              <a:r>
                <a:rPr lang="en-IN" dirty="0" smtClean="0"/>
                <a:t> = 1)</a:t>
              </a:r>
            </a:p>
            <a:p>
              <a:r>
                <a:rPr lang="en-IN" dirty="0" smtClean="0"/>
                <a:t>print(</a:t>
              </a:r>
              <a:r>
                <a:rPr lang="en-IN" dirty="0" err="1" smtClean="0"/>
                <a:t>X_train</a:t>
              </a:r>
              <a:r>
                <a:rPr lang="en-IN" dirty="0" smtClean="0"/>
                <a:t>)</a:t>
              </a:r>
            </a:p>
            <a:p>
              <a:r>
                <a:rPr lang="en-IN" dirty="0" smtClean="0"/>
                <a:t>print(</a:t>
              </a:r>
              <a:r>
                <a:rPr lang="en-IN" dirty="0" err="1" smtClean="0"/>
                <a:t>X_test</a:t>
              </a:r>
              <a:r>
                <a:rPr lang="en-IN" dirty="0" smtClean="0"/>
                <a:t>)</a:t>
              </a:r>
            </a:p>
            <a:p>
              <a:r>
                <a:rPr lang="en-IN" dirty="0" smtClean="0"/>
                <a:t>print(</a:t>
              </a:r>
              <a:r>
                <a:rPr lang="en-IN" dirty="0" err="1" smtClean="0"/>
                <a:t>y_train</a:t>
              </a:r>
              <a:r>
                <a:rPr lang="en-IN" dirty="0" smtClean="0"/>
                <a:t>)</a:t>
              </a:r>
            </a:p>
            <a:p>
              <a:r>
                <a:rPr lang="en-IN" dirty="0" smtClean="0"/>
                <a:t>print(</a:t>
              </a:r>
              <a:r>
                <a:rPr lang="en-IN" dirty="0" err="1" smtClean="0"/>
                <a:t>y_test</a:t>
              </a:r>
              <a:r>
                <a:rPr lang="en-IN" dirty="0" smtClean="0"/>
                <a:t>)</a:t>
              </a:r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>
                  <a:solidFill>
                    <a:srgbClr val="7030A0"/>
                  </a:solidFill>
                </a:rPr>
                <a:t>#Develop the KNN model</a:t>
              </a:r>
              <a:endParaRPr lang="en-US" dirty="0">
                <a:solidFill>
                  <a:srgbClr val="7030A0"/>
                </a:solidFill>
              </a:endParaRPr>
            </a:p>
            <a:p>
              <a:r>
                <a:rPr lang="en-US" dirty="0"/>
                <a:t>n = 5</a:t>
              </a:r>
              <a:endParaRPr lang="en-IN" dirty="0"/>
            </a:p>
            <a:p>
              <a:r>
                <a:rPr lang="en-US" dirty="0" err="1"/>
                <a:t>knn</a:t>
              </a:r>
              <a:r>
                <a:rPr lang="en-US" dirty="0"/>
                <a:t> = </a:t>
              </a:r>
              <a:r>
                <a:rPr lang="en-US" dirty="0" err="1"/>
                <a:t>KNeighborsClassifier</a:t>
              </a:r>
              <a:r>
                <a:rPr lang="en-US" dirty="0"/>
                <a:t>(</a:t>
              </a:r>
              <a:r>
                <a:rPr lang="en-US" dirty="0" err="1"/>
                <a:t>n_neighbors</a:t>
              </a:r>
              <a:r>
                <a:rPr lang="en-US" dirty="0"/>
                <a:t> = n)</a:t>
              </a:r>
              <a:endParaRPr lang="en-IN" dirty="0"/>
            </a:p>
            <a:p>
              <a:r>
                <a:rPr lang="en-US" dirty="0" err="1"/>
                <a:t>knn.fit</a:t>
              </a:r>
              <a:r>
                <a:rPr lang="en-US" dirty="0"/>
                <a:t>(</a:t>
              </a:r>
              <a:r>
                <a:rPr lang="en-US" dirty="0" err="1"/>
                <a:t>X_train</a:t>
              </a:r>
              <a:r>
                <a:rPr lang="en-US" dirty="0"/>
                <a:t>, </a:t>
              </a:r>
              <a:r>
                <a:rPr lang="en-US" dirty="0" err="1"/>
                <a:t>y_train</a:t>
              </a:r>
              <a:r>
                <a:rPr lang="en-US" dirty="0"/>
                <a:t>)</a:t>
              </a:r>
              <a:endParaRPr lang="en-IN" dirty="0"/>
            </a:p>
            <a:p>
              <a:r>
                <a:rPr lang="en-US" dirty="0" err="1"/>
                <a:t>knn_yhat</a:t>
              </a:r>
              <a:r>
                <a:rPr lang="en-US" dirty="0"/>
                <a:t> = </a:t>
              </a:r>
              <a:r>
                <a:rPr lang="en-US" dirty="0" err="1"/>
                <a:t>knn.predict</a:t>
              </a:r>
              <a:r>
                <a:rPr lang="en-US" dirty="0"/>
                <a:t>(</a:t>
              </a:r>
              <a:r>
                <a:rPr lang="en-US" dirty="0" err="1"/>
                <a:t>X_test</a:t>
              </a:r>
              <a:r>
                <a:rPr lang="en-US" dirty="0"/>
                <a:t>)</a:t>
              </a:r>
              <a:endParaRPr lang="en-IN" dirty="0"/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>
                  <a:solidFill>
                    <a:srgbClr val="7030A0"/>
                  </a:solidFill>
                </a:rPr>
                <a:t>#Evaluate </a:t>
              </a:r>
              <a:r>
                <a:rPr lang="en-US" dirty="0">
                  <a:solidFill>
                    <a:srgbClr val="7030A0"/>
                  </a:solidFill>
                </a:rPr>
                <a:t>the KNN model</a:t>
              </a:r>
            </a:p>
            <a:p>
              <a:r>
                <a:rPr lang="en-US" dirty="0" smtClean="0"/>
                <a:t>print</a:t>
              </a:r>
              <a:r>
                <a:rPr lang="en-US" dirty="0"/>
                <a:t>('ACCURACY SCORE')</a:t>
              </a:r>
              <a:endParaRPr lang="en-IN" dirty="0"/>
            </a:p>
            <a:p>
              <a:r>
                <a:rPr lang="en-US" dirty="0" smtClean="0"/>
                <a:t>print</a:t>
              </a:r>
              <a:r>
                <a:rPr lang="en-US" dirty="0"/>
                <a:t>('Accuracy score of the KNN model is {}'.format(</a:t>
              </a:r>
              <a:r>
                <a:rPr lang="en-US" dirty="0" err="1"/>
                <a:t>accuracy_score</a:t>
              </a:r>
              <a:r>
                <a:rPr lang="en-US" dirty="0"/>
                <a:t>(</a:t>
              </a:r>
              <a:r>
                <a:rPr lang="en-US" dirty="0" err="1"/>
                <a:t>y_test</a:t>
              </a:r>
              <a:r>
                <a:rPr lang="en-US" dirty="0"/>
                <a:t>, </a:t>
              </a:r>
              <a:r>
                <a:rPr lang="en-US" dirty="0" err="1"/>
                <a:t>knn_yhat</a:t>
              </a:r>
              <a:r>
                <a:rPr lang="en-US" dirty="0" smtClean="0"/>
                <a:t>)))</a:t>
              </a:r>
            </a:p>
            <a:p>
              <a:r>
                <a:rPr lang="en-US" dirty="0" smtClean="0"/>
                <a:t>print</a:t>
              </a:r>
              <a:r>
                <a:rPr lang="en-US" dirty="0"/>
                <a:t>('F1 SCORE')</a:t>
              </a:r>
              <a:endParaRPr lang="en-IN" dirty="0"/>
            </a:p>
            <a:p>
              <a:r>
                <a:rPr lang="en-US" dirty="0" smtClean="0"/>
                <a:t>print</a:t>
              </a:r>
              <a:r>
                <a:rPr lang="en-US" dirty="0"/>
                <a:t>('F1 score of the KNN model is {}'.format(f1_score(</a:t>
              </a:r>
              <a:r>
                <a:rPr lang="en-US" dirty="0" err="1"/>
                <a:t>y_test</a:t>
              </a:r>
              <a:r>
                <a:rPr lang="en-US" dirty="0"/>
                <a:t>, </a:t>
              </a:r>
              <a:r>
                <a:rPr lang="en-US" dirty="0" err="1"/>
                <a:t>knn_yhat</a:t>
              </a:r>
              <a:r>
                <a:rPr lang="en-US" dirty="0"/>
                <a:t>)))</a:t>
              </a:r>
              <a:endParaRPr lang="en-IN" dirty="0"/>
            </a:p>
            <a:p>
              <a:endParaRPr lang="en-IN" dirty="0"/>
            </a:p>
            <a:p>
              <a:endParaRPr lang="en-IN" dirty="0" smtClean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3165" y="179406"/>
              <a:ext cx="10679837" cy="2217565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0719" y="2702145"/>
              <a:ext cx="4740676" cy="171893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0718" y="4630079"/>
              <a:ext cx="9206143" cy="171893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75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083" y="165716"/>
            <a:ext cx="9079226" cy="116593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6020"/>
          <a:stretch/>
        </p:blipFill>
        <p:spPr>
          <a:xfrm>
            <a:off x="331105" y="1884889"/>
            <a:ext cx="9360000" cy="5714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04" y="1039656"/>
            <a:ext cx="9360000" cy="505642"/>
          </a:xfrm>
          <a:prstGeom prst="rect">
            <a:avLst/>
          </a:prstGeom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31104" y="2795929"/>
            <a:ext cx="9360000" cy="3245433"/>
          </a:xfrm>
        </p:spPr>
        <p:txBody>
          <a:bodyPr/>
          <a:lstStyle/>
          <a:p>
            <a:r>
              <a:rPr lang="en-US" dirty="0" smtClean="0"/>
              <a:t>From the above results, its clear that the developed model has an accuracy score of 99.8% which is considered a very good number.</a:t>
            </a:r>
          </a:p>
          <a:p>
            <a:r>
              <a:rPr lang="en-US" dirty="0" smtClean="0"/>
              <a:t>Thus, developed model can be used for detection of brain tumor in the patients.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5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7000"/>
                <a:hueMod val="92000"/>
                <a:satMod val="169000"/>
                <a:lumMod val="164000"/>
                <a:alpha val="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8695" y="2372264"/>
            <a:ext cx="648807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0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826</TotalTime>
  <Words>478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PowerPoint Presentation</vt:lpstr>
      <vt:lpstr>Objective: Detection of Brain Tumor using KNN model</vt:lpstr>
      <vt:lpstr>Steps for implementation of code</vt:lpstr>
      <vt:lpstr>Sample code where Data Preprocessing has been done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Shivesh</dc:creator>
  <cp:lastModifiedBy>Shivesh</cp:lastModifiedBy>
  <cp:revision>41</cp:revision>
  <dcterms:created xsi:type="dcterms:W3CDTF">2022-02-25T16:39:56Z</dcterms:created>
  <dcterms:modified xsi:type="dcterms:W3CDTF">2022-02-28T12:41:14Z</dcterms:modified>
</cp:coreProperties>
</file>