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DEB7-B58A-4B55-8621-62E69BE6BFBB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33D-CC54-471C-ACF9-4B6A5F6D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DEB7-B58A-4B55-8621-62E69BE6BFBB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33D-CC54-471C-ACF9-4B6A5F6D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DEB7-B58A-4B55-8621-62E69BE6BFBB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33D-CC54-471C-ACF9-4B6A5F6D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9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DEB7-B58A-4B55-8621-62E69BE6BFBB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33D-CC54-471C-ACF9-4B6A5F6D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DEB7-B58A-4B55-8621-62E69BE6BFBB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33D-CC54-471C-ACF9-4B6A5F6D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7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DEB7-B58A-4B55-8621-62E69BE6BFBB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33D-CC54-471C-ACF9-4B6A5F6D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6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DEB7-B58A-4B55-8621-62E69BE6BFBB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33D-CC54-471C-ACF9-4B6A5F6D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4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DEB7-B58A-4B55-8621-62E69BE6BFBB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33D-CC54-471C-ACF9-4B6A5F6D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7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DEB7-B58A-4B55-8621-62E69BE6BFBB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33D-CC54-471C-ACF9-4B6A5F6D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3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DEB7-B58A-4B55-8621-62E69BE6BFBB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33D-CC54-471C-ACF9-4B6A5F6D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8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DEB7-B58A-4B55-8621-62E69BE6BFBB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33D-CC54-471C-ACF9-4B6A5F6D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DEB7-B58A-4B55-8621-62E69BE6BFBB}" type="datetimeFigureOut">
              <a:rPr lang="en-US" smtClean="0"/>
              <a:t>22-Jan-19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833D-CC54-471C-ACF9-4B6A5F6D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75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table&#10;&#10;Description automatically generated">
            <a:extLst>
              <a:ext uri="{FF2B5EF4-FFF2-40B4-BE49-F238E27FC236}">
                <a16:creationId xmlns:a16="http://schemas.microsoft.com/office/drawing/2014/main" id="{EB3A4F09-4537-45CC-9E7A-82FBF46A7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19" y="870196"/>
            <a:ext cx="2648690" cy="293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AE02C6-DBAD-43CD-B544-2D714FABF55C}"/>
              </a:ext>
            </a:extLst>
          </p:cNvPr>
          <p:cNvSpPr txBox="1"/>
          <p:nvPr/>
        </p:nvSpPr>
        <p:spPr>
          <a:xfrm>
            <a:off x="5575177" y="2035781"/>
            <a:ext cx="3491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Bone Age Detection</a:t>
            </a:r>
          </a:p>
        </p:txBody>
      </p:sp>
    </p:spTree>
    <p:extLst>
      <p:ext uri="{BB962C8B-B14F-4D97-AF65-F5344CB8AC3E}">
        <p14:creationId xmlns:p14="http://schemas.microsoft.com/office/powerpoint/2010/main" val="408282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BE07C07-6F79-45CB-97C4-4E04D3CA3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72" y="622157"/>
            <a:ext cx="7537141" cy="2982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9EE033-E410-429D-B0E5-C9650156833A}"/>
              </a:ext>
            </a:extLst>
          </p:cNvPr>
          <p:cNvSpPr txBox="1"/>
          <p:nvPr/>
        </p:nvSpPr>
        <p:spPr>
          <a:xfrm>
            <a:off x="4394447" y="1928579"/>
            <a:ext cx="3246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Skeletal Maturity Analysis Model</a:t>
            </a:r>
          </a:p>
        </p:txBody>
      </p:sp>
    </p:spTree>
    <p:extLst>
      <p:ext uri="{BB962C8B-B14F-4D97-AF65-F5344CB8AC3E}">
        <p14:creationId xmlns:p14="http://schemas.microsoft.com/office/powerpoint/2010/main" val="418065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Shivananda D</dc:creator>
  <cp:lastModifiedBy>Shivananda D</cp:lastModifiedBy>
  <cp:revision>2</cp:revision>
  <dcterms:created xsi:type="dcterms:W3CDTF">2019-01-22T17:22:28Z</dcterms:created>
  <dcterms:modified xsi:type="dcterms:W3CDTF">2019-01-22T17:33:36Z</dcterms:modified>
</cp:coreProperties>
</file>