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DEB7-B58A-4B55-8621-62E69BE6BFBB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5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EB3A4F09-4537-45CC-9E7A-82FBF46A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19" y="870196"/>
            <a:ext cx="264869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E02C6-DBAD-43CD-B544-2D714FABF55C}"/>
              </a:ext>
            </a:extLst>
          </p:cNvPr>
          <p:cNvSpPr txBox="1"/>
          <p:nvPr/>
        </p:nvSpPr>
        <p:spPr>
          <a:xfrm>
            <a:off x="5575177" y="2035781"/>
            <a:ext cx="349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Bone Age Detection</a:t>
            </a:r>
          </a:p>
        </p:txBody>
      </p:sp>
    </p:spTree>
    <p:extLst>
      <p:ext uri="{BB962C8B-B14F-4D97-AF65-F5344CB8AC3E}">
        <p14:creationId xmlns:p14="http://schemas.microsoft.com/office/powerpoint/2010/main" val="4082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BE07C07-6F79-45CB-97C4-4E04D3CA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622157"/>
            <a:ext cx="7537141" cy="2982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EE033-E410-429D-B0E5-C9650156833A}"/>
              </a:ext>
            </a:extLst>
          </p:cNvPr>
          <p:cNvSpPr txBox="1"/>
          <p:nvPr/>
        </p:nvSpPr>
        <p:spPr>
          <a:xfrm>
            <a:off x="4394447" y="1928579"/>
            <a:ext cx="324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Skeletal Maturity Analysis Model</a:t>
            </a:r>
          </a:p>
        </p:txBody>
      </p:sp>
    </p:spTree>
    <p:extLst>
      <p:ext uri="{BB962C8B-B14F-4D97-AF65-F5344CB8AC3E}">
        <p14:creationId xmlns:p14="http://schemas.microsoft.com/office/powerpoint/2010/main" val="41806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thing&#10;&#10;Description automatically generated">
            <a:extLst>
              <a:ext uri="{FF2B5EF4-FFF2-40B4-BE49-F238E27FC236}">
                <a16:creationId xmlns:a16="http://schemas.microsoft.com/office/drawing/2014/main" id="{98B91B07-3C24-40BF-87CA-6C7F53F3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4" y="1003565"/>
            <a:ext cx="4363511" cy="2526770"/>
          </a:xfrm>
          <a:prstGeom prst="rect">
            <a:avLst/>
          </a:prstGeom>
        </p:spPr>
      </p:pic>
      <p:pic>
        <p:nvPicPr>
          <p:cNvPr id="5" name="Picture 4" descr="A picture containing handwear&#10;&#10;Description automatically generated">
            <a:extLst>
              <a:ext uri="{FF2B5EF4-FFF2-40B4-BE49-F238E27FC236}">
                <a16:creationId xmlns:a16="http://schemas.microsoft.com/office/drawing/2014/main" id="{3C34FA38-101D-4D83-8ACA-106F3954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017323"/>
            <a:ext cx="4363509" cy="24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Shivananda D</dc:creator>
  <cp:lastModifiedBy>Shivananda D</cp:lastModifiedBy>
  <cp:revision>3</cp:revision>
  <dcterms:created xsi:type="dcterms:W3CDTF">2019-01-22T17:22:28Z</dcterms:created>
  <dcterms:modified xsi:type="dcterms:W3CDTF">2019-01-29T04:37:37Z</dcterms:modified>
</cp:coreProperties>
</file>