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5" r:id="rId14"/>
    <p:sldId id="286" r:id="rId15"/>
    <p:sldId id="270" r:id="rId16"/>
    <p:sldId id="271" r:id="rId17"/>
    <p:sldId id="277" r:id="rId18"/>
    <p:sldId id="278" r:id="rId19"/>
    <p:sldId id="275" r:id="rId20"/>
    <p:sldId id="274" r:id="rId21"/>
    <p:sldId id="287" r:id="rId22"/>
    <p:sldId id="288" r:id="rId23"/>
    <p:sldId id="279" r:id="rId24"/>
    <p:sldId id="276" r:id="rId25"/>
    <p:sldId id="284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94"/>
  </p:normalViewPr>
  <p:slideViewPr>
    <p:cSldViewPr snapToGrid="0" snapToObjects="1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5113-5DFB-0341-ADF0-37118A3BA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D030A-9A98-FE4F-8605-E8BC7E92F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5229-6CAD-094A-88D4-CF2AB482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8F3CD-EFBB-7547-88C8-B4781331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366A8-01EA-5F4F-9CEE-16E335A3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167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D751-DE28-4A4E-BE19-218B4F73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FF8F8-0560-2A42-8A95-B53D3F9A1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9A48-CFD8-4E49-8F3F-AE7F85AD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BA38-8573-8E48-9FC6-7C562FDC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4F45-7B31-4944-BA24-1CA01EF4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5713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7EAD6-E2C9-9D40-933B-2E09566B9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8616A-EE9F-A44B-B5C4-197DC8DAA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D2F4-529E-1E4A-9345-06F7644A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FE6A-3772-1140-A158-A3F17F34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D034-5FCA-B04F-BD38-A3579845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0318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32E6-ADDE-7944-86F7-166B6844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4859-1456-814B-8B90-E717A621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0A30-A3A0-284A-891D-892CED94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42D8-98EF-8C45-8DA5-E245593D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7C59-1F62-B64F-9950-5954B57F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494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48D6-D49E-0C4C-B517-51F9D02A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4B05B-F970-C64E-89C3-561CDA42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7442D-96C2-6048-85DD-62E7D801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D98A5-29DE-1B44-B4B1-0DE857DD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6CF6B-7912-6A41-A99A-F9FE85B6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580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61F4-7568-614D-B6CC-B3C71E3C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E6E3-C65E-554C-AC3B-81CB0781D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8308C-B5ED-304C-A0A9-F71BACB4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A7701-975C-F743-B7B1-EAAA818E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AE2D9-5E50-E945-BBA6-BF2BA3D7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E38DB-509F-6C44-892B-E01A7C56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273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3D63-A1C1-A04D-83DA-B88F9A4C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11105-84C0-8041-A249-BD20CC071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87F38-6A16-864D-8992-BBF86378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81CCC-DC01-DE4B-8F90-F47916F2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A369A-C8E1-E147-B914-B019B6E2C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2F996-961C-4B44-A1FC-BBCAD20D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37D5F-B8D3-E649-ADDE-76C26607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EE744-7002-5249-9EF1-A3ABF214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4716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AD75-2B32-E245-BBDF-65974D6D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2DC00-C98C-8C45-9534-869F4B7F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6A8CB-900C-354C-AC6E-6C76A7AB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299F8-95FB-3C45-A549-349212F5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550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7D50F-2E4D-4E41-ACAA-BE0C465F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FC9F5-CDE0-DE4A-BA9E-CFA62734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1DC68-02AC-4F4F-9B8C-1952A3AD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749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24DD-B0B4-6D45-A52B-33C1DF5A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E65A-F1BB-914A-8CA0-FA2B72AB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AE1F7-BEA7-9143-B1CD-ED975930A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D6C24-DC10-BE48-92EC-0F63774B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A3ADA-E240-2F4C-8F56-64736B47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81E9E-7980-DD4A-9232-6B1F8395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3353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25D4-96E3-6A49-AB9B-E22DBB5B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3787F-C249-A348-9CC2-AC65226B0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23B07-A49B-DC4F-A6F2-D3B7CC50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D72E7-D4DC-7343-BD36-91218D6E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4AC0D-7C97-0A4D-B7BA-C1E3402F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1E54E-F288-104F-95BD-562E1983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9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BB9C4-03B5-7940-AC31-450169D2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DF019-918D-1F45-8DE7-55F9FF6E1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64F5-278B-B54B-AD73-18DB40FAF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F3B99-BBD5-0D4B-9F65-CFBCCE579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66341-6A3B-2A42-B570-0827CB3F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2D49-E9B6-364C-A58B-AC98FD72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600"/>
            <a:ext cx="10515600" cy="18288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Design and Verification of DMA controller(8237A)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EBE4F-E0B3-1C4A-9FF2-83D281B118BC}"/>
              </a:ext>
            </a:extLst>
          </p:cNvPr>
          <p:cNvSpPr txBox="1"/>
          <p:nvPr/>
        </p:nvSpPr>
        <p:spPr>
          <a:xfrm>
            <a:off x="7913915" y="4288972"/>
            <a:ext cx="28411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Members:</a:t>
            </a:r>
          </a:p>
          <a:p>
            <a:r>
              <a:rPr lang="en-US" sz="2000" dirty="0"/>
              <a:t>Sri Harsha Doppalapudi</a:t>
            </a:r>
          </a:p>
          <a:p>
            <a:r>
              <a:rPr lang="en-US" sz="2000" dirty="0"/>
              <a:t>Shivanand Reddy Gujjula</a:t>
            </a:r>
          </a:p>
          <a:p>
            <a:r>
              <a:rPr lang="en-US" sz="2000" dirty="0"/>
              <a:t>Jayasree Bodavula</a:t>
            </a:r>
          </a:p>
          <a:p>
            <a:r>
              <a:rPr lang="en-US" sz="2000" dirty="0"/>
              <a:t>Sameer Shaik</a:t>
            </a:r>
          </a:p>
        </p:txBody>
      </p:sp>
    </p:spTree>
    <p:extLst>
      <p:ext uri="{BB962C8B-B14F-4D97-AF65-F5344CB8AC3E}">
        <p14:creationId xmlns:p14="http://schemas.microsoft.com/office/powerpoint/2010/main" val="372675723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3D4B-BBB1-1347-B6B0-3A89EF3B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Timing and Control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0D1C-BEEA-5043-8C66-30AF2531F03F}"/>
              </a:ext>
            </a:extLst>
          </p:cNvPr>
          <p:cNvSpPr txBox="1"/>
          <p:nvPr/>
        </p:nvSpPr>
        <p:spPr>
          <a:xfrm>
            <a:off x="1257300" y="4583431"/>
            <a:ext cx="238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On External EOP transits to SI state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CC510739-EE13-49F0-A7C5-FA3857443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272" y="1270415"/>
            <a:ext cx="5601010" cy="5148032"/>
          </a:xfrm>
        </p:spPr>
      </p:pic>
    </p:spTree>
    <p:extLst>
      <p:ext uri="{BB962C8B-B14F-4D97-AF65-F5344CB8AC3E}">
        <p14:creationId xmlns:p14="http://schemas.microsoft.com/office/powerpoint/2010/main" val="31744555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FD75-A315-204D-B315-9A0F0AD1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FDA0-429A-8049-A5ED-424E53DF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Contains all internal registers of DMA controller.</a:t>
            </a:r>
          </a:p>
          <a:p>
            <a:r>
              <a:rPr lang="en-US" sz="2400" dirty="0"/>
              <a:t>Internal flipflop, set to known state (for byte select) during read/write of Address, Wordcount registers. </a:t>
            </a:r>
          </a:p>
          <a:p>
            <a:r>
              <a:rPr lang="en-US" sz="2400" dirty="0"/>
              <a:t>Updates Internal Registers (Address, Wordcount, Command, Mask, Mode and Request) during program mode. </a:t>
            </a:r>
          </a:p>
          <a:p>
            <a:r>
              <a:rPr lang="en-US" sz="2400" dirty="0"/>
              <a:t>Increment/Decrement temporary address in transfer mode.</a:t>
            </a:r>
          </a:p>
          <a:p>
            <a:r>
              <a:rPr lang="en-US" sz="2400" dirty="0"/>
              <a:t>Decrement temporary wordcount in transfer mode.</a:t>
            </a:r>
          </a:p>
          <a:p>
            <a:r>
              <a:rPr lang="en-US" sz="2400" dirty="0"/>
              <a:t>Generate internal signals based on contents in command and mode registers.</a:t>
            </a:r>
          </a:p>
        </p:txBody>
      </p:sp>
    </p:spTree>
    <p:extLst>
      <p:ext uri="{BB962C8B-B14F-4D97-AF65-F5344CB8AC3E}">
        <p14:creationId xmlns:p14="http://schemas.microsoft.com/office/powerpoint/2010/main" val="42128028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1CF0-120B-F849-9D8F-DEF55D77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1770"/>
            <a:ext cx="10515600" cy="15887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277169934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C9EB-6334-4683-9CC9-94CEA801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Test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E95-FD86-45C7-9DEE-507239B3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Unit Testing:</a:t>
            </a:r>
          </a:p>
          <a:p>
            <a:r>
              <a:rPr lang="en-US" b="1" dirty="0"/>
              <a:t> </a:t>
            </a:r>
            <a:r>
              <a:rPr lang="en-US" dirty="0"/>
              <a:t>Priority Logic – Exhaustive stimulus, self-checking (Fixed priority)</a:t>
            </a:r>
            <a:endParaRPr lang="en-US" b="1" dirty="0"/>
          </a:p>
          <a:p>
            <a:r>
              <a:rPr lang="en-US" dirty="0"/>
              <a:t> Timing and Control, Datapath  – Directive stimulus, Assertion based verification</a:t>
            </a:r>
          </a:p>
          <a:p>
            <a:pPr marL="0" indent="0">
              <a:buNone/>
            </a:pPr>
            <a:r>
              <a:rPr lang="en-US" b="1" dirty="0"/>
              <a:t>System Testing:</a:t>
            </a:r>
          </a:p>
          <a:p>
            <a:r>
              <a:rPr lang="en-US" dirty="0"/>
              <a:t> Constrained  Randomized stimulus, Assertion based verification </a:t>
            </a:r>
          </a:p>
        </p:txBody>
      </p:sp>
    </p:spTree>
    <p:extLst>
      <p:ext uri="{BB962C8B-B14F-4D97-AF65-F5344CB8AC3E}">
        <p14:creationId xmlns:p14="http://schemas.microsoft.com/office/powerpoint/2010/main" val="267590963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0FB5-1B9D-4DAB-A2C5-E2ED2FE6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309" y="260870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8652446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525E-911D-2041-ABC6-FE1C1717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64588-6C43-6549-B979-B86619E1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100" b="1" dirty="0"/>
              <a:t>Priority Logic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Driving DREQ signals and mask/unmask channels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Drive CPU Acknowledgment with Random delay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Testing for HRQ and DACK signals based on priority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100" dirty="0"/>
          </a:p>
          <a:p>
            <a:pPr marL="0" indent="0">
              <a:buNone/>
            </a:pPr>
            <a:r>
              <a:rPr lang="en-US" sz="3100" b="1" dirty="0"/>
              <a:t>Datapath and Timing and Control Logic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Provide chip select (program mode/Transfer mode)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Write command, Mode, Mask, Request Address and Wordcount registers.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Check for internal registers after write by binding Datapath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Read Address, Status, registers.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402300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BAF7-0B1C-C843-B9BB-C1C857D3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Test plan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C250-BE8D-A542-8EE0-BAEBA113A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transfer mode provide HLDA with random delay.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Check for increment/Decrement of temporary, current address and wordcount registers using assertions and binding Datapath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Check for status register on transfer complete using assertions.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Check for outputs IOR, IOW, EOP, AEN, ADSTB, ADDRESS, DATABUS using assertions.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800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8B42-6495-AF41-9584-FE795A26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F5AA-F4AB-0B46-80D2-A1DF4ACA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191"/>
            <a:ext cx="10515600" cy="470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900" b="1" dirty="0"/>
              <a:t>Priority Logic: </a:t>
            </a:r>
          </a:p>
          <a:p>
            <a:r>
              <a:rPr lang="en-US" sz="2400" dirty="0"/>
              <a:t>Fixed priority is tested exhaustively.</a:t>
            </a:r>
          </a:p>
          <a:p>
            <a:r>
              <a:rPr lang="en-US" sz="2400" dirty="0"/>
              <a:t>Rotating priority is tested with</a:t>
            </a:r>
            <a:r>
              <a:rPr lang="en-US" sz="2400" dirty="0">
                <a:sym typeface="Wingdings" pitchFamily="2" charset="2"/>
              </a:rPr>
              <a:t> Constant DREQ inputs(1111, 1110, 1100, 1000, 0000) and check for all channels get a grant for service.</a:t>
            </a:r>
          </a:p>
          <a:p>
            <a:pPr marL="0" indent="0">
              <a:buNone/>
            </a:pPr>
            <a:r>
              <a:rPr lang="en-US" sz="2900" b="1" dirty="0">
                <a:sym typeface="Wingdings" pitchFamily="2" charset="2"/>
              </a:rPr>
              <a:t>Timing and Control, Datapath :</a:t>
            </a:r>
          </a:p>
          <a:p>
            <a:r>
              <a:rPr lang="en-US" sz="2400" dirty="0">
                <a:sym typeface="Wingdings" pitchFamily="2" charset="2"/>
              </a:rPr>
              <a:t>Reset, Clear Byte pointer, Master clear, clear Mask bits.</a:t>
            </a:r>
          </a:p>
          <a:p>
            <a:r>
              <a:rPr lang="en-US" sz="2400" dirty="0">
                <a:sym typeface="Wingdings" pitchFamily="2" charset="2"/>
              </a:rPr>
              <a:t>Read and write all internal Registers with unique values.</a:t>
            </a:r>
          </a:p>
          <a:p>
            <a:r>
              <a:rPr lang="en-US" sz="2400" dirty="0">
                <a:sym typeface="Wingdings" pitchFamily="2" charset="2"/>
              </a:rPr>
              <a:t>Single transfer mode, Auto initialize enable, address increment, write Transfer, wordcount large enough to change higher byte of address for channel 0.</a:t>
            </a:r>
          </a:p>
          <a:p>
            <a:r>
              <a:rPr lang="en-US" sz="2400" dirty="0">
                <a:sym typeface="Wingdings" pitchFamily="2" charset="2"/>
              </a:rPr>
              <a:t>Block transfer mode,Auto initialize disable, address decrement, write Transfer, wordcount zero for channel 1.</a:t>
            </a:r>
          </a:p>
        </p:txBody>
      </p:sp>
    </p:spTree>
    <p:extLst>
      <p:ext uri="{BB962C8B-B14F-4D97-AF65-F5344CB8AC3E}">
        <p14:creationId xmlns:p14="http://schemas.microsoft.com/office/powerpoint/2010/main" val="182186944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811A-3027-A247-A99D-D560251F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Test cases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1D25A-28D2-E549-9C2D-6613B91B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transfer mode, Auto initialize disable, address decrement, Read transfer, wordcount zero for channel 2.</a:t>
            </a:r>
          </a:p>
          <a:p>
            <a:r>
              <a:rPr lang="en-US" sz="2400" dirty="0"/>
              <a:t>Block transfer mode, Auto initialize enable, address increment, Read transfer, wordcount large enough to change higher byte of address for channel 3.</a:t>
            </a:r>
          </a:p>
        </p:txBody>
      </p:sp>
    </p:spTree>
    <p:extLst>
      <p:ext uri="{BB962C8B-B14F-4D97-AF65-F5344CB8AC3E}">
        <p14:creationId xmlns:p14="http://schemas.microsoft.com/office/powerpoint/2010/main" val="263972262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0FE1-3D93-9A4E-BED0-5652462F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Assertions Used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A1D2-90AD-8B4A-A563-2F33005C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900" b="1" dirty="0"/>
              <a:t>Timing and Control</a:t>
            </a:r>
          </a:p>
          <a:p>
            <a:r>
              <a:rPr lang="en-US" sz="2400" dirty="0"/>
              <a:t>Check for AEN high after HLDA till transfer completes(TC/EOP).</a:t>
            </a:r>
          </a:p>
          <a:p>
            <a:r>
              <a:rPr lang="en-US" sz="2400" dirty="0"/>
              <a:t>Read(IOR) and Write(IOW) signals not low at same time.</a:t>
            </a:r>
          </a:p>
          <a:p>
            <a:r>
              <a:rPr lang="en-US" sz="2400" dirty="0"/>
              <a:t>Read signal is not asserted low during write transfer and viceversa.</a:t>
            </a:r>
          </a:p>
          <a:p>
            <a:r>
              <a:rPr lang="en-US" sz="2400" dirty="0"/>
              <a:t>ADSTB high only for one cycle.</a:t>
            </a:r>
          </a:p>
          <a:p>
            <a:r>
              <a:rPr lang="en-US" sz="2400" dirty="0"/>
              <a:t>Check for proper transition of </a:t>
            </a:r>
            <a:r>
              <a:rPr lang="en-US" sz="2400"/>
              <a:t>states .</a:t>
            </a:r>
            <a:endParaRPr lang="en-US" sz="2400" dirty="0"/>
          </a:p>
          <a:p>
            <a:r>
              <a:rPr lang="en-US" sz="2400" dirty="0"/>
              <a:t>Check for Address bus valid throughout transfer.</a:t>
            </a:r>
          </a:p>
          <a:p>
            <a:r>
              <a:rPr lang="en-US" sz="2400" dirty="0"/>
              <a:t>Check for EOP pulse on transfer complete.</a:t>
            </a:r>
          </a:p>
          <a:p>
            <a:r>
              <a:rPr lang="en-US" sz="2400" dirty="0"/>
              <a:t>Check for unknowns in read write signals throughout transfer.</a:t>
            </a:r>
          </a:p>
          <a:p>
            <a:r>
              <a:rPr lang="en-US" sz="2400" dirty="0"/>
              <a:t>Check for Read and Write signals in tri state during program mode.</a:t>
            </a:r>
          </a:p>
          <a:p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21755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561C-C5B0-0247-9171-500210B9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5BD4-1B23-F94A-8585-8E9EE54E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Intro. to DMA controller</a:t>
            </a:r>
          </a:p>
          <a:p>
            <a:r>
              <a:rPr lang="en-US" sz="2600" dirty="0"/>
              <a:t>Operation of DMA controller</a:t>
            </a:r>
          </a:p>
          <a:p>
            <a:r>
              <a:rPr lang="en-US" sz="2600" dirty="0"/>
              <a:t>Scope of the project</a:t>
            </a:r>
          </a:p>
          <a:p>
            <a:r>
              <a:rPr lang="en-US" sz="2600" dirty="0"/>
              <a:t>Design of DMA controller</a:t>
            </a:r>
          </a:p>
          <a:p>
            <a:pPr marL="457200" lvl="1" indent="0">
              <a:buNone/>
            </a:pPr>
            <a:r>
              <a:rPr lang="en-US" dirty="0"/>
              <a:t>Priority logic</a:t>
            </a:r>
          </a:p>
          <a:p>
            <a:pPr marL="457200" lvl="1" indent="0">
              <a:buNone/>
            </a:pPr>
            <a:r>
              <a:rPr lang="en-US" dirty="0"/>
              <a:t>Timing and Control </a:t>
            </a:r>
          </a:p>
          <a:p>
            <a:pPr marL="457200" lvl="1" indent="0">
              <a:buNone/>
            </a:pPr>
            <a:r>
              <a:rPr lang="en-US" dirty="0"/>
              <a:t>Datapath</a:t>
            </a:r>
          </a:p>
          <a:p>
            <a:r>
              <a:rPr lang="en-US" sz="2600" dirty="0"/>
              <a:t>Test Plan</a:t>
            </a:r>
          </a:p>
          <a:p>
            <a:pPr marL="457200" lvl="1" indent="0">
              <a:buNone/>
            </a:pPr>
            <a:r>
              <a:rPr lang="en-US" dirty="0"/>
              <a:t>Unit Testing</a:t>
            </a:r>
          </a:p>
          <a:p>
            <a:pPr marL="457200" lvl="1" indent="0">
              <a:buNone/>
            </a:pPr>
            <a:r>
              <a:rPr lang="en-US" dirty="0"/>
              <a:t>System testing</a:t>
            </a:r>
          </a:p>
          <a:p>
            <a:r>
              <a:rPr lang="en-US" sz="2600" dirty="0"/>
              <a:t>Assertions used</a:t>
            </a:r>
          </a:p>
          <a:p>
            <a:r>
              <a:rPr lang="en-US" sz="2600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9826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D03D-1B79-584D-96C1-492C05D0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Assertions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A32A-1BAA-9D4E-A330-58F7D5D5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b="1" dirty="0"/>
              <a:t>Datapath</a:t>
            </a:r>
          </a:p>
          <a:p>
            <a:r>
              <a:rPr lang="en-US" sz="2400" dirty="0"/>
              <a:t>Check for default value of registers on reset or master clear.</a:t>
            </a:r>
          </a:p>
          <a:p>
            <a:r>
              <a:rPr lang="en-US" sz="2400" dirty="0"/>
              <a:t>Read and write signals cannot be low at same time in program mode(problem in driving inputs).</a:t>
            </a:r>
          </a:p>
          <a:p>
            <a:r>
              <a:rPr lang="en-US" sz="2400" dirty="0"/>
              <a:t>On read or write operation Address  and data bus should have valid data.</a:t>
            </a:r>
          </a:p>
          <a:p>
            <a:r>
              <a:rPr lang="en-US" sz="2400" dirty="0"/>
              <a:t>Check for Bytelow zero on ClearBytePointer signal.</a:t>
            </a:r>
          </a:p>
          <a:p>
            <a:r>
              <a:rPr lang="en-US" sz="2400" dirty="0"/>
              <a:t>Check for correct write operation by binding internal registers.</a:t>
            </a:r>
          </a:p>
          <a:p>
            <a:r>
              <a:rPr lang="en-US" sz="2400" dirty="0"/>
              <a:t>Base Address and wordcount registers does not change during transfer mode</a:t>
            </a:r>
          </a:p>
          <a:p>
            <a:r>
              <a:rPr lang="en-US" sz="2400" dirty="0"/>
              <a:t>Status register should be updated on transfer complete.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254291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8B62-B0AD-4A94-8532-77E0749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279629089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27B1-B53D-4D7B-A92B-D7EC1F44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CBE6-D792-4A7E-8C01-BAB83BF9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Configuring DMA controller(program mode)</a:t>
            </a:r>
          </a:p>
          <a:p>
            <a:pPr lvl="1"/>
            <a:r>
              <a:rPr lang="en-US" sz="2000" dirty="0"/>
              <a:t> Configuring Command, Mask, Request, Mode, Address and Wordcount registers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Driving request signals ( DREQ )</a:t>
            </a:r>
          </a:p>
          <a:p>
            <a:pPr lvl="1"/>
            <a:r>
              <a:rPr lang="en-US" sz="2000" dirty="0"/>
              <a:t> Randomizing the DREQ signal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Driving processor ack (HLDA) with random delay.</a:t>
            </a:r>
          </a:p>
          <a:p>
            <a:pPr lvl="1"/>
            <a:r>
              <a:rPr lang="en-US" sz="2000" dirty="0"/>
              <a:t> Randomizing CPU Acknowledgement delay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Check for output signals </a:t>
            </a:r>
            <a:endParaRPr lang="en-US" sz="2000" dirty="0"/>
          </a:p>
          <a:p>
            <a:pPr lvl="1"/>
            <a:r>
              <a:rPr lang="en-US" dirty="0"/>
              <a:t> AEN, ADSTB, IOR, IOW,DACK,EOP using assertions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Check for generated address (Transfer Mode)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0981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5CE6-EBA4-4C40-B036-CF51D9A8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Test cases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2305-63FC-4143-B5FE-FB0DC74C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DREQ , DACK – Sense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Mask / Unmask channels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Fixed and Rotating priority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Read transfer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Write transfer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Single Transfer Mode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Block Transfer Mode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74608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4BC9-BDB6-8B42-9971-2A7F13B8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Assertions Used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F1027-DB5D-D447-8D52-9B074264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Transfer Mode: </a:t>
            </a:r>
          </a:p>
          <a:p>
            <a:r>
              <a:rPr lang="en-US" b="1" dirty="0"/>
              <a:t> </a:t>
            </a:r>
            <a:r>
              <a:rPr lang="en-US" dirty="0"/>
              <a:t>HRQ received or not depending on channel request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dirty="0"/>
              <a:t>AEN should be high until transfer is completed (until EOP is received)</a:t>
            </a:r>
          </a:p>
          <a:p>
            <a:r>
              <a:rPr lang="en-US" b="1" dirty="0"/>
              <a:t> </a:t>
            </a:r>
            <a:r>
              <a:rPr lang="en-US" dirty="0"/>
              <a:t>ADSTB should be high only one cycle  during transfer </a:t>
            </a:r>
          </a:p>
          <a:p>
            <a:pPr lvl="1"/>
            <a:r>
              <a:rPr lang="en-US" sz="2800" dirty="0"/>
              <a:t>Can occur more than once (until EOP is received)</a:t>
            </a:r>
          </a:p>
          <a:p>
            <a:r>
              <a:rPr lang="en-US" dirty="0"/>
              <a:t> IOR,IOW should be valid during transfer</a:t>
            </a:r>
          </a:p>
          <a:p>
            <a:r>
              <a:rPr lang="en-US" dirty="0"/>
              <a:t> IOR or IOW should go active low 4 cycles  later  after receiving HLDA</a:t>
            </a:r>
          </a:p>
          <a:p>
            <a:r>
              <a:rPr lang="en-US" dirty="0"/>
              <a:t> IOR , IOW should be active low for only one cycle </a:t>
            </a:r>
          </a:p>
          <a:p>
            <a:r>
              <a:rPr lang="en-US" b="1" dirty="0"/>
              <a:t> </a:t>
            </a:r>
            <a:r>
              <a:rPr lang="en-US" dirty="0"/>
              <a:t>IOR,IOW should be not be active low at the same time</a:t>
            </a:r>
          </a:p>
          <a:p>
            <a:r>
              <a:rPr lang="en-US" dirty="0"/>
              <a:t> IOR , IOW should be high impedance as long as EOP is active low</a:t>
            </a:r>
          </a:p>
          <a:p>
            <a:r>
              <a:rPr lang="en-US" dirty="0"/>
              <a:t> DACK received as per the priority order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5947898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6384-2859-4D42-8F07-6C36A06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Assertions(Contd..)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CF58-FBD2-0246-ABDD-A3DEC27C4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200" dirty="0"/>
              <a:t>DACK received as per the priority order or not</a:t>
            </a:r>
          </a:p>
          <a:p>
            <a:r>
              <a:rPr lang="en-US" sz="2200" dirty="0"/>
              <a:t> DACK One hot or not</a:t>
            </a:r>
          </a:p>
          <a:p>
            <a:r>
              <a:rPr lang="en-US" sz="2200" b="1" dirty="0"/>
              <a:t> </a:t>
            </a:r>
            <a:r>
              <a:rPr lang="en-US" sz="2200" dirty="0"/>
              <a:t>ADDRESSBUS should be valid during the transfer (from AEN asserted)</a:t>
            </a:r>
            <a:endParaRPr lang="en-US" sz="2200" b="1" dirty="0"/>
          </a:p>
          <a:p>
            <a:r>
              <a:rPr lang="en-US" sz="2200" b="1" dirty="0"/>
              <a:t> </a:t>
            </a:r>
            <a:r>
              <a:rPr lang="en-US" sz="2200" dirty="0"/>
              <a:t>DATABUS should be valid when ADSTB is asserted</a:t>
            </a:r>
          </a:p>
          <a:p>
            <a:pPr marL="0" indent="0">
              <a:buNone/>
            </a:pPr>
            <a:r>
              <a:rPr lang="en-US" sz="2200" b="1" dirty="0"/>
              <a:t>Program Mode</a:t>
            </a:r>
            <a:r>
              <a:rPr lang="en-US" sz="2200" b="1" dirty="0">
                <a:sym typeface="Wingdings" pitchFamily="2" charset="2"/>
              </a:rPr>
              <a:t>: </a:t>
            </a:r>
            <a:endParaRPr lang="en-US" sz="2200" b="1" dirty="0"/>
          </a:p>
          <a:p>
            <a:r>
              <a:rPr lang="en-US" sz="2200" dirty="0"/>
              <a:t> IOR , IOW should be valid during slave mode and only one can be active low at a time</a:t>
            </a:r>
          </a:p>
          <a:p>
            <a:r>
              <a:rPr lang="en-US" sz="2200" dirty="0"/>
              <a:t> ADDRESS should be valid during read or write of program mode</a:t>
            </a:r>
          </a:p>
          <a:p>
            <a:r>
              <a:rPr lang="en-US" sz="2200" dirty="0"/>
              <a:t> DATABUS should be valid  during read or write of slave mode (from same cycle  during write and one cycle later during read)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2785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2EC2-FAFB-2548-9C78-F2A587AA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2668-0C47-D34E-8361-0287E488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8237A Data sheet</a:t>
            </a:r>
          </a:p>
          <a:p>
            <a:r>
              <a:rPr lang="en-IN" dirty="0"/>
              <a:t>Microprocessors and Interfacing : Programming and Hardware by Douglas V Hall</a:t>
            </a:r>
          </a:p>
          <a:p>
            <a:r>
              <a:rPr lang="en-IN" dirty="0"/>
              <a:t>Lecture slides ECE 571 – Prof. Mark Faust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F7EFB-497D-F04C-BC1C-36410A22416E}"/>
              </a:ext>
            </a:extLst>
          </p:cNvPr>
          <p:cNvSpPr txBox="1"/>
          <p:nvPr/>
        </p:nvSpPr>
        <p:spPr>
          <a:xfrm>
            <a:off x="3874770" y="2011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0738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5419-F6D5-B443-9C22-1637E43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9287"/>
            <a:ext cx="10515600" cy="143691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477291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C9D5-C8B3-564A-B3E5-563FA3BA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086"/>
            <a:ext cx="10515600" cy="153488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97277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CDA0-78AE-AD4C-AB2C-42290BCB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Intro. to DMA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1F3B-9BFF-A848-B224-F76F2B22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DMA Controller is used for transfer of data between memory and I/O devices at faster rates without intervention of processor.</a:t>
            </a:r>
          </a:p>
          <a:p>
            <a:r>
              <a:rPr lang="en-US" sz="2400" dirty="0"/>
              <a:t>DMA Controller temporarily borrows address,  data and control bus from processor and transfers data directly.</a:t>
            </a:r>
          </a:p>
          <a:p>
            <a:r>
              <a:rPr lang="en-US" sz="2400" dirty="0"/>
              <a:t>As the transfer is completely handled by hardware, transfer is much faster than transfer using program instructions.</a:t>
            </a:r>
          </a:p>
          <a:p>
            <a:r>
              <a:rPr lang="en-US" sz="2400" dirty="0"/>
              <a:t>DMA controller also does memory to memory transfers.</a:t>
            </a:r>
          </a:p>
          <a:p>
            <a:r>
              <a:rPr lang="en-US" sz="2400" dirty="0"/>
              <a:t>Though DMA controller transfer’s data without intervention of processor, it is controlled by processor.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17726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20AA-1291-2C43-8788-1C527448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Operation of DMA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E5712-4AEE-6F40-8F9D-5DA716149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330" y="1690688"/>
            <a:ext cx="7371340" cy="4604940"/>
          </a:xfrm>
        </p:spPr>
      </p:pic>
    </p:spTree>
    <p:extLst>
      <p:ext uri="{BB962C8B-B14F-4D97-AF65-F5344CB8AC3E}">
        <p14:creationId xmlns:p14="http://schemas.microsoft.com/office/powerpoint/2010/main" val="27675176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CB00-B1CD-0545-9ED2-8D71EE20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Contd..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B31E8-7F19-A94B-9C34-AE0610BFC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745" y="1411968"/>
            <a:ext cx="8180509" cy="4977298"/>
          </a:xfrm>
        </p:spPr>
      </p:pic>
    </p:spTree>
    <p:extLst>
      <p:ext uri="{BB962C8B-B14F-4D97-AF65-F5344CB8AC3E}">
        <p14:creationId xmlns:p14="http://schemas.microsoft.com/office/powerpoint/2010/main" val="31530604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DA67-C896-A34D-A2EA-8A9A0519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0C5B-D903-2944-BDBB-0B776C90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DMA operates in two cycles:</a:t>
            </a:r>
          </a:p>
          <a:p>
            <a:pPr marL="0" indent="0">
              <a:buNone/>
            </a:pPr>
            <a:r>
              <a:rPr lang="en-US" sz="2400" b="1" dirty="0"/>
              <a:t>	IDLE: </a:t>
            </a:r>
            <a:r>
              <a:rPr lang="en-US" sz="2400" dirty="0"/>
              <a:t>Configuration of DMA by processor, also called slave mode</a:t>
            </a:r>
          </a:p>
          <a:p>
            <a:pPr marL="0" indent="0">
              <a:buNone/>
            </a:pPr>
            <a:r>
              <a:rPr lang="en-US" sz="2400" b="1" dirty="0"/>
              <a:t>	ACTIVE: </a:t>
            </a:r>
            <a:r>
              <a:rPr lang="en-US" sz="2400" dirty="0"/>
              <a:t>Transfer of data, also called master mode</a:t>
            </a:r>
          </a:p>
          <a:p>
            <a:pPr marL="0" indent="0">
              <a:buNone/>
            </a:pPr>
            <a:r>
              <a:rPr lang="en-US" sz="2400" b="1" dirty="0"/>
              <a:t>Transfer Modes: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1.Single Transfer mode</a:t>
            </a:r>
          </a:p>
          <a:p>
            <a:pPr marL="0" indent="0">
              <a:buNone/>
            </a:pPr>
            <a:r>
              <a:rPr lang="en-US" sz="2400" dirty="0"/>
              <a:t>	2.Block Transfer mode</a:t>
            </a:r>
          </a:p>
          <a:p>
            <a:pPr marL="0" indent="0">
              <a:buNone/>
            </a:pPr>
            <a:r>
              <a:rPr lang="en-US" sz="2400" dirty="0"/>
              <a:t>	3.Demand Transfer mode</a:t>
            </a:r>
          </a:p>
          <a:p>
            <a:pPr marL="0" indent="0">
              <a:buNone/>
            </a:pPr>
            <a:r>
              <a:rPr lang="en-US" sz="2400" dirty="0"/>
              <a:t>	4.Cascade mode</a:t>
            </a:r>
          </a:p>
        </p:txBody>
      </p:sp>
    </p:spTree>
    <p:extLst>
      <p:ext uri="{BB962C8B-B14F-4D97-AF65-F5344CB8AC3E}">
        <p14:creationId xmlns:p14="http://schemas.microsoft.com/office/powerpoint/2010/main" val="16780411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AF2A-0475-684A-A2C7-BE891321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2574-9E8A-AC42-89A5-906946ED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Configuration of DMA controller: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Fixed Priority and Rotating priority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DACK, DREQ Sense (Active low and Active High)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Read transfer (I/O to Memory)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write transfer (Memory to I/O)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Address counter increment and decrement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Auto initialization enable and disable</a:t>
            </a:r>
          </a:p>
          <a:p>
            <a:pPr marL="0" indent="0">
              <a:buNone/>
            </a:pPr>
            <a:r>
              <a:rPr lang="en-US" b="1" dirty="0"/>
              <a:t>Transfer Modes: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Single Transfer Mode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Block Transfer Mode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56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FD485-4036-3F4A-8C35-2108B57D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of DMA controller</a:t>
            </a:r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40D94CAD-050E-4266-86EC-63647634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52" y="1420711"/>
            <a:ext cx="8602647" cy="52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938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84E8-DF3D-174C-A5EB-A4213FF6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Priority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6714-E040-7C49-A836-5ADE70DF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Fixed priority: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400" dirty="0"/>
              <a:t>Channel 0 has highest priority and Channel 3 has the least priority.</a:t>
            </a:r>
          </a:p>
          <a:p>
            <a:pPr marL="0" indent="0">
              <a:buNone/>
            </a:pPr>
            <a:r>
              <a:rPr lang="en-US" sz="2400" dirty="0"/>
              <a:t>	Chances of channel 0 monopolizing.</a:t>
            </a:r>
          </a:p>
          <a:p>
            <a:pPr marL="0" indent="0">
              <a:buNone/>
            </a:pPr>
            <a:r>
              <a:rPr lang="en-US" b="1" dirty="0"/>
              <a:t>Rotating priority: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8E186-E896-9E43-AEB4-3754C2953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014" y="3885208"/>
            <a:ext cx="6193972" cy="24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6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1305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Design and Verification of DMA controller(8237A)</vt:lpstr>
      <vt:lpstr>Contents</vt:lpstr>
      <vt:lpstr>Intro. to DMA controller</vt:lpstr>
      <vt:lpstr>Operation of DMA controller</vt:lpstr>
      <vt:lpstr>Contd..</vt:lpstr>
      <vt:lpstr>Contd..</vt:lpstr>
      <vt:lpstr>Scope of the project</vt:lpstr>
      <vt:lpstr>Design of DMA controller</vt:lpstr>
      <vt:lpstr>Priority Logic</vt:lpstr>
      <vt:lpstr>Timing and Control </vt:lpstr>
      <vt:lpstr>Datapath</vt:lpstr>
      <vt:lpstr>VERIFICATION</vt:lpstr>
      <vt:lpstr>Test Strategy</vt:lpstr>
      <vt:lpstr>Unit Testing</vt:lpstr>
      <vt:lpstr>Test Plan</vt:lpstr>
      <vt:lpstr>Test plan (Contd..)</vt:lpstr>
      <vt:lpstr>Test cases</vt:lpstr>
      <vt:lpstr>Test cases (Contd..)</vt:lpstr>
      <vt:lpstr>Assertions Used (Contd..)</vt:lpstr>
      <vt:lpstr>Assertions Used</vt:lpstr>
      <vt:lpstr>System Testing</vt:lpstr>
      <vt:lpstr>Test Plan</vt:lpstr>
      <vt:lpstr>Test cases (contd..)</vt:lpstr>
      <vt:lpstr>Assertions Used (contd..)</vt:lpstr>
      <vt:lpstr>Assertions(Contd..)</vt:lpstr>
      <vt:lpstr>References</vt:lpstr>
      <vt:lpstr>Q &amp; 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Verification of DMA Controller(8237A)</dc:title>
  <dc:creator>sri harsha doppalapudi</dc:creator>
  <cp:lastModifiedBy>shivanand Gujjula</cp:lastModifiedBy>
  <cp:revision>76</cp:revision>
  <dcterms:created xsi:type="dcterms:W3CDTF">2021-03-14T05:09:55Z</dcterms:created>
  <dcterms:modified xsi:type="dcterms:W3CDTF">2021-03-19T23:15:37Z</dcterms:modified>
</cp:coreProperties>
</file>