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050" autoAdjust="0"/>
  </p:normalViewPr>
  <p:slideViewPr>
    <p:cSldViewPr>
      <p:cViewPr>
        <p:scale>
          <a:sx n="75" d="100"/>
          <a:sy n="75" d="100"/>
        </p:scale>
        <p:origin x="-1224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6B87A-6787-4736-B2DC-C272D04DFCAA}" type="datetimeFigureOut">
              <a:rPr lang="en-IN" smtClean="0"/>
              <a:pPr/>
              <a:t>15-04-2015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5DB13-C0EA-4E4C-9C97-3546718EA88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FD78-E882-4CBB-B4E9-92B15E107413}" type="datetimeFigureOut">
              <a:rPr lang="en-IN" smtClean="0"/>
              <a:pPr/>
              <a:t>15-04-2015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ADCA-3422-437C-A78F-DA74459496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FD78-E882-4CBB-B4E9-92B15E107413}" type="datetimeFigureOut">
              <a:rPr lang="en-IN" smtClean="0"/>
              <a:pPr/>
              <a:t>15-04-2015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ADCA-3422-437C-A78F-DA74459496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FD78-E882-4CBB-B4E9-92B15E107413}" type="datetimeFigureOut">
              <a:rPr lang="en-IN" smtClean="0"/>
              <a:pPr/>
              <a:t>15-04-2015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ADCA-3422-437C-A78F-DA74459496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FD78-E882-4CBB-B4E9-92B15E107413}" type="datetimeFigureOut">
              <a:rPr lang="en-IN" smtClean="0"/>
              <a:pPr/>
              <a:t>15-04-2015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ADCA-3422-437C-A78F-DA74459496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FD78-E882-4CBB-B4E9-92B15E107413}" type="datetimeFigureOut">
              <a:rPr lang="en-IN" smtClean="0"/>
              <a:pPr/>
              <a:t>15-04-2015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ADCA-3422-437C-A78F-DA74459496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FD78-E882-4CBB-B4E9-92B15E107413}" type="datetimeFigureOut">
              <a:rPr lang="en-IN" smtClean="0"/>
              <a:pPr/>
              <a:t>15-04-2015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ADCA-3422-437C-A78F-DA74459496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FD78-E882-4CBB-B4E9-92B15E107413}" type="datetimeFigureOut">
              <a:rPr lang="en-IN" smtClean="0"/>
              <a:pPr/>
              <a:t>15-04-2015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ADCA-3422-437C-A78F-DA74459496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FD78-E882-4CBB-B4E9-92B15E107413}" type="datetimeFigureOut">
              <a:rPr lang="en-IN" smtClean="0"/>
              <a:pPr/>
              <a:t>15-04-2015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ADCA-3422-437C-A78F-DA74459496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FD78-E882-4CBB-B4E9-92B15E107413}" type="datetimeFigureOut">
              <a:rPr lang="en-IN" smtClean="0"/>
              <a:pPr/>
              <a:t>15-04-2015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ADCA-3422-437C-A78F-DA74459496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FD78-E882-4CBB-B4E9-92B15E107413}" type="datetimeFigureOut">
              <a:rPr lang="en-IN" smtClean="0"/>
              <a:pPr/>
              <a:t>15-04-2015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ADCA-3422-437C-A78F-DA74459496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FD78-E882-4CBB-B4E9-92B15E107413}" type="datetimeFigureOut">
              <a:rPr lang="en-IN" smtClean="0"/>
              <a:pPr/>
              <a:t>15-04-2015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B1AADCA-3422-437C-A78F-DA744594967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960FD78-E882-4CBB-B4E9-92B15E107413}" type="datetimeFigureOut">
              <a:rPr lang="en-IN" smtClean="0"/>
              <a:pPr/>
              <a:t>15-04-2015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B1AADCA-3422-437C-A78F-DA7445949679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Working with C++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-Shivanand Naik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2208"/>
            <a:ext cx="8229600" cy="4389120"/>
          </a:xfrm>
        </p:spPr>
        <p:txBody>
          <a:bodyPr/>
          <a:lstStyle/>
          <a:p>
            <a:r>
              <a:rPr lang="en-IN" dirty="0" smtClean="0"/>
              <a:t>Constants</a:t>
            </a:r>
          </a:p>
          <a:p>
            <a:r>
              <a:rPr lang="en-IN" dirty="0" smtClean="0"/>
              <a:t>Operators</a:t>
            </a:r>
          </a:p>
          <a:p>
            <a:r>
              <a:rPr lang="en-IN" dirty="0" smtClean="0"/>
              <a:t>Functions – Pass by value, reference</a:t>
            </a:r>
          </a:p>
          <a:p>
            <a:r>
              <a:rPr lang="en-IN" dirty="0" smtClean="0"/>
              <a:t>Inline functions</a:t>
            </a:r>
          </a:p>
          <a:p>
            <a:r>
              <a:rPr lang="en-IN" dirty="0" smtClean="0"/>
              <a:t>Default parameter functions</a:t>
            </a:r>
          </a:p>
          <a:p>
            <a:r>
              <a:rPr lang="en-IN" dirty="0" smtClean="0"/>
              <a:t>Overloading</a:t>
            </a:r>
          </a:p>
          <a:p>
            <a:r>
              <a:rPr lang="en-IN" dirty="0" smtClean="0"/>
              <a:t>Classes in C++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Words>27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Flow</vt:lpstr>
      <vt:lpstr>Working with C++</vt:lpstr>
      <vt:lpstr>Agenda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Shivanand Naik</dc:creator>
  <cp:lastModifiedBy>Shivanand Naik</cp:lastModifiedBy>
  <cp:revision>60</cp:revision>
  <dcterms:created xsi:type="dcterms:W3CDTF">2015-04-14T14:24:09Z</dcterms:created>
  <dcterms:modified xsi:type="dcterms:W3CDTF">2015-04-15T17:45:24Z</dcterms:modified>
</cp:coreProperties>
</file>