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0FD78-E882-4CBB-B4E9-92B15E107413}" type="datetimeFigureOut">
              <a:rPr lang="en-IN" smtClean="0"/>
              <a:t>14-04-2015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1AADCA-3422-437C-A78F-DA744594967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C++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-Shivanand </a:t>
            </a:r>
            <a:r>
              <a:rPr lang="en-IN" dirty="0" err="1" smtClean="0"/>
              <a:t>Naiksdfsfsdf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C++ background and C</a:t>
            </a:r>
            <a:r>
              <a:rPr lang="en-IN" smtClean="0"/>
              <a:t>++ v/s C</a:t>
            </a:r>
          </a:p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Working with C++</vt:lpstr>
      <vt:lpstr>Agenda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Shivanand Naik</dc:creator>
  <cp:lastModifiedBy>Shivanand Naik</cp:lastModifiedBy>
  <cp:revision>3</cp:revision>
  <dcterms:created xsi:type="dcterms:W3CDTF">2015-04-14T14:24:09Z</dcterms:created>
  <dcterms:modified xsi:type="dcterms:W3CDTF">2015-04-14T14:41:41Z</dcterms:modified>
</cp:coreProperties>
</file>