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70" r:id="rId3"/>
    <p:sldId id="271" r:id="rId4"/>
    <p:sldId id="273" r:id="rId5"/>
    <p:sldId id="274" r:id="rId6"/>
    <p:sldId id="275" r:id="rId7"/>
    <p:sldId id="276" r:id="rId8"/>
    <p:sldId id="278" r:id="rId9"/>
    <p:sldId id="277" r:id="rId10"/>
    <p:sldId id="279" r:id="rId11"/>
    <p:sldId id="280" r:id="rId12"/>
    <p:sldId id="281" r:id="rId13"/>
    <p:sldId id="272" r:id="rId14"/>
    <p:sldId id="260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7" autoAdjust="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103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7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0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2000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344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2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8923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147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51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8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50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51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9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352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62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80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92E8F4-94EE-4B3D-83C4-CA42E4292F5E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54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stack.com/guide/extent-reports-in-selenium" TargetMode="External"/><Relationship Id="rId2" Type="http://schemas.openxmlformats.org/officeDocument/2006/relationships/hyperlink" Target="https://extentreports.com/docs/versions/4/java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oftwaretestinghelp.com/extent-reports-selenium-webdrive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shiv.c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22232-990B-4855-8678-535BD09B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365125"/>
            <a:ext cx="10068560" cy="854075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LESSON TOPIC : Selenium with Java – Interview Programs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219200"/>
            <a:ext cx="11389360" cy="5415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Install the latest Java SDK(JDK) on your laptop.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752C5F-47C0-4CA3-B267-C7306C62442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2802" y="4408957"/>
            <a:ext cx="7301038" cy="2164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F012A4-949D-4022-8B3A-0310116EE63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2802" y="1633896"/>
            <a:ext cx="7219758" cy="25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415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11. Java program to find the largest among three numbers ?</a:t>
            </a:r>
          </a:p>
          <a:p>
            <a:pPr marL="0" indent="0">
              <a:buNone/>
            </a:pPr>
            <a:r>
              <a:rPr lang="en-US" sz="1400" b="1" dirty="0"/>
              <a:t>public class Main{</a:t>
            </a:r>
          </a:p>
          <a:p>
            <a:pPr marL="0" indent="0">
              <a:buNone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</a:p>
          <a:p>
            <a:pPr marL="0" indent="0">
              <a:buNone/>
            </a:pPr>
            <a:r>
              <a:rPr lang="en-US" sz="1400" b="1" dirty="0"/>
              <a:t>int a = 78;</a:t>
            </a:r>
          </a:p>
          <a:p>
            <a:pPr marL="0" indent="0">
              <a:buNone/>
            </a:pPr>
            <a:r>
              <a:rPr lang="en-US" sz="1400" b="1" dirty="0"/>
              <a:t>int b = 97;</a:t>
            </a:r>
          </a:p>
          <a:p>
            <a:pPr marL="0" indent="0">
              <a:buNone/>
            </a:pPr>
            <a:r>
              <a:rPr lang="en-US" sz="1400" b="1" dirty="0"/>
              <a:t>int c = 67;</a:t>
            </a:r>
          </a:p>
          <a:p>
            <a:pPr marL="0" indent="0">
              <a:buNone/>
            </a:pPr>
            <a:r>
              <a:rPr lang="en-US" sz="1400" b="1" dirty="0"/>
              <a:t>if( a &gt; b &amp;&amp; a &gt; c){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 The largest among three numbers is a = " + a);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else if (b &gt; c) {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 The largest among three numbers is b = " + b);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else {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 The largest among three numbers is c = " + c);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                                   Output: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6FE6DB-DF61-4651-8E7A-D5943B6AFBA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19718" y="5248275"/>
            <a:ext cx="6810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58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// 12. Java program to check leap year ?</a:t>
            </a:r>
          </a:p>
          <a:p>
            <a:pPr marL="0" indent="0">
              <a:buNone/>
            </a:pPr>
            <a:r>
              <a:rPr lang="en-US" sz="1200" b="1" dirty="0"/>
              <a:t>/*  Divisible by 4 for all the century years - ending with 00 and century year (</a:t>
            </a:r>
            <a:r>
              <a:rPr lang="en-US" sz="1200" b="1" dirty="0" err="1"/>
              <a:t>E.g</a:t>
            </a:r>
            <a:r>
              <a:rPr lang="en-US" sz="1200" b="1" dirty="0"/>
              <a:t>: 1600 / 2000) is leap year only when it is perfectly </a:t>
            </a:r>
          </a:p>
          <a:p>
            <a:pPr marL="0" indent="0">
              <a:buNone/>
            </a:pPr>
            <a:r>
              <a:rPr lang="en-US" sz="1200" b="1" dirty="0"/>
              <a:t>divisible by 400 and 1700 / 1900  is not a leap year and 2012 is a leap year. For example:: the years 1600 and 2000 were century </a:t>
            </a:r>
          </a:p>
          <a:p>
            <a:pPr marL="0" indent="0">
              <a:buNone/>
            </a:pPr>
            <a:r>
              <a:rPr lang="en-US" sz="1200" b="1" dirty="0"/>
              <a:t>leap years; the century years 1700, 1800, and 1900 were not century leap years. The next century leap year will occur in the </a:t>
            </a:r>
          </a:p>
          <a:p>
            <a:pPr marL="0" indent="0">
              <a:buNone/>
            </a:pPr>
            <a:r>
              <a:rPr lang="en-US" sz="1200" b="1" dirty="0"/>
              <a:t>year 2400. Century leap years always begin on a Saturday, and February 29 always falls on a Tuesday. </a:t>
            </a:r>
            <a:r>
              <a:rPr lang="en-US" sz="1200" b="1"/>
              <a:t>*/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import </a:t>
            </a:r>
            <a:r>
              <a:rPr lang="en-US" sz="1200" b="1" dirty="0" err="1"/>
              <a:t>java.util.Scanner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/>
              <a:t>public class Main{</a:t>
            </a:r>
          </a:p>
          <a:p>
            <a:pPr marL="0" indent="0">
              <a:buNone/>
            </a:pPr>
            <a:r>
              <a:rPr lang="en-US" sz="1200" b="1" dirty="0"/>
              <a:t>public static void main(String[] </a:t>
            </a:r>
            <a:r>
              <a:rPr lang="en-US" sz="1200" b="1" dirty="0" err="1"/>
              <a:t>args</a:t>
            </a:r>
            <a:r>
              <a:rPr lang="en-US" sz="1200" b="1" dirty="0"/>
              <a:t>){</a:t>
            </a:r>
          </a:p>
          <a:p>
            <a:pPr marL="0" indent="0">
              <a:buNone/>
            </a:pPr>
            <a:r>
              <a:rPr lang="en-US" sz="1200" b="1" dirty="0"/>
              <a:t>Scanner </a:t>
            </a:r>
            <a:r>
              <a:rPr lang="en-US" sz="1200" b="1" dirty="0" err="1"/>
              <a:t>userInput</a:t>
            </a:r>
            <a:r>
              <a:rPr lang="en-US" sz="1200" b="1" dirty="0"/>
              <a:t> = new Scanner(System.in);</a:t>
            </a:r>
          </a:p>
          <a:p>
            <a:pPr marL="0" indent="0">
              <a:buNone/>
            </a:pPr>
            <a:r>
              <a:rPr lang="en-US" sz="1200" b="1" dirty="0" err="1"/>
              <a:t>System.out.println</a:t>
            </a:r>
            <a:r>
              <a:rPr lang="en-US" sz="1200" b="1" dirty="0"/>
              <a:t>("Dear User - Please enter the year.");</a:t>
            </a:r>
          </a:p>
          <a:p>
            <a:pPr marL="0" indent="0">
              <a:buNone/>
            </a:pPr>
            <a:r>
              <a:rPr lang="en-US" sz="1200" b="1" dirty="0"/>
              <a:t>int year = </a:t>
            </a:r>
            <a:r>
              <a:rPr lang="en-US" sz="1200" b="1" dirty="0" err="1"/>
              <a:t>userInput.nextInt</a:t>
            </a:r>
            <a:r>
              <a:rPr lang="en-US" sz="1200" b="1" dirty="0"/>
              <a:t>();</a:t>
            </a:r>
          </a:p>
          <a:p>
            <a:pPr marL="0" indent="0">
              <a:buNone/>
            </a:pPr>
            <a:r>
              <a:rPr lang="en-US" sz="1200" b="1" dirty="0" err="1"/>
              <a:t>boolean</a:t>
            </a:r>
            <a:r>
              <a:rPr lang="en-US" sz="1200" b="1" dirty="0"/>
              <a:t> leap = false;</a:t>
            </a:r>
          </a:p>
          <a:p>
            <a:pPr marL="0" indent="0">
              <a:buNone/>
            </a:pPr>
            <a:r>
              <a:rPr lang="en-US" sz="1200" b="1" dirty="0"/>
              <a:t>  if(year % 4 == 0){</a:t>
            </a:r>
          </a:p>
          <a:p>
            <a:pPr marL="0" indent="0">
              <a:buNone/>
            </a:pPr>
            <a:r>
              <a:rPr lang="en-US" sz="1200" b="1" dirty="0"/>
              <a:t>                   if(year % 100 == 0){</a:t>
            </a:r>
          </a:p>
          <a:p>
            <a:pPr marL="0" indent="0">
              <a:buNone/>
            </a:pPr>
            <a:r>
              <a:rPr lang="en-US" sz="1200" b="1" dirty="0"/>
              <a:t>                                 if(year % 400 == 0){ leap = true; } else { leap = false;} </a:t>
            </a:r>
          </a:p>
          <a:p>
            <a:pPr marL="0" indent="0">
              <a:buNone/>
            </a:pPr>
            <a:r>
              <a:rPr lang="en-US" sz="1200" b="1" dirty="0"/>
              <a:t>                   } else { leap = true;} </a:t>
            </a:r>
          </a:p>
          <a:p>
            <a:pPr marL="0" indent="0">
              <a:buNone/>
            </a:pPr>
            <a:r>
              <a:rPr lang="en-US" sz="1200" b="1" dirty="0"/>
              <a:t>   } else { leap = false;}</a:t>
            </a:r>
          </a:p>
          <a:p>
            <a:pPr marL="0" indent="0">
              <a:buNone/>
            </a:pPr>
            <a:r>
              <a:rPr lang="en-US" sz="1200" b="1" dirty="0"/>
              <a:t>if(leap){ </a:t>
            </a:r>
            <a:r>
              <a:rPr lang="en-US" sz="1200" b="1" dirty="0" err="1"/>
              <a:t>System.out.println</a:t>
            </a:r>
            <a:r>
              <a:rPr lang="en-US" sz="1200" b="1" dirty="0"/>
              <a:t>(year + " is a leap year");}</a:t>
            </a:r>
          </a:p>
          <a:p>
            <a:pPr marL="0" indent="0">
              <a:buNone/>
            </a:pPr>
            <a:r>
              <a:rPr lang="en-US" sz="1200" b="1" dirty="0"/>
              <a:t>else { </a:t>
            </a:r>
            <a:r>
              <a:rPr lang="en-US" sz="1200" b="1" dirty="0" err="1"/>
              <a:t>System.out.println</a:t>
            </a:r>
            <a:r>
              <a:rPr lang="en-US" sz="1200" b="1" dirty="0"/>
              <a:t>(year + " is not a leap year"); }</a:t>
            </a:r>
          </a:p>
          <a:p>
            <a:pPr marL="0" indent="0">
              <a:buNone/>
            </a:pPr>
            <a:r>
              <a:rPr lang="en-US" sz="1200" b="1" dirty="0"/>
              <a:t>}</a:t>
            </a:r>
          </a:p>
          <a:p>
            <a:pPr marL="0" indent="0">
              <a:buNone/>
            </a:pPr>
            <a:r>
              <a:rPr lang="en-US" sz="1200" b="1" dirty="0"/>
              <a:t>}                                                                                  Output: </a:t>
            </a:r>
          </a:p>
          <a:p>
            <a:pPr marL="0" indent="0">
              <a:buNone/>
            </a:pPr>
            <a:endParaRPr lang="en-US" sz="12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DEEC7D0-8D14-4320-8586-7A9BE74C355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4850" y="5156200"/>
            <a:ext cx="6053137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990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651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13. Write a program for Singleton Class(Or Singleton Design Pattern) in Java ?</a:t>
            </a:r>
          </a:p>
          <a:p>
            <a:pPr marL="0" indent="0">
              <a:buNone/>
            </a:pPr>
            <a:r>
              <a:rPr lang="en-US" sz="1400" b="1" dirty="0"/>
              <a:t>public class Main{</a:t>
            </a:r>
          </a:p>
          <a:p>
            <a:pPr marL="0" indent="0">
              <a:buNone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</a:p>
          <a:p>
            <a:pPr marL="0" indent="0">
              <a:buNone/>
            </a:pPr>
            <a:r>
              <a:rPr lang="en-US" sz="1400" b="1" dirty="0"/>
              <a:t>// </a:t>
            </a:r>
            <a:r>
              <a:rPr lang="en-US" sz="1400" b="1" dirty="0" err="1"/>
              <a:t>childClass</a:t>
            </a:r>
            <a:r>
              <a:rPr lang="en-US" sz="1400" b="1" dirty="0"/>
              <a:t> obj1 = new </a:t>
            </a:r>
            <a:r>
              <a:rPr lang="en-US" sz="1400" b="1" dirty="0" err="1"/>
              <a:t>childClass</a:t>
            </a:r>
            <a:r>
              <a:rPr lang="en-US" sz="1400" b="1" dirty="0"/>
              <a:t>();  //It will give an error  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err="1"/>
              <a:t>childClass</a:t>
            </a:r>
            <a:r>
              <a:rPr lang="en-US" sz="1400" b="1" dirty="0"/>
              <a:t> obj1 = </a:t>
            </a:r>
            <a:r>
              <a:rPr lang="en-US" sz="1400" b="1" dirty="0" err="1"/>
              <a:t>childClass.getInstance</a:t>
            </a:r>
            <a:r>
              <a:rPr lang="en-US" sz="1400" b="1" dirty="0"/>
              <a:t>(); </a:t>
            </a:r>
          </a:p>
          <a:p>
            <a:pPr marL="0" indent="0">
              <a:buNone/>
            </a:pPr>
            <a:r>
              <a:rPr lang="en-US" sz="1400" b="1" dirty="0" err="1"/>
              <a:t>childClass</a:t>
            </a:r>
            <a:r>
              <a:rPr lang="en-US" sz="1400" b="1" dirty="0"/>
              <a:t> obj2 = </a:t>
            </a:r>
            <a:r>
              <a:rPr lang="en-US" sz="1400" b="1" dirty="0" err="1"/>
              <a:t>childClass.getInstance</a:t>
            </a:r>
            <a:r>
              <a:rPr lang="en-US" sz="1400" b="1" dirty="0"/>
              <a:t>(); 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b="1" dirty="0" err="1"/>
              <a:t>childClass</a:t>
            </a: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/>
              <a:t>static </a:t>
            </a:r>
            <a:r>
              <a:rPr lang="en-US" sz="1400" b="1" dirty="0" err="1"/>
              <a:t>childClass</a:t>
            </a:r>
            <a:r>
              <a:rPr lang="en-US" sz="1400" b="1" dirty="0"/>
              <a:t> obj = new </a:t>
            </a:r>
            <a:r>
              <a:rPr lang="en-US" sz="1400" b="1" dirty="0" err="1"/>
              <a:t>childClass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private </a:t>
            </a:r>
            <a:r>
              <a:rPr lang="en-US" sz="1400" b="1" dirty="0" err="1"/>
              <a:t>childClass</a:t>
            </a:r>
            <a:r>
              <a:rPr lang="en-US" sz="1400" b="1" dirty="0"/>
              <a:t>(){ }</a:t>
            </a:r>
          </a:p>
          <a:p>
            <a:pPr marL="0" indent="0">
              <a:buNone/>
            </a:pPr>
            <a:r>
              <a:rPr lang="en-US" sz="1400" b="1" dirty="0"/>
              <a:t>public static </a:t>
            </a:r>
            <a:r>
              <a:rPr lang="en-US" sz="1400" b="1" dirty="0" err="1"/>
              <a:t>childClass</a:t>
            </a:r>
            <a:r>
              <a:rPr lang="en-US" sz="1400" b="1" dirty="0"/>
              <a:t> </a:t>
            </a:r>
            <a:r>
              <a:rPr lang="en-US" sz="1400" b="1" dirty="0" err="1"/>
              <a:t>getInstance</a:t>
            </a:r>
            <a:r>
              <a:rPr lang="en-US" sz="1400" b="1" dirty="0"/>
              <a:t>()</a:t>
            </a:r>
          </a:p>
          <a:p>
            <a:pPr marL="0" indent="0">
              <a:buNone/>
            </a:pPr>
            <a:r>
              <a:rPr lang="en-US" sz="1400" b="1" dirty="0"/>
              <a:t>{ return obj;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                                Output :   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0D19B63-B1C0-4F66-8DC0-6FB416CCA9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1150" y="566737"/>
            <a:ext cx="5038725" cy="1547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97EA57-5141-4A7C-9C50-26D9B208C89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57512" y="5129213"/>
            <a:ext cx="5362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837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53975"/>
            <a:ext cx="11389360" cy="6448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Java program to find first and second largest number in the given Array ?</a:t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public class Main{</a:t>
            </a:r>
            <a:br>
              <a:rPr lang="en-US" sz="1400" b="1" dirty="0"/>
            </a:b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  <a:br>
              <a:rPr lang="en-US" sz="1400" b="1" dirty="0"/>
            </a:br>
            <a:r>
              <a:rPr lang="en-US" sz="1400" b="1" dirty="0"/>
              <a:t>int[] </a:t>
            </a:r>
            <a:r>
              <a:rPr lang="en-US" sz="1400" b="1" dirty="0" err="1"/>
              <a:t>numArry</a:t>
            </a:r>
            <a:r>
              <a:rPr lang="en-US" sz="1400" b="1" dirty="0"/>
              <a:t> = {-19, 23, 34, 56, 68, 90, 89, -34};</a:t>
            </a:r>
            <a:br>
              <a:rPr lang="en-US" sz="1400" b="1" dirty="0"/>
            </a:br>
            <a:r>
              <a:rPr lang="en-US" sz="1400" b="1" dirty="0"/>
              <a:t>int </a:t>
            </a:r>
            <a:r>
              <a:rPr lang="en-US" sz="1400" b="1" dirty="0" err="1"/>
              <a:t>firstLargest</a:t>
            </a:r>
            <a:r>
              <a:rPr lang="en-US" sz="1400" b="1" dirty="0"/>
              <a:t> = 0;</a:t>
            </a:r>
            <a:br>
              <a:rPr lang="en-US" sz="1400" b="1" dirty="0"/>
            </a:br>
            <a:r>
              <a:rPr lang="en-US" sz="1400" b="1" dirty="0"/>
              <a:t>int </a:t>
            </a:r>
            <a:r>
              <a:rPr lang="en-US" sz="1400" b="1" dirty="0" err="1"/>
              <a:t>secondLargest</a:t>
            </a:r>
            <a:r>
              <a:rPr lang="en-US" sz="1400" b="1" dirty="0"/>
              <a:t> = 0;</a:t>
            </a:r>
            <a:br>
              <a:rPr lang="en-US" sz="1400" b="1" dirty="0"/>
            </a:br>
            <a:r>
              <a:rPr lang="en-US" sz="1400" b="1" dirty="0"/>
              <a:t>for(int </a:t>
            </a:r>
            <a:r>
              <a:rPr lang="en-US" sz="1400" b="1" dirty="0" err="1"/>
              <a:t>i</a:t>
            </a:r>
            <a:r>
              <a:rPr lang="en-US" sz="1400" b="1" dirty="0"/>
              <a:t> = 0; </a:t>
            </a:r>
            <a:r>
              <a:rPr lang="en-US" sz="1400" b="1" dirty="0" err="1"/>
              <a:t>i</a:t>
            </a:r>
            <a:r>
              <a:rPr lang="en-US" sz="1400" b="1" dirty="0"/>
              <a:t>&lt;</a:t>
            </a:r>
            <a:r>
              <a:rPr lang="en-US" sz="1400" b="1" dirty="0" err="1"/>
              <a:t>numArry.length</a:t>
            </a:r>
            <a:r>
              <a:rPr lang="en-US" sz="1400" b="1" dirty="0"/>
              <a:t>; </a:t>
            </a:r>
            <a:r>
              <a:rPr lang="en-US" sz="1400" b="1" dirty="0" err="1"/>
              <a:t>i</a:t>
            </a:r>
            <a:r>
              <a:rPr lang="en-US" sz="1400" b="1" dirty="0"/>
              <a:t>++){</a:t>
            </a:r>
            <a:br>
              <a:rPr lang="en-US" sz="1400" b="1" dirty="0"/>
            </a:br>
            <a:r>
              <a:rPr lang="en-US" sz="1400" b="1" dirty="0"/>
              <a:t>if( </a:t>
            </a:r>
            <a:r>
              <a:rPr lang="en-US" sz="1400" b="1" dirty="0" err="1"/>
              <a:t>numArry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 &gt; </a:t>
            </a:r>
            <a:r>
              <a:rPr lang="en-US" sz="1400" b="1" dirty="0" err="1"/>
              <a:t>firstLargest</a:t>
            </a:r>
            <a:r>
              <a:rPr lang="en-US" sz="1400" b="1" dirty="0"/>
              <a:t>  ){</a:t>
            </a:r>
            <a:br>
              <a:rPr lang="en-US" sz="1400" b="1" dirty="0"/>
            </a:br>
            <a:r>
              <a:rPr lang="en-US" sz="1400" b="1" dirty="0"/>
              <a:t> </a:t>
            </a:r>
            <a:r>
              <a:rPr lang="en-US" sz="1400" b="1" dirty="0" err="1"/>
              <a:t>secondLargest</a:t>
            </a:r>
            <a:r>
              <a:rPr lang="en-US" sz="1400" b="1" dirty="0"/>
              <a:t> = </a:t>
            </a:r>
            <a:r>
              <a:rPr lang="en-US" sz="1400" b="1" dirty="0" err="1"/>
              <a:t>firstLargest</a:t>
            </a:r>
            <a:r>
              <a:rPr lang="en-US" sz="1400" b="1" dirty="0"/>
              <a:t>;</a:t>
            </a:r>
            <a:br>
              <a:rPr lang="en-US" sz="1400" b="1" dirty="0"/>
            </a:br>
            <a:r>
              <a:rPr lang="en-US" sz="1400" b="1" dirty="0" err="1"/>
              <a:t>firstLargest</a:t>
            </a:r>
            <a:r>
              <a:rPr lang="en-US" sz="1400" b="1" dirty="0"/>
              <a:t> = </a:t>
            </a:r>
            <a:r>
              <a:rPr lang="en-US" sz="1400" b="1" dirty="0" err="1"/>
              <a:t>numArry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];</a:t>
            </a:r>
            <a:br>
              <a:rPr lang="en-US" sz="1400" b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dirty="0"/>
              <a:t>else if( </a:t>
            </a:r>
            <a:r>
              <a:rPr lang="en-US" sz="1400" b="1" dirty="0" err="1"/>
              <a:t>numArry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 &gt; </a:t>
            </a:r>
            <a:r>
              <a:rPr lang="en-US" sz="1400" b="1" dirty="0" err="1"/>
              <a:t>secondLargest</a:t>
            </a:r>
            <a:r>
              <a:rPr lang="en-US" sz="1400" b="1" dirty="0"/>
              <a:t>)</a:t>
            </a:r>
            <a:br>
              <a:rPr lang="en-US" sz="1400" b="1" dirty="0"/>
            </a:br>
            <a:r>
              <a:rPr lang="en-US" sz="1400" b="1" dirty="0"/>
              <a:t>{</a:t>
            </a:r>
            <a:br>
              <a:rPr lang="en-US" sz="1400" b="1" dirty="0"/>
            </a:br>
            <a:r>
              <a:rPr lang="en-US" sz="1400" b="1" dirty="0" err="1"/>
              <a:t>secondLargest</a:t>
            </a:r>
            <a:r>
              <a:rPr lang="en-US" sz="1400" b="1" dirty="0"/>
              <a:t> = </a:t>
            </a:r>
            <a:r>
              <a:rPr lang="en-US" sz="1400" b="1" dirty="0" err="1"/>
              <a:t>numArry</a:t>
            </a:r>
            <a:r>
              <a:rPr lang="en-US" sz="1400" b="1" dirty="0"/>
              <a:t>[</a:t>
            </a:r>
            <a:r>
              <a:rPr lang="en-US" sz="1400" b="1" dirty="0" err="1"/>
              <a:t>i</a:t>
            </a:r>
            <a:r>
              <a:rPr lang="en-US" sz="1400" b="1" dirty="0"/>
              <a:t>];</a:t>
            </a:r>
            <a:br>
              <a:rPr lang="en-US" sz="1400" b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dirty="0" err="1"/>
              <a:t>System.out.println</a:t>
            </a:r>
            <a:r>
              <a:rPr lang="en-US" sz="1400" b="1" dirty="0"/>
              <a:t>("The </a:t>
            </a:r>
            <a:r>
              <a:rPr lang="en-US" sz="1400" b="1" dirty="0" err="1"/>
              <a:t>firstLargest</a:t>
            </a:r>
            <a:r>
              <a:rPr lang="en-US" sz="1400" b="1" dirty="0"/>
              <a:t> number: " +</a:t>
            </a:r>
            <a:r>
              <a:rPr lang="en-US" sz="1400" b="1" dirty="0" err="1"/>
              <a:t>firstLargest</a:t>
            </a:r>
            <a:r>
              <a:rPr lang="en-US" sz="1400" b="1" dirty="0"/>
              <a:t>+" </a:t>
            </a:r>
            <a:r>
              <a:rPr lang="en-US" sz="1400" b="1" dirty="0" err="1"/>
              <a:t>secondLargest</a:t>
            </a:r>
            <a:r>
              <a:rPr lang="en-US" sz="1400" b="1" dirty="0"/>
              <a:t> number "+</a:t>
            </a:r>
            <a:r>
              <a:rPr lang="en-US" sz="1400" b="1" dirty="0" err="1"/>
              <a:t>secondLargest</a:t>
            </a:r>
            <a:r>
              <a:rPr lang="en-US" sz="1400" b="1" dirty="0"/>
              <a:t>);</a:t>
            </a:r>
            <a:br>
              <a:rPr lang="en-US" sz="1400" b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dirty="0"/>
              <a:t>}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875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C94FC-E4DF-48EC-A25E-4BEEEDFCD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1" y="487681"/>
            <a:ext cx="7264399" cy="54863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F9007D-1E70-4BB1-AEFE-60E335D90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1270000"/>
            <a:ext cx="11033759" cy="47345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Most likely asked interview questions: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Explain the customization of extent reports for selenium in your project?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How to attach passed and failed steps screenshots in report ?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What is the Latest version of Extent reports ?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USEFUL Reference LINKS:</a:t>
            </a:r>
          </a:p>
          <a:p>
            <a:pPr marL="457200" indent="-457200">
              <a:buAutoNum type="arabicPeriod"/>
            </a:pPr>
            <a:r>
              <a:rPr lang="en-US" dirty="0">
                <a:hlinkClick r:id="rId2"/>
              </a:rPr>
              <a:t>https://extentreports.com/docs/versions/4/java/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3"/>
              </a:rPr>
              <a:t>https://www.browserstack.com/guide/extent-reports-in-selenium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hlinkClick r:id="rId4"/>
              </a:rPr>
              <a:t>https://www.softwaretestinghelp.com/extent-reports-selenium-webdriver/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174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FD857-9995-4178-A103-1308172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23520"/>
            <a:ext cx="6188190" cy="19304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Click on Subscribe button, Like it, Share it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Shivanath M Choudhary</a:t>
            </a:r>
            <a:br>
              <a:rPr lang="en-US" sz="2700" dirty="0"/>
            </a:br>
            <a:r>
              <a:rPr lang="en-US" sz="2700" dirty="0"/>
              <a:t>Test Automation Architect     </a:t>
            </a:r>
            <a:r>
              <a:rPr lang="en-US" sz="2700" dirty="0">
                <a:hlinkClick r:id="rId2"/>
              </a:rPr>
              <a:t>shiv.c3@gmail.com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36E45246-4619-4D6C-80ED-B4553821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2153920"/>
            <a:ext cx="6440879" cy="420624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My beliefs: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Invest time on yourself.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Learn good things a lot.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Practice good work ethics.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Plan Do Check Act.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Practice the Kaizen formula.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look up or down to people.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afraid to take any risk in life.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Be happy in life.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Be a stubborn heart for desire.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Have a feeling of thankfulness.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</p:txBody>
      </p:sp>
      <p:pic>
        <p:nvPicPr>
          <p:cNvPr id="5" name="Content Placeholder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xmlns="" id="{9CB714EA-CB7C-4DC5-B41C-2C8C82458D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27" r="19878" b="1"/>
          <a:stretch/>
        </p:blipFill>
        <p:spPr>
          <a:xfrm>
            <a:off x="8129871" y="1070309"/>
            <a:ext cx="3414010" cy="47173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157448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448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1. Java program to print an integer (entered by the user) ?</a:t>
            </a:r>
            <a:br>
              <a:rPr lang="en-US" sz="1400" b="1" dirty="0"/>
            </a:br>
            <a:r>
              <a:rPr lang="en-US" sz="1400" b="1" cap="all" dirty="0"/>
              <a:t/>
            </a:r>
            <a:br>
              <a:rPr lang="en-US" sz="1400" b="1" cap="all" dirty="0"/>
            </a:br>
            <a:r>
              <a:rPr lang="en-US" sz="1400" b="1" dirty="0"/>
              <a:t>import </a:t>
            </a:r>
            <a:r>
              <a:rPr lang="en-US" sz="1400" b="1" dirty="0" err="1"/>
              <a:t>java.util.Scanner</a:t>
            </a:r>
            <a:r>
              <a:rPr lang="en-US" sz="1400" b="1" dirty="0"/>
              <a:t>;</a:t>
            </a:r>
            <a:br>
              <a:rPr lang="en-US" sz="1400" b="1" dirty="0"/>
            </a:br>
            <a:r>
              <a:rPr lang="en-US" sz="1400" b="1" dirty="0"/>
              <a:t>public class Main{</a:t>
            </a:r>
            <a:br>
              <a:rPr lang="en-US" sz="1400" b="1" dirty="0"/>
            </a:b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  <a:br>
              <a:rPr lang="en-US" sz="1400" b="1" dirty="0"/>
            </a:br>
            <a:r>
              <a:rPr lang="en-US" sz="1400" b="1" dirty="0"/>
              <a:t>Scanner </a:t>
            </a:r>
            <a:r>
              <a:rPr lang="en-US" sz="1400" b="1" dirty="0" err="1"/>
              <a:t>userInput</a:t>
            </a:r>
            <a:r>
              <a:rPr lang="en-US" sz="1400" b="1" dirty="0"/>
              <a:t> = new Scanner(System.in);</a:t>
            </a:r>
            <a:br>
              <a:rPr lang="en-US" sz="1400" b="1" dirty="0"/>
            </a:br>
            <a:r>
              <a:rPr lang="en-US" sz="1400" b="1" dirty="0" err="1"/>
              <a:t>System.out.println</a:t>
            </a:r>
            <a:r>
              <a:rPr lang="en-US" sz="1400" b="1" dirty="0"/>
              <a:t>("Dear User - Please enter number");</a:t>
            </a:r>
            <a:br>
              <a:rPr lang="en-US" sz="1400" b="1" dirty="0"/>
            </a:br>
            <a:r>
              <a:rPr lang="en-US" sz="1400" b="1" dirty="0"/>
              <a:t>int number = </a:t>
            </a:r>
            <a:r>
              <a:rPr lang="en-US" sz="1400" b="1" dirty="0" err="1"/>
              <a:t>userInput.nextInt</a:t>
            </a:r>
            <a:r>
              <a:rPr lang="en-US" sz="1400" b="1" dirty="0"/>
              <a:t>();</a:t>
            </a:r>
            <a:br>
              <a:rPr lang="en-US" sz="1400" b="1" dirty="0"/>
            </a:br>
            <a:r>
              <a:rPr lang="en-US" sz="1400" b="1" dirty="0" err="1"/>
              <a:t>System.out.println</a:t>
            </a:r>
            <a:r>
              <a:rPr lang="en-US" sz="1400" b="1" dirty="0"/>
              <a:t>("The number entered by user is : " +number);</a:t>
            </a:r>
            <a:br>
              <a:rPr lang="en-US" sz="1400" b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Output:  </a:t>
            </a:r>
          </a:p>
          <a:p>
            <a:pPr marL="0" indent="0">
              <a:buNone/>
            </a:pP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// 2. Java program to multiply two floating point numbers ?</a:t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public class Main{</a:t>
            </a:r>
            <a:br>
              <a:rPr lang="en-US" sz="1400" b="1" dirty="0"/>
            </a:b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  <a:br>
              <a:rPr lang="en-US" sz="1400" b="1" dirty="0"/>
            </a:br>
            <a:r>
              <a:rPr lang="en-US" sz="1400" b="1" dirty="0"/>
              <a:t>float f1 = 2.8f;</a:t>
            </a:r>
            <a:br>
              <a:rPr lang="en-US" sz="1400" b="1" dirty="0"/>
            </a:br>
            <a:r>
              <a:rPr lang="en-US" sz="1400" b="1" dirty="0"/>
              <a:t>float f2 = 8.2f;</a:t>
            </a:r>
            <a:br>
              <a:rPr lang="en-US" sz="1400" b="1" dirty="0"/>
            </a:br>
            <a:r>
              <a:rPr lang="en-US" sz="1400" b="1" dirty="0"/>
              <a:t>float output = f1 * f2 ;</a:t>
            </a:r>
            <a:br>
              <a:rPr lang="en-US" sz="1400" b="1" dirty="0"/>
            </a:br>
            <a:r>
              <a:rPr lang="en-US" sz="1400" b="1" dirty="0" err="1"/>
              <a:t>System.out.println</a:t>
            </a:r>
            <a:r>
              <a:rPr lang="en-US" sz="1400" b="1" dirty="0"/>
              <a:t>("The multiplied float number output is : " + output );</a:t>
            </a:r>
            <a:br>
              <a:rPr lang="en-US" sz="1400" b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Output: 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A15779-D740-4CDA-9DD1-5D3F8A2A959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275" y="2228850"/>
            <a:ext cx="5334000" cy="132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ADFDE4-D440-4059-A3B2-A269DCDDE37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5362" y="5591175"/>
            <a:ext cx="5457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747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651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 3. Java program to find ASCII value of a character ?</a:t>
            </a:r>
          </a:p>
          <a:p>
            <a:pPr marL="0" indent="0">
              <a:buNone/>
            </a:pPr>
            <a:r>
              <a:rPr lang="en-US" sz="1400" b="1" dirty="0"/>
              <a:t>import </a:t>
            </a:r>
            <a:r>
              <a:rPr lang="en-US" sz="1400" b="1" dirty="0" err="1"/>
              <a:t>java.util.Scanner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/>
              <a:t>public class Main{</a:t>
            </a:r>
          </a:p>
          <a:p>
            <a:pPr marL="0" indent="0">
              <a:buNone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</a:p>
          <a:p>
            <a:pPr marL="0" indent="0">
              <a:buNone/>
            </a:pPr>
            <a:r>
              <a:rPr lang="en-US" sz="1400" b="1" dirty="0"/>
              <a:t>Scanner </a:t>
            </a:r>
            <a:r>
              <a:rPr lang="en-US" sz="1400" b="1" dirty="0" err="1"/>
              <a:t>userInput</a:t>
            </a:r>
            <a:r>
              <a:rPr lang="en-US" sz="1400" b="1" dirty="0"/>
              <a:t> = new Scanner(System.in);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("Dear User - Please enter input character.");</a:t>
            </a:r>
          </a:p>
          <a:p>
            <a:pPr marL="0" indent="0">
              <a:buNone/>
            </a:pPr>
            <a:r>
              <a:rPr lang="en-US" sz="1400" b="1" dirty="0"/>
              <a:t>char c = </a:t>
            </a:r>
            <a:r>
              <a:rPr lang="en-US" sz="1400" b="1" dirty="0" err="1"/>
              <a:t>userInput.next</a:t>
            </a:r>
            <a:r>
              <a:rPr lang="en-US" sz="1400" b="1" dirty="0"/>
              <a:t>().</a:t>
            </a:r>
            <a:r>
              <a:rPr lang="en-US" sz="1400" b="1" dirty="0" err="1"/>
              <a:t>charAt</a:t>
            </a:r>
            <a:r>
              <a:rPr lang="en-US" sz="1400" b="1" dirty="0"/>
              <a:t>(0);</a:t>
            </a:r>
          </a:p>
          <a:p>
            <a:pPr marL="0" indent="0">
              <a:buNone/>
            </a:pPr>
            <a:r>
              <a:rPr lang="en-US" sz="1400" b="1" dirty="0"/>
              <a:t>// For consuming only a single character in the process.</a:t>
            </a:r>
          </a:p>
          <a:p>
            <a:pPr marL="0" indent="0">
              <a:buNone/>
            </a:pPr>
            <a:r>
              <a:rPr lang="en-US" sz="1400" b="1" dirty="0"/>
              <a:t>// char c = </a:t>
            </a:r>
            <a:r>
              <a:rPr lang="en-US" sz="1400" b="1" dirty="0" err="1"/>
              <a:t>userInput.findInLine</a:t>
            </a:r>
            <a:r>
              <a:rPr lang="en-US" sz="1400" b="1" dirty="0"/>
              <a:t>(".").</a:t>
            </a:r>
            <a:r>
              <a:rPr lang="en-US" sz="1400" b="1" dirty="0" err="1"/>
              <a:t>charAt</a:t>
            </a:r>
            <a:r>
              <a:rPr lang="en-US" sz="1400" b="1" dirty="0"/>
              <a:t>(0);</a:t>
            </a:r>
          </a:p>
          <a:p>
            <a:pPr marL="0" indent="0">
              <a:buNone/>
            </a:pPr>
            <a:r>
              <a:rPr lang="en-US" sz="1400" b="1" dirty="0"/>
              <a:t>int ascii = c ; 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("The ascii value of a character is: " + ascii );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                                                                                                 Output:   </a:t>
            </a:r>
          </a:p>
          <a:p>
            <a:pPr marL="0" indent="0">
              <a:buNone/>
            </a:pPr>
            <a:r>
              <a:rPr lang="en-US" sz="1400" b="1" cap="all" dirty="0"/>
              <a:t/>
            </a:r>
            <a:br>
              <a:rPr lang="en-US" sz="1400" b="1" cap="all" dirty="0"/>
            </a:br>
            <a:r>
              <a:rPr lang="en-US" sz="1400" b="1" dirty="0"/>
              <a:t>// 4. Java program to find ASCII value of a character ?</a:t>
            </a:r>
            <a:br>
              <a:rPr lang="en-US" sz="1400" b="1" dirty="0"/>
            </a:b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/>
              <a:t>public class Main{</a:t>
            </a:r>
            <a:br>
              <a:rPr lang="en-US" sz="1400" b="1" dirty="0"/>
            </a:b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  <a:br>
              <a:rPr lang="en-US" sz="1400" b="1" dirty="0"/>
            </a:br>
            <a:r>
              <a:rPr lang="en-US" sz="1400" b="1" dirty="0"/>
              <a:t>char c = 'a';</a:t>
            </a:r>
            <a:br>
              <a:rPr lang="en-US" sz="1400" b="1" dirty="0"/>
            </a:br>
            <a:r>
              <a:rPr lang="en-US" sz="1400" b="1" dirty="0"/>
              <a:t>int ascii = c;  // int ascii = (int)c ;</a:t>
            </a:r>
            <a:br>
              <a:rPr lang="en-US" sz="1400" b="1" dirty="0"/>
            </a:br>
            <a:r>
              <a:rPr lang="en-US" sz="1400" b="1" dirty="0" err="1"/>
              <a:t>System.out.println</a:t>
            </a:r>
            <a:r>
              <a:rPr lang="en-US" sz="1400" b="1" dirty="0"/>
              <a:t>("The ascii value of a character is: " + ascii );</a:t>
            </a:r>
            <a:br>
              <a:rPr lang="en-US" sz="1400" b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cap="all" dirty="0"/>
              <a:t>}                                                                                                    </a:t>
            </a:r>
            <a:r>
              <a:rPr lang="en-US" sz="1400" b="1" dirty="0"/>
              <a:t>Output: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E347718-55B8-4335-8CDD-C9B669F3C5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5999" y="3762375"/>
            <a:ext cx="5362575" cy="857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C4B76F-6029-466C-A3E3-1BFDF00951B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5686424"/>
            <a:ext cx="53625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214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448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5. Java program to compute the quotient and remainder ?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public class Main{</a:t>
            </a:r>
          </a:p>
          <a:p>
            <a:pPr marL="0" indent="0">
              <a:buNone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</a:p>
          <a:p>
            <a:pPr marL="0" indent="0">
              <a:buNone/>
            </a:pPr>
            <a:r>
              <a:rPr lang="en-US" sz="1400" b="1" dirty="0"/>
              <a:t>int dividend = 30;</a:t>
            </a:r>
          </a:p>
          <a:p>
            <a:pPr marL="0" indent="0">
              <a:buNone/>
            </a:pPr>
            <a:r>
              <a:rPr lang="en-US" sz="1400" b="1" dirty="0"/>
              <a:t>int divisor = 7 ;</a:t>
            </a:r>
          </a:p>
          <a:p>
            <a:pPr marL="0" indent="0">
              <a:buNone/>
            </a:pPr>
            <a:r>
              <a:rPr lang="en-US" sz="1400" b="1" dirty="0"/>
              <a:t>int quotient = dividend / divisor ;</a:t>
            </a:r>
          </a:p>
          <a:p>
            <a:pPr marL="0" indent="0">
              <a:buNone/>
            </a:pPr>
            <a:r>
              <a:rPr lang="en-US" sz="1400" b="1" dirty="0"/>
              <a:t>int remainder = dividend % divisor ;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("The quotient is : " + quotient);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("The remainder is : " + remainder);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Output: 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12884ED-4045-4366-95EC-254A6218BCF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0162" y="4133850"/>
            <a:ext cx="730644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610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448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6. Java program to swap two numbers with temporary variable ?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public class Main{</a:t>
            </a:r>
          </a:p>
          <a:p>
            <a:pPr marL="0" indent="0">
              <a:buNone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</a:p>
          <a:p>
            <a:pPr marL="0" indent="0">
              <a:buNone/>
            </a:pPr>
            <a:r>
              <a:rPr lang="en-US" sz="1400" b="1" dirty="0"/>
              <a:t>int a = 30;</a:t>
            </a:r>
          </a:p>
          <a:p>
            <a:pPr marL="0" indent="0">
              <a:buNone/>
            </a:pPr>
            <a:r>
              <a:rPr lang="en-US" sz="1400" b="1" dirty="0"/>
              <a:t>int b = 7 ;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("The two numbers before swap : " + a + " , " + b);</a:t>
            </a:r>
          </a:p>
          <a:p>
            <a:pPr marL="0" indent="0">
              <a:buNone/>
            </a:pPr>
            <a:r>
              <a:rPr lang="en-US" sz="1400" b="1" dirty="0"/>
              <a:t>int temp ;</a:t>
            </a:r>
          </a:p>
          <a:p>
            <a:pPr marL="0" indent="0">
              <a:buNone/>
            </a:pPr>
            <a:r>
              <a:rPr lang="en-US" sz="1400" b="1" dirty="0"/>
              <a:t>temp = a;</a:t>
            </a:r>
          </a:p>
          <a:p>
            <a:pPr marL="0" indent="0">
              <a:buNone/>
            </a:pPr>
            <a:r>
              <a:rPr lang="en-US" sz="1400" b="1" dirty="0"/>
              <a:t>a = b;</a:t>
            </a:r>
          </a:p>
          <a:p>
            <a:pPr marL="0" indent="0">
              <a:buNone/>
            </a:pPr>
            <a:r>
              <a:rPr lang="en-US" sz="1400" b="1" dirty="0"/>
              <a:t>b = temp ;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("The two numbers after swap : " + a + " , " + b);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Output :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16FE794-FB59-45CD-BE52-D1A8CF94753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7312" y="4767262"/>
            <a:ext cx="5381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824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448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7. Java program to swap two numbers without temporary variable ?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public class Main{</a:t>
            </a:r>
          </a:p>
          <a:p>
            <a:pPr marL="0" indent="0">
              <a:buNone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</a:p>
          <a:p>
            <a:pPr marL="0" indent="0">
              <a:buNone/>
            </a:pPr>
            <a:r>
              <a:rPr lang="en-US" sz="1400" b="1" dirty="0"/>
              <a:t>int a = 9 ;</a:t>
            </a:r>
          </a:p>
          <a:p>
            <a:pPr marL="0" indent="0">
              <a:buNone/>
            </a:pPr>
            <a:r>
              <a:rPr lang="en-US" sz="1400" b="1" dirty="0"/>
              <a:t>int b = 6 ;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("The two numbers before swap : " + a + " , " + b);</a:t>
            </a:r>
          </a:p>
          <a:p>
            <a:pPr marL="0" indent="0">
              <a:buNone/>
            </a:pPr>
            <a:r>
              <a:rPr lang="en-US" sz="1400" b="1" dirty="0"/>
              <a:t>a = a - b;</a:t>
            </a:r>
          </a:p>
          <a:p>
            <a:pPr marL="0" indent="0">
              <a:buNone/>
            </a:pPr>
            <a:r>
              <a:rPr lang="en-US" sz="1400" b="1" dirty="0"/>
              <a:t>b = a + b;</a:t>
            </a:r>
          </a:p>
          <a:p>
            <a:pPr marL="0" indent="0">
              <a:buNone/>
            </a:pPr>
            <a:r>
              <a:rPr lang="en-US" sz="1400" b="1" dirty="0"/>
              <a:t>a = b - a;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("The two numbers after swap : " + a + " , " + b);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Output :  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7B9AF82-0ED8-4B5B-A495-9D80DDC617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2075" y="4429125"/>
            <a:ext cx="54292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67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651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8. Java program to check whether a number is even or odd ?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import </a:t>
            </a:r>
            <a:r>
              <a:rPr lang="en-US" sz="1400" b="1" dirty="0" err="1"/>
              <a:t>java.util.Scanner</a:t>
            </a:r>
            <a:r>
              <a:rPr lang="en-US" sz="1400" b="1" dirty="0"/>
              <a:t>;</a:t>
            </a:r>
          </a:p>
          <a:p>
            <a:pPr marL="0" indent="0">
              <a:buNone/>
            </a:pPr>
            <a:r>
              <a:rPr lang="en-US" sz="1400" b="1" dirty="0"/>
              <a:t>public class Main{</a:t>
            </a:r>
          </a:p>
          <a:p>
            <a:pPr marL="0" indent="0">
              <a:buNone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</a:p>
          <a:p>
            <a:pPr marL="0" indent="0">
              <a:buNone/>
            </a:pPr>
            <a:r>
              <a:rPr lang="en-US" sz="1400" b="1" dirty="0"/>
              <a:t>Scanner </a:t>
            </a:r>
            <a:r>
              <a:rPr lang="en-US" sz="1400" b="1" dirty="0" err="1"/>
              <a:t>userInput</a:t>
            </a:r>
            <a:r>
              <a:rPr lang="en-US" sz="1400" b="1" dirty="0"/>
              <a:t> = new Scanner(System.in);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("Dear User - Please enter the number.");</a:t>
            </a:r>
          </a:p>
          <a:p>
            <a:pPr marL="0" indent="0">
              <a:buNone/>
            </a:pPr>
            <a:r>
              <a:rPr lang="en-US" sz="1400" b="1" dirty="0"/>
              <a:t>int number = </a:t>
            </a:r>
            <a:r>
              <a:rPr lang="en-US" sz="1400" b="1" dirty="0" err="1"/>
              <a:t>userInput.nextInt</a:t>
            </a:r>
            <a:r>
              <a:rPr lang="en-US" sz="1400" b="1" dirty="0"/>
              <a:t>();</a:t>
            </a:r>
          </a:p>
          <a:p>
            <a:pPr marL="0" indent="0">
              <a:buNone/>
            </a:pPr>
            <a:r>
              <a:rPr lang="en-US" sz="1400" b="1" dirty="0"/>
              <a:t>if(number % 2 == 0)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(number + " entered by user is even ");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else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(number + " entered by user is odd ");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                                                                                Output: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D02F86B-CCDE-456F-9F0D-3A6C3FEF11C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1455" y="4876800"/>
            <a:ext cx="6000750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354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448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 9. Java program to check whether an Alphabet is vowel or consonant ?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public class Main{</a:t>
            </a:r>
          </a:p>
          <a:p>
            <a:pPr marL="0" indent="0">
              <a:buNone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</a:p>
          <a:p>
            <a:pPr marL="0" indent="0">
              <a:buNone/>
            </a:pPr>
            <a:r>
              <a:rPr lang="en-US" sz="1400" b="1" dirty="0"/>
              <a:t>char </a:t>
            </a:r>
            <a:r>
              <a:rPr lang="en-US" sz="1400" b="1" dirty="0" err="1"/>
              <a:t>ch</a:t>
            </a:r>
            <a:r>
              <a:rPr lang="en-US" sz="1400" b="1" dirty="0"/>
              <a:t> = 'u' ; // vowels are: a, e, </a:t>
            </a:r>
            <a:r>
              <a:rPr lang="en-US" sz="1400" b="1" dirty="0" err="1"/>
              <a:t>i</a:t>
            </a:r>
            <a:r>
              <a:rPr lang="en-US" sz="1400" b="1" dirty="0"/>
              <a:t>, o, u</a:t>
            </a:r>
          </a:p>
          <a:p>
            <a:pPr marL="0" indent="0">
              <a:buNone/>
            </a:pPr>
            <a:r>
              <a:rPr lang="en-US" sz="1400" b="1" dirty="0"/>
              <a:t>if(</a:t>
            </a:r>
            <a:r>
              <a:rPr lang="en-US" sz="1400" b="1" dirty="0" err="1"/>
              <a:t>ch</a:t>
            </a:r>
            <a:r>
              <a:rPr lang="en-US" sz="1400" b="1" dirty="0"/>
              <a:t> == 'a' || </a:t>
            </a:r>
            <a:r>
              <a:rPr lang="en-US" sz="1400" b="1" dirty="0" err="1"/>
              <a:t>ch</a:t>
            </a:r>
            <a:r>
              <a:rPr lang="en-US" sz="1400" b="1" dirty="0"/>
              <a:t> == 'e' || </a:t>
            </a:r>
            <a:r>
              <a:rPr lang="en-US" sz="1400" b="1" dirty="0" err="1"/>
              <a:t>ch</a:t>
            </a:r>
            <a:r>
              <a:rPr lang="en-US" sz="1400" b="1" dirty="0"/>
              <a:t> == '</a:t>
            </a:r>
            <a:r>
              <a:rPr lang="en-US" sz="1400" b="1" dirty="0" err="1"/>
              <a:t>i</a:t>
            </a:r>
            <a:r>
              <a:rPr lang="en-US" sz="1400" b="1" dirty="0"/>
              <a:t>' || </a:t>
            </a:r>
            <a:r>
              <a:rPr lang="en-US" sz="1400" b="1" dirty="0" err="1"/>
              <a:t>ch</a:t>
            </a:r>
            <a:r>
              <a:rPr lang="en-US" sz="1400" b="1" dirty="0"/>
              <a:t> == 'o' || </a:t>
            </a:r>
            <a:r>
              <a:rPr lang="en-US" sz="1400" b="1" dirty="0" err="1"/>
              <a:t>ch</a:t>
            </a:r>
            <a:r>
              <a:rPr lang="en-US" sz="1400" b="1" dirty="0"/>
              <a:t> == 'u')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 The alphabet is vowel");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else</a:t>
            </a:r>
          </a:p>
          <a:p>
            <a:pPr marL="0" indent="0">
              <a:buNone/>
            </a:pPr>
            <a:r>
              <a:rPr lang="en-US" sz="1400" b="1" dirty="0"/>
              <a:t>{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 The alphabet is consonant");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                               Output: 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3D6A137-C07F-4E8C-BD93-E891994C680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89542" y="5153025"/>
            <a:ext cx="5572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92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975"/>
            <a:ext cx="11389360" cy="687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// 10. Java program to check whether an Alphabet is vowel or consonant using switch ?</a:t>
            </a:r>
          </a:p>
          <a:p>
            <a:pPr marL="0" indent="0">
              <a:buNone/>
            </a:pPr>
            <a:r>
              <a:rPr lang="en-US" sz="1400" b="1" dirty="0"/>
              <a:t>public class Main{</a:t>
            </a:r>
          </a:p>
          <a:p>
            <a:pPr marL="0" indent="0">
              <a:buNone/>
            </a:pPr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){</a:t>
            </a:r>
          </a:p>
          <a:p>
            <a:pPr marL="0" indent="0">
              <a:buNone/>
            </a:pPr>
            <a:r>
              <a:rPr lang="en-US" sz="1400" b="1" dirty="0"/>
              <a:t>char </a:t>
            </a:r>
            <a:r>
              <a:rPr lang="en-US" sz="1400" b="1" dirty="0" err="1"/>
              <a:t>ch</a:t>
            </a:r>
            <a:r>
              <a:rPr lang="en-US" sz="1400" b="1" dirty="0"/>
              <a:t> = ‘v’ ; // vowels are: a, e, </a:t>
            </a:r>
            <a:r>
              <a:rPr lang="en-US" sz="1400" b="1" dirty="0" err="1"/>
              <a:t>i</a:t>
            </a:r>
            <a:r>
              <a:rPr lang="en-US" sz="1400" b="1" dirty="0"/>
              <a:t>, o, u</a:t>
            </a:r>
          </a:p>
          <a:p>
            <a:pPr marL="0" indent="0">
              <a:buNone/>
            </a:pPr>
            <a:r>
              <a:rPr lang="en-US" sz="1400" b="1" dirty="0"/>
              <a:t>switch(</a:t>
            </a:r>
            <a:r>
              <a:rPr lang="en-US" sz="1400" b="1" dirty="0" err="1"/>
              <a:t>ch</a:t>
            </a:r>
            <a:r>
              <a:rPr lang="en-US" sz="1400" b="1" dirty="0"/>
              <a:t>){</a:t>
            </a:r>
          </a:p>
          <a:p>
            <a:pPr marL="0" indent="0">
              <a:buNone/>
            </a:pPr>
            <a:r>
              <a:rPr lang="en-US" sz="1400" b="1" dirty="0"/>
              <a:t>case 'a' :</a:t>
            </a:r>
          </a:p>
          <a:p>
            <a:pPr marL="0" indent="0">
              <a:buNone/>
            </a:pPr>
            <a:r>
              <a:rPr lang="en-US" sz="1400" b="1" dirty="0"/>
              <a:t>case 'e' :</a:t>
            </a:r>
          </a:p>
          <a:p>
            <a:pPr marL="0" indent="0">
              <a:buNone/>
            </a:pPr>
            <a:r>
              <a:rPr lang="en-US" sz="1400" b="1" dirty="0"/>
              <a:t>case '</a:t>
            </a:r>
            <a:r>
              <a:rPr lang="en-US" sz="1400" b="1" dirty="0" err="1"/>
              <a:t>i</a:t>
            </a:r>
            <a:r>
              <a:rPr lang="en-US" sz="1400" b="1" dirty="0"/>
              <a:t>' :</a:t>
            </a:r>
          </a:p>
          <a:p>
            <a:pPr marL="0" indent="0">
              <a:buNone/>
            </a:pPr>
            <a:r>
              <a:rPr lang="en-US" sz="1400" b="1" dirty="0"/>
              <a:t>case 'o' :</a:t>
            </a:r>
          </a:p>
          <a:p>
            <a:pPr marL="0" indent="0">
              <a:buNone/>
            </a:pPr>
            <a:r>
              <a:rPr lang="en-US" sz="1400" b="1" dirty="0"/>
              <a:t>case 'u' :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 The alphabet is vowel");</a:t>
            </a:r>
          </a:p>
          <a:p>
            <a:pPr marL="0" indent="0">
              <a:buNone/>
            </a:pPr>
            <a:r>
              <a:rPr lang="en-US" sz="1400" b="1" dirty="0"/>
              <a:t>break;</a:t>
            </a:r>
          </a:p>
          <a:p>
            <a:pPr marL="0" indent="0">
              <a:buNone/>
            </a:pPr>
            <a:r>
              <a:rPr lang="en-US" sz="1400" b="1" dirty="0"/>
              <a:t>default :</a:t>
            </a:r>
          </a:p>
          <a:p>
            <a:pPr marL="0" indent="0">
              <a:buNone/>
            </a:pPr>
            <a:r>
              <a:rPr lang="en-US" sz="1400" b="1" dirty="0" err="1"/>
              <a:t>System.out.println</a:t>
            </a:r>
            <a:r>
              <a:rPr lang="en-US" sz="1400" b="1" dirty="0"/>
              <a:t>(" The alphabet is consonant");</a:t>
            </a:r>
          </a:p>
          <a:p>
            <a:pPr marL="0" indent="0">
              <a:buNone/>
            </a:pPr>
            <a:r>
              <a:rPr lang="en-US" sz="1400" b="1" dirty="0"/>
              <a:t>break;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}                                         Output: 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xmlns="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9FAE3B6-6617-4C4F-A964-E734F2DA214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86112" y="5619750"/>
            <a:ext cx="5819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559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1218</Words>
  <Application>Microsoft Office PowerPoint</Application>
  <PresentationFormat>Custom</PresentationFormat>
  <Paragraphs>204</Paragraphs>
  <Slides>15</Slides>
  <Notes>0</Notes>
  <HiddenSlides>0</HiddenSlides>
  <MMClips>13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LESSON TOPIC : Selenium with Java – Interview Programs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LESSONS LEARNED</vt:lpstr>
      <vt:lpstr>Click on Subscribe button, Like it, Share it  Shivanath M Choudhary Test Automation Architect     shiv.c3@gmail.com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Shivanath M     09986437834</dc:title>
  <dc:creator>Shivanath M (CW)</dc:creator>
  <cp:lastModifiedBy>Shivanath C</cp:lastModifiedBy>
  <cp:revision>42</cp:revision>
  <dcterms:created xsi:type="dcterms:W3CDTF">2020-05-03T04:16:59Z</dcterms:created>
  <dcterms:modified xsi:type="dcterms:W3CDTF">2020-05-11T07:20:24Z</dcterms:modified>
</cp:coreProperties>
</file>