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80" r:id="rId3"/>
    <p:sldId id="281" r:id="rId4"/>
    <p:sldId id="291" r:id="rId5"/>
    <p:sldId id="282" r:id="rId6"/>
    <p:sldId id="283" r:id="rId7"/>
    <p:sldId id="285" r:id="rId8"/>
    <p:sldId id="286" r:id="rId9"/>
    <p:sldId id="287" r:id="rId10"/>
    <p:sldId id="284" r:id="rId11"/>
    <p:sldId id="260" r:id="rId12"/>
    <p:sldId id="29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17" autoAdjust="0"/>
  </p:normalViewPr>
  <p:slideViewPr>
    <p:cSldViewPr snapToGrid="0">
      <p:cViewPr varScale="1">
        <p:scale>
          <a:sx n="73" d="100"/>
          <a:sy n="73" d="100"/>
        </p:scale>
        <p:origin x="-5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103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67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035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2000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3448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324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8923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7147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518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185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250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351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294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352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62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080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4546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wserstack.com/guide/extent-reports-in-selenium" TargetMode="External"/><Relationship Id="rId2" Type="http://schemas.openxmlformats.org/officeDocument/2006/relationships/hyperlink" Target="https://extentreports.com/docs/versions/4/java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oftwaretestinghelp.com/extent-reports-selenium-webdriver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shiv.c3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622232-990B-4855-8678-535BD09B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365125"/>
            <a:ext cx="10068560" cy="854075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LESSON TOPIC : Selenium with Java – Interview Programs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9" y="1010195"/>
            <a:ext cx="11389360" cy="54152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300" b="1" dirty="0" smtClean="0"/>
              <a:t>// 11. Java program to find the largest among three numbers ?</a:t>
            </a:r>
          </a:p>
          <a:p>
            <a:pPr marL="0" indent="0">
              <a:buNone/>
            </a:pPr>
            <a:r>
              <a:rPr lang="en-US" b="1" dirty="0" smtClean="0"/>
              <a:t>public class Main{</a:t>
            </a:r>
          </a:p>
          <a:p>
            <a:pPr marL="0" indent="0">
              <a:buNone/>
            </a:pPr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){</a:t>
            </a:r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a = 78;</a:t>
            </a:r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b = 97;</a:t>
            </a:r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c = 67;</a:t>
            </a:r>
          </a:p>
          <a:p>
            <a:pPr marL="0" indent="0">
              <a:buNone/>
            </a:pPr>
            <a:r>
              <a:rPr lang="en-US" b="1" dirty="0" smtClean="0"/>
              <a:t>if( a &gt; b &amp;&amp; a &gt; c){</a:t>
            </a:r>
          </a:p>
          <a:p>
            <a:pPr marL="0" indent="0"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(" The largest among three numbers is a = " + a);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else if (b &gt; c) {</a:t>
            </a:r>
          </a:p>
          <a:p>
            <a:pPr marL="0" indent="0"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(" The largest among three numbers is b = " + b);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else {</a:t>
            </a:r>
          </a:p>
          <a:p>
            <a:pPr marL="0" indent="0"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(" The largest among three numbers is c = " + c);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}                                                        Output:   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06FE6DB-DF61-4651-8E7A-D5943B6AFBA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82312" y="5316582"/>
            <a:ext cx="6810375" cy="12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4157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975"/>
            <a:ext cx="11389360" cy="6870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//  20. Java program to replace </a:t>
            </a:r>
            <a:r>
              <a:rPr lang="en-US" sz="1400" b="1" smtClean="0"/>
              <a:t>special characters/junk </a:t>
            </a:r>
            <a:r>
              <a:rPr lang="en-US" sz="1400" b="1" dirty="0" smtClean="0"/>
              <a:t>from String ?</a:t>
            </a:r>
          </a:p>
          <a:p>
            <a:pPr marL="0" indent="0">
              <a:buNone/>
            </a:pPr>
            <a:r>
              <a:rPr lang="en-US" sz="1400" b="1" dirty="0" smtClean="0"/>
              <a:t>public class Main{</a:t>
            </a:r>
          </a:p>
          <a:p>
            <a:pPr marL="0" indent="0">
              <a:buNone/>
            </a:pPr>
            <a:r>
              <a:rPr lang="en-US" sz="1400" b="1" dirty="0" smtClean="0"/>
              <a:t> public static void main(String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[]){</a:t>
            </a:r>
          </a:p>
          <a:p>
            <a:pPr marL="0" indent="0">
              <a:buNone/>
            </a:pPr>
            <a:r>
              <a:rPr lang="en-US" sz="1400" b="1" dirty="0" smtClean="0"/>
              <a:t>       String s = " SHIVANATH M %^%&amp;**(*()(*)65544434iuiHQHFIOQH%$$%$";</a:t>
            </a:r>
          </a:p>
          <a:p>
            <a:pPr marL="0" indent="0">
              <a:buNone/>
            </a:pPr>
            <a:r>
              <a:rPr lang="en-US" sz="1400" b="1" dirty="0" smtClean="0"/>
              <a:t>           s = </a:t>
            </a:r>
            <a:r>
              <a:rPr lang="en-US" sz="1400" b="1" dirty="0" err="1" smtClean="0"/>
              <a:t>s.replaceAll</a:t>
            </a:r>
            <a:r>
              <a:rPr lang="en-US" sz="1400" b="1" dirty="0" smtClean="0"/>
              <a:t>("[^a-zA-Z0-9]","");</a:t>
            </a:r>
          </a:p>
          <a:p>
            <a:pPr marL="0" indent="0">
              <a:buNone/>
            </a:pPr>
            <a:r>
              <a:rPr lang="en-US" sz="1400" b="1" dirty="0" smtClean="0"/>
              <a:t>       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(s);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               Output :   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1040" y="2601686"/>
            <a:ext cx="6496353" cy="95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635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BC94FC-E4DF-48EC-A25E-4BEEEDFCD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801" y="487681"/>
            <a:ext cx="7264399" cy="548639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LESSONS LEARNED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F9007D-1E70-4BB1-AEFE-60E335D90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1270000"/>
            <a:ext cx="11033759" cy="473456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Most likely asked interview questions: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Explain the customization of extent reports for selenium in your project?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How to attach passed and failed steps screenshots in report ?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What is the Latest version of Extent reports ?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USEFUL Reference LINKS:</a:t>
            </a:r>
          </a:p>
          <a:p>
            <a:pPr marL="457200" indent="-457200">
              <a:buAutoNum type="arabicPeriod"/>
            </a:pPr>
            <a:r>
              <a:rPr lang="en-US" dirty="0">
                <a:hlinkClick r:id="rId2"/>
              </a:rPr>
              <a:t>https://extentreports.com/docs/versions/4/java/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linkClick r:id="rId3"/>
              </a:rPr>
              <a:t>https://www.browserstack.com/guide/extent-reports-in-selenium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linkClick r:id="rId4"/>
              </a:rPr>
              <a:t>https://www.softwaretestinghelp.com/extent-reports-selenium-webdriver/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174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CFD857-9995-4178-A103-1308172C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223520"/>
            <a:ext cx="6188190" cy="1930400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Click on Subscribe button, Like it, Share it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Shivanath M Choudhary</a:t>
            </a:r>
            <a:br>
              <a:rPr lang="en-US" sz="2700" dirty="0"/>
            </a:br>
            <a:r>
              <a:rPr lang="en-US" sz="2700" dirty="0"/>
              <a:t>Test Automation Architect     </a:t>
            </a:r>
            <a:r>
              <a:rPr lang="en-US" sz="2700" dirty="0">
                <a:hlinkClick r:id="rId2"/>
              </a:rPr>
              <a:t>shiv.c3@gmail.com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36E45246-4619-4D6C-80ED-B4553821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217" y="2323736"/>
            <a:ext cx="6440879" cy="420624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6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My beliefs: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Invest time on yourself.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600" dirty="0"/>
              <a:t>Learn good things a lot.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Practice good work ethics.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Plan Do Check Act.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en-US" sz="1600" dirty="0"/>
              <a:t>Practice the Kaizen formula.</a:t>
            </a:r>
          </a:p>
          <a:p>
            <a:pPr>
              <a:lnSpc>
                <a:spcPct val="90000"/>
              </a:lnSpc>
              <a:buFont typeface="Wingdings 3" charset="2"/>
              <a:buAutoNum type="arabicPeriod"/>
            </a:pPr>
            <a:r>
              <a:rPr lang="en-US" sz="1600" dirty="0"/>
              <a:t>Don’t look up or down to people.</a:t>
            </a:r>
          </a:p>
          <a:p>
            <a:pPr>
              <a:lnSpc>
                <a:spcPct val="90000"/>
              </a:lnSpc>
              <a:buFont typeface="Wingdings 3" charset="2"/>
              <a:buAutoNum type="arabicPeriod"/>
            </a:pPr>
            <a:r>
              <a:rPr lang="en-US" sz="1600" dirty="0"/>
              <a:t>Don’t afraid to take any risk in life.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en-US" sz="1600" dirty="0"/>
              <a:t>Be happy in life.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Be a stubborn heart for desire.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Have a feeling of thankfulness.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sz="1600" dirty="0"/>
          </a:p>
          <a:p>
            <a:pPr>
              <a:lnSpc>
                <a:spcPct val="90000"/>
              </a:lnSpc>
              <a:buFont typeface="Wingdings 3" charset="2"/>
              <a:buAutoNum type="arabicPeriod"/>
            </a:pPr>
            <a:endParaRPr lang="en-US" sz="1600" dirty="0"/>
          </a:p>
          <a:p>
            <a:pPr>
              <a:lnSpc>
                <a:spcPct val="90000"/>
              </a:lnSpc>
              <a:buAutoNum type="arabicPeriod"/>
            </a:pPr>
            <a:endParaRPr lang="en-US" sz="1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US" sz="1600" dirty="0"/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US" sz="1600" dirty="0"/>
          </a:p>
        </p:txBody>
      </p:sp>
      <p:pic>
        <p:nvPicPr>
          <p:cNvPr id="5" name="Content Placeholder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xmlns="" id="{9CB714EA-CB7C-4DC5-B41C-2C8C82458D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27" r="19878" b="1"/>
          <a:stretch/>
        </p:blipFill>
        <p:spPr>
          <a:xfrm>
            <a:off x="6013692" y="2842440"/>
            <a:ext cx="2594732" cy="35853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xmlns="" val="157448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975"/>
            <a:ext cx="11389360" cy="6870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// 12. Java program to check leap year ?</a:t>
            </a:r>
          </a:p>
          <a:p>
            <a:pPr marL="0" indent="0">
              <a:buNone/>
            </a:pPr>
            <a:r>
              <a:rPr lang="en-US" sz="1200" b="1" dirty="0"/>
              <a:t>/*  Divisible by 4 for all the century years - ending with 00 and century year </a:t>
            </a:r>
            <a:r>
              <a:rPr lang="en-US" sz="1200" b="1" dirty="0" smtClean="0"/>
              <a:t>(E.g.: </a:t>
            </a:r>
            <a:r>
              <a:rPr lang="en-US" sz="1200" b="1" dirty="0"/>
              <a:t>1600 / 2000) is leap year only when it is perfectly </a:t>
            </a:r>
          </a:p>
          <a:p>
            <a:pPr marL="0" indent="0">
              <a:buNone/>
            </a:pPr>
            <a:r>
              <a:rPr lang="en-US" sz="1200" b="1" dirty="0"/>
              <a:t>divisible by 400 and 1700 / 1900  is not a leap year and 2012 is a leap year. For example:: the years 1600 and 2000 were century </a:t>
            </a:r>
          </a:p>
          <a:p>
            <a:pPr marL="0" indent="0">
              <a:buNone/>
            </a:pPr>
            <a:r>
              <a:rPr lang="en-US" sz="1200" b="1" dirty="0"/>
              <a:t>leap years; the century years 1700, 1800, and 1900 were not century leap years. The next century leap year will occur in the </a:t>
            </a:r>
          </a:p>
          <a:p>
            <a:pPr marL="0" indent="0">
              <a:buNone/>
            </a:pPr>
            <a:r>
              <a:rPr lang="en-US" sz="1200" b="1" dirty="0"/>
              <a:t>year 2400. Century leap years always begin on a Saturday, and February 29 always falls on a Tuesday. */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import </a:t>
            </a:r>
            <a:r>
              <a:rPr lang="en-US" sz="1200" b="1" dirty="0" err="1"/>
              <a:t>java.util.Scanner</a:t>
            </a:r>
            <a:r>
              <a:rPr lang="en-US" sz="1200" b="1" dirty="0"/>
              <a:t>;</a:t>
            </a:r>
          </a:p>
          <a:p>
            <a:pPr marL="0" indent="0">
              <a:buNone/>
            </a:pPr>
            <a:r>
              <a:rPr lang="en-US" sz="1200" b="1" dirty="0"/>
              <a:t>public class Main{</a:t>
            </a:r>
          </a:p>
          <a:p>
            <a:pPr marL="0" indent="0">
              <a:buNone/>
            </a:pPr>
            <a:r>
              <a:rPr lang="en-US" sz="1200" b="1" dirty="0"/>
              <a:t>public static void main(String[] </a:t>
            </a:r>
            <a:r>
              <a:rPr lang="en-US" sz="1200" b="1" dirty="0" err="1"/>
              <a:t>args</a:t>
            </a:r>
            <a:r>
              <a:rPr lang="en-US" sz="1200" b="1" dirty="0"/>
              <a:t>){</a:t>
            </a:r>
          </a:p>
          <a:p>
            <a:pPr marL="0" indent="0">
              <a:buNone/>
            </a:pPr>
            <a:r>
              <a:rPr lang="en-US" sz="1200" b="1" dirty="0"/>
              <a:t>Scanner </a:t>
            </a:r>
            <a:r>
              <a:rPr lang="en-US" sz="1200" b="1" dirty="0" err="1"/>
              <a:t>userInput</a:t>
            </a:r>
            <a:r>
              <a:rPr lang="en-US" sz="1200" b="1" dirty="0"/>
              <a:t> = new Scanner(System.in);</a:t>
            </a:r>
          </a:p>
          <a:p>
            <a:pPr marL="0" indent="0">
              <a:buNone/>
            </a:pPr>
            <a:r>
              <a:rPr lang="en-US" sz="1200" b="1" dirty="0" err="1"/>
              <a:t>System.out.println</a:t>
            </a:r>
            <a:r>
              <a:rPr lang="en-US" sz="1200" b="1" dirty="0"/>
              <a:t>("Dear User - Please enter the year.");</a:t>
            </a:r>
          </a:p>
          <a:p>
            <a:pPr marL="0" indent="0">
              <a:buNone/>
            </a:pPr>
            <a:r>
              <a:rPr lang="en-US" sz="1200" b="1" dirty="0"/>
              <a:t>int year = </a:t>
            </a:r>
            <a:r>
              <a:rPr lang="en-US" sz="1200" b="1" dirty="0" err="1"/>
              <a:t>userInput.nextInt</a:t>
            </a:r>
            <a:r>
              <a:rPr lang="en-US" sz="1200" b="1" dirty="0"/>
              <a:t>();</a:t>
            </a:r>
          </a:p>
          <a:p>
            <a:pPr marL="0" indent="0">
              <a:buNone/>
            </a:pPr>
            <a:r>
              <a:rPr lang="en-US" sz="1200" b="1" dirty="0" err="1"/>
              <a:t>boolean</a:t>
            </a:r>
            <a:r>
              <a:rPr lang="en-US" sz="1200" b="1" dirty="0"/>
              <a:t> leap = false;</a:t>
            </a:r>
          </a:p>
          <a:p>
            <a:pPr marL="0" indent="0">
              <a:buNone/>
            </a:pPr>
            <a:r>
              <a:rPr lang="en-US" sz="1200" b="1" dirty="0"/>
              <a:t>  if(year % 4 == 0){</a:t>
            </a:r>
          </a:p>
          <a:p>
            <a:pPr marL="0" indent="0">
              <a:buNone/>
            </a:pPr>
            <a:r>
              <a:rPr lang="en-US" sz="1200" b="1" dirty="0"/>
              <a:t>                   if(year % 100 == 0){</a:t>
            </a:r>
          </a:p>
          <a:p>
            <a:pPr marL="0" indent="0">
              <a:buNone/>
            </a:pPr>
            <a:r>
              <a:rPr lang="en-US" sz="1200" b="1" dirty="0"/>
              <a:t>                                 if(year % 400 == 0){ leap = true; } else { leap = false;} </a:t>
            </a:r>
          </a:p>
          <a:p>
            <a:pPr marL="0" indent="0">
              <a:buNone/>
            </a:pPr>
            <a:r>
              <a:rPr lang="en-US" sz="1200" b="1" dirty="0"/>
              <a:t>                   } else { leap = true;} </a:t>
            </a:r>
          </a:p>
          <a:p>
            <a:pPr marL="0" indent="0">
              <a:buNone/>
            </a:pPr>
            <a:r>
              <a:rPr lang="en-US" sz="1200" b="1" dirty="0"/>
              <a:t>   } else { leap = false;}</a:t>
            </a:r>
          </a:p>
          <a:p>
            <a:pPr marL="0" indent="0">
              <a:buNone/>
            </a:pPr>
            <a:r>
              <a:rPr lang="en-US" sz="1200" b="1" dirty="0"/>
              <a:t>if(leap){ </a:t>
            </a:r>
            <a:r>
              <a:rPr lang="en-US" sz="1200" b="1" dirty="0" err="1"/>
              <a:t>System.out.println</a:t>
            </a:r>
            <a:r>
              <a:rPr lang="en-US" sz="1200" b="1" dirty="0"/>
              <a:t>(year + " is a leap year");}</a:t>
            </a:r>
          </a:p>
          <a:p>
            <a:pPr marL="0" indent="0">
              <a:buNone/>
            </a:pPr>
            <a:r>
              <a:rPr lang="en-US" sz="1200" b="1" dirty="0"/>
              <a:t>else { </a:t>
            </a:r>
            <a:r>
              <a:rPr lang="en-US" sz="1200" b="1" dirty="0" err="1"/>
              <a:t>System.out.println</a:t>
            </a:r>
            <a:r>
              <a:rPr lang="en-US" sz="1200" b="1" dirty="0"/>
              <a:t>(year + " is not a leap year"); }</a:t>
            </a:r>
          </a:p>
          <a:p>
            <a:pPr marL="0" indent="0">
              <a:buNone/>
            </a:pPr>
            <a:r>
              <a:rPr lang="en-US" sz="1200" b="1" dirty="0"/>
              <a:t>}</a:t>
            </a:r>
          </a:p>
          <a:p>
            <a:pPr marL="0" indent="0">
              <a:buNone/>
            </a:pPr>
            <a:r>
              <a:rPr lang="en-US" sz="1200" b="1" dirty="0"/>
              <a:t>}                                                                                  Output: </a:t>
            </a:r>
          </a:p>
          <a:p>
            <a:pPr marL="0" indent="0">
              <a:buNone/>
            </a:pPr>
            <a:endParaRPr lang="en-US" sz="1200" b="1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DEEC7D0-8D14-4320-8586-7A9BE74C355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14850" y="5156200"/>
            <a:ext cx="6053137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990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975"/>
            <a:ext cx="11389360" cy="6651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// 13. Write a program for Singleton Class(Or Singleton Design Pattern) in Java ?</a:t>
            </a:r>
          </a:p>
          <a:p>
            <a:pPr marL="0" indent="0">
              <a:buNone/>
            </a:pPr>
            <a:r>
              <a:rPr lang="en-US" sz="1400" b="1" dirty="0"/>
              <a:t>public class Main{</a:t>
            </a:r>
          </a:p>
          <a:p>
            <a:pPr marL="0" indent="0">
              <a:buNone/>
            </a:pPr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){</a:t>
            </a:r>
          </a:p>
          <a:p>
            <a:pPr marL="0" indent="0">
              <a:buNone/>
            </a:pPr>
            <a:r>
              <a:rPr lang="en-US" sz="1400" b="1" dirty="0"/>
              <a:t>// </a:t>
            </a:r>
            <a:r>
              <a:rPr lang="en-US" sz="1400" b="1" dirty="0" err="1"/>
              <a:t>childClass</a:t>
            </a:r>
            <a:r>
              <a:rPr lang="en-US" sz="1400" b="1" dirty="0"/>
              <a:t> obj1 = new </a:t>
            </a:r>
            <a:r>
              <a:rPr lang="en-US" sz="1400" b="1" dirty="0" err="1"/>
              <a:t>childClass</a:t>
            </a:r>
            <a:r>
              <a:rPr lang="en-US" sz="1400" b="1" dirty="0"/>
              <a:t>();  //It will give an </a:t>
            </a:r>
            <a:r>
              <a:rPr lang="en-US" sz="1400" b="1" dirty="0" smtClean="0"/>
              <a:t>error:   </a:t>
            </a: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err="1"/>
              <a:t>childClass</a:t>
            </a:r>
            <a:r>
              <a:rPr lang="en-US" sz="1400" b="1" dirty="0"/>
              <a:t> obj1 = </a:t>
            </a:r>
            <a:r>
              <a:rPr lang="en-US" sz="1400" b="1" dirty="0" err="1"/>
              <a:t>childClass.getInstance</a:t>
            </a:r>
            <a:r>
              <a:rPr lang="en-US" sz="1400" b="1" dirty="0"/>
              <a:t>(); </a:t>
            </a:r>
          </a:p>
          <a:p>
            <a:pPr marL="0" indent="0">
              <a:buNone/>
            </a:pPr>
            <a:r>
              <a:rPr lang="en-US" sz="1400" b="1" dirty="0" err="1"/>
              <a:t>childClass</a:t>
            </a:r>
            <a:r>
              <a:rPr lang="en-US" sz="1400" b="1" dirty="0"/>
              <a:t> obj2 = </a:t>
            </a:r>
            <a:r>
              <a:rPr lang="en-US" sz="1400" b="1" dirty="0" err="1"/>
              <a:t>childClass.getInstance</a:t>
            </a:r>
            <a:r>
              <a:rPr lang="en-US" sz="1400" b="1" dirty="0"/>
              <a:t>(); 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class </a:t>
            </a:r>
            <a:r>
              <a:rPr lang="en-US" sz="1400" b="1" dirty="0" err="1"/>
              <a:t>childClass</a:t>
            </a:r>
            <a:r>
              <a:rPr lang="en-US" sz="1400" b="1" dirty="0"/>
              <a:t>{</a:t>
            </a:r>
          </a:p>
          <a:p>
            <a:pPr marL="0" indent="0">
              <a:buNone/>
            </a:pPr>
            <a:r>
              <a:rPr lang="en-US" sz="1400" b="1" dirty="0"/>
              <a:t>static </a:t>
            </a:r>
            <a:r>
              <a:rPr lang="en-US" sz="1400" b="1" dirty="0" err="1"/>
              <a:t>childClass</a:t>
            </a:r>
            <a:r>
              <a:rPr lang="en-US" sz="1400" b="1" dirty="0"/>
              <a:t> obj = new </a:t>
            </a:r>
            <a:r>
              <a:rPr lang="en-US" sz="1400" b="1" dirty="0" err="1"/>
              <a:t>childClass</a:t>
            </a:r>
            <a:r>
              <a:rPr lang="en-US" sz="1400" b="1" dirty="0"/>
              <a:t>();</a:t>
            </a:r>
          </a:p>
          <a:p>
            <a:pPr marL="0" indent="0">
              <a:buNone/>
            </a:pPr>
            <a:r>
              <a:rPr lang="en-US" sz="1400" b="1" dirty="0"/>
              <a:t>private </a:t>
            </a:r>
            <a:r>
              <a:rPr lang="en-US" sz="1400" b="1" dirty="0" err="1"/>
              <a:t>childClass</a:t>
            </a:r>
            <a:r>
              <a:rPr lang="en-US" sz="1400" b="1" dirty="0"/>
              <a:t>(){ }</a:t>
            </a:r>
          </a:p>
          <a:p>
            <a:pPr marL="0" indent="0">
              <a:buNone/>
            </a:pPr>
            <a:r>
              <a:rPr lang="en-US" sz="1400" b="1" dirty="0"/>
              <a:t>public static </a:t>
            </a:r>
            <a:r>
              <a:rPr lang="en-US" sz="1400" b="1" dirty="0" err="1"/>
              <a:t>childClass</a:t>
            </a:r>
            <a:r>
              <a:rPr lang="en-US" sz="1400" b="1" dirty="0"/>
              <a:t> </a:t>
            </a:r>
            <a:r>
              <a:rPr lang="en-US" sz="1400" b="1" dirty="0" err="1"/>
              <a:t>getInstance</a:t>
            </a:r>
            <a:r>
              <a:rPr lang="en-US" sz="1400" b="1" dirty="0"/>
              <a:t>()</a:t>
            </a:r>
          </a:p>
          <a:p>
            <a:pPr marL="0" indent="0">
              <a:buNone/>
            </a:pPr>
            <a:r>
              <a:rPr lang="en-US" sz="1400" b="1" dirty="0"/>
              <a:t>{ return obj; 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                                    Output :   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0D19B63-B1C0-4F66-8DC0-6FB416CCA9E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43400" y="906371"/>
            <a:ext cx="5038725" cy="21242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797EA57-5141-4A7C-9C50-26D9B208C89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57512" y="5129213"/>
            <a:ext cx="5362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837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39" y="53975"/>
            <a:ext cx="11773989" cy="68040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//14.  Java program to find first and second largest number in the given Array ?</a:t>
            </a:r>
          </a:p>
          <a:p>
            <a:pPr marL="0" indent="0">
              <a:buNone/>
            </a:pPr>
            <a:r>
              <a:rPr lang="en-US" sz="1400" b="1" dirty="0" smtClean="0"/>
              <a:t>import </a:t>
            </a:r>
            <a:r>
              <a:rPr lang="en-US" sz="1400" b="1" dirty="0" err="1" smtClean="0"/>
              <a:t>java.util.Scanner</a:t>
            </a:r>
            <a:r>
              <a:rPr lang="en-US" sz="1400" b="1" dirty="0" smtClean="0"/>
              <a:t>;</a:t>
            </a:r>
          </a:p>
          <a:p>
            <a:pPr marL="0" indent="0">
              <a:buNone/>
            </a:pPr>
            <a:r>
              <a:rPr lang="en-US" sz="1400" b="1" dirty="0" smtClean="0"/>
              <a:t>public class Main{</a:t>
            </a:r>
          </a:p>
          <a:p>
            <a:pPr marL="0" indent="0">
              <a:buNone/>
            </a:pPr>
            <a:r>
              <a:rPr lang="en-US" sz="1400" b="1" dirty="0" smtClean="0"/>
              <a:t>	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){</a:t>
            </a:r>
          </a:p>
          <a:p>
            <a:pPr marL="0" indent="0">
              <a:buNone/>
            </a:pPr>
            <a:r>
              <a:rPr lang="en-US" sz="1400" b="1" dirty="0" smtClean="0"/>
              <a:t>		Scanner </a:t>
            </a:r>
            <a:r>
              <a:rPr lang="en-US" sz="1400" b="1" dirty="0" err="1" smtClean="0"/>
              <a:t>usrInput</a:t>
            </a:r>
            <a:r>
              <a:rPr lang="en-US" sz="1400" b="1" dirty="0" smtClean="0"/>
              <a:t> = new Scanner(</a:t>
            </a:r>
            <a:r>
              <a:rPr lang="en-US" sz="1400" b="1" dirty="0" err="1" smtClean="0"/>
              <a:t>System.in</a:t>
            </a:r>
            <a:r>
              <a:rPr lang="en-US" sz="1400" b="1" dirty="0" smtClean="0"/>
              <a:t>);</a:t>
            </a:r>
          </a:p>
          <a:p>
            <a:pPr marL="0" indent="0">
              <a:buNone/>
            </a:pPr>
            <a:r>
              <a:rPr lang="en-US" sz="1400" b="1" dirty="0" smtClean="0"/>
              <a:t>		</a:t>
            </a:r>
            <a:r>
              <a:rPr lang="en-US" sz="1400" b="1" dirty="0" err="1" smtClean="0"/>
              <a:t>System.out.print</a:t>
            </a:r>
            <a:r>
              <a:rPr lang="en-US" sz="1400" b="1" dirty="0" smtClean="0"/>
              <a:t>("Enter number of elements you want in array : ");</a:t>
            </a:r>
          </a:p>
          <a:p>
            <a:pPr marL="0" indent="0">
              <a:buNone/>
            </a:pPr>
            <a:r>
              <a:rPr lang="en-US" sz="1400" b="1" dirty="0" smtClean="0"/>
              <a:t>		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n = </a:t>
            </a:r>
            <a:r>
              <a:rPr lang="en-US" sz="1400" b="1" dirty="0" err="1" smtClean="0"/>
              <a:t>usrInput.nextInt</a:t>
            </a:r>
            <a:r>
              <a:rPr lang="en-US" sz="1400" b="1" dirty="0" smtClean="0"/>
              <a:t>();</a:t>
            </a:r>
          </a:p>
          <a:p>
            <a:pPr marL="0" indent="0">
              <a:buNone/>
            </a:pPr>
            <a:r>
              <a:rPr lang="en-US" sz="1400" b="1" dirty="0" smtClean="0"/>
              <a:t>		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[] </a:t>
            </a:r>
            <a:r>
              <a:rPr lang="en-US" sz="1400" b="1" dirty="0" err="1" smtClean="0"/>
              <a:t>numArry</a:t>
            </a:r>
            <a:r>
              <a:rPr lang="en-US" sz="1400" b="1" dirty="0" smtClean="0"/>
              <a:t> = new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[n];</a:t>
            </a:r>
          </a:p>
          <a:p>
            <a:pPr marL="0" indent="0">
              <a:buNone/>
            </a:pPr>
            <a:r>
              <a:rPr lang="en-US" sz="1400" b="1" dirty="0" smtClean="0"/>
              <a:t>		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("Enter all the elements : ");</a:t>
            </a:r>
          </a:p>
          <a:p>
            <a:pPr marL="0" indent="0">
              <a:buNone/>
            </a:pPr>
            <a:r>
              <a:rPr lang="en-US" sz="1400" b="1" dirty="0" smtClean="0"/>
              <a:t>		for(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= 0;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&lt; n 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++) {  </a:t>
            </a:r>
            <a:r>
              <a:rPr lang="en-US" sz="1400" b="1" dirty="0" err="1" smtClean="0"/>
              <a:t>numArry</a:t>
            </a:r>
            <a:r>
              <a:rPr lang="en-US" sz="1400" b="1" dirty="0" smtClean="0"/>
              <a:t>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 = </a:t>
            </a:r>
            <a:r>
              <a:rPr lang="en-US" sz="1400" b="1" dirty="0" err="1" smtClean="0"/>
              <a:t>usrInput.nextInt</a:t>
            </a:r>
            <a:r>
              <a:rPr lang="en-US" sz="1400" b="1" dirty="0" smtClean="0"/>
              <a:t>(); }</a:t>
            </a:r>
          </a:p>
          <a:p>
            <a:pPr marL="0" indent="0">
              <a:buNone/>
            </a:pPr>
            <a:r>
              <a:rPr lang="en-US" sz="1400" b="1" dirty="0" smtClean="0"/>
              <a:t>		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firstLargest</a:t>
            </a:r>
            <a:r>
              <a:rPr lang="en-US" sz="1400" b="1" dirty="0" smtClean="0"/>
              <a:t> = 0;</a:t>
            </a:r>
          </a:p>
          <a:p>
            <a:pPr marL="0" indent="0">
              <a:buNone/>
            </a:pPr>
            <a:r>
              <a:rPr lang="en-US" sz="1400" b="1" dirty="0" smtClean="0"/>
              <a:t>		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secondLargest</a:t>
            </a:r>
            <a:r>
              <a:rPr lang="en-US" sz="1400" b="1" dirty="0" smtClean="0"/>
              <a:t> = 0;</a:t>
            </a:r>
          </a:p>
          <a:p>
            <a:pPr marL="0" indent="0">
              <a:buNone/>
            </a:pPr>
            <a:r>
              <a:rPr lang="en-US" sz="1400" b="1" dirty="0" smtClean="0"/>
              <a:t>		for(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= 0;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&lt;</a:t>
            </a:r>
            <a:r>
              <a:rPr lang="en-US" sz="1400" b="1" dirty="0" err="1" smtClean="0"/>
              <a:t>numArry.length</a:t>
            </a:r>
            <a:r>
              <a:rPr lang="en-US" sz="1400" b="1" dirty="0" smtClean="0"/>
              <a:t>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++){</a:t>
            </a:r>
          </a:p>
          <a:p>
            <a:pPr marL="0" indent="0">
              <a:buNone/>
            </a:pPr>
            <a:r>
              <a:rPr lang="en-US" sz="1400" b="1" dirty="0" smtClean="0"/>
              <a:t>			if( </a:t>
            </a:r>
            <a:r>
              <a:rPr lang="en-US" sz="1400" b="1" dirty="0" err="1" smtClean="0"/>
              <a:t>numArry</a:t>
            </a:r>
            <a:r>
              <a:rPr lang="en-US" sz="1400" b="1" dirty="0" smtClean="0"/>
              <a:t>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 &gt; </a:t>
            </a:r>
            <a:r>
              <a:rPr lang="en-US" sz="1400" b="1" dirty="0" err="1" smtClean="0"/>
              <a:t>firstLargest</a:t>
            </a:r>
            <a:r>
              <a:rPr lang="en-US" sz="1400" b="1" dirty="0" smtClean="0"/>
              <a:t>  ){    </a:t>
            </a:r>
          </a:p>
          <a:p>
            <a:pPr marL="0" indent="0">
              <a:buNone/>
            </a:pPr>
            <a:r>
              <a:rPr lang="en-US" sz="1400" b="1" dirty="0" smtClean="0"/>
              <a:t>				</a:t>
            </a:r>
            <a:r>
              <a:rPr lang="en-US" sz="1400" b="1" dirty="0" err="1" smtClean="0"/>
              <a:t>secondLargest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firstLargest</a:t>
            </a:r>
            <a:r>
              <a:rPr lang="en-US" sz="1400" b="1" dirty="0" smtClean="0"/>
              <a:t>;</a:t>
            </a:r>
          </a:p>
          <a:p>
            <a:pPr marL="0" indent="0">
              <a:buNone/>
            </a:pPr>
            <a:r>
              <a:rPr lang="en-US" sz="1400" b="1" dirty="0" smtClean="0"/>
              <a:t>				</a:t>
            </a:r>
            <a:r>
              <a:rPr lang="en-US" sz="1400" b="1" dirty="0" err="1" smtClean="0"/>
              <a:t>firstLargest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numArry</a:t>
            </a:r>
            <a:r>
              <a:rPr lang="en-US" sz="1400" b="1" dirty="0" smtClean="0"/>
              <a:t>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];</a:t>
            </a:r>
          </a:p>
          <a:p>
            <a:pPr marL="0" indent="0">
              <a:buNone/>
            </a:pPr>
            <a:r>
              <a:rPr lang="en-US" sz="1400" b="1" dirty="0" smtClean="0"/>
              <a:t>				}  else if( </a:t>
            </a:r>
            <a:r>
              <a:rPr lang="en-US" sz="1400" b="1" dirty="0" err="1" smtClean="0"/>
              <a:t>numArry</a:t>
            </a:r>
            <a:r>
              <a:rPr lang="en-US" sz="1400" b="1" dirty="0" smtClean="0"/>
              <a:t>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 &gt; </a:t>
            </a:r>
            <a:r>
              <a:rPr lang="en-US" sz="1400" b="1" dirty="0" err="1" smtClean="0"/>
              <a:t>secondLargest</a:t>
            </a:r>
            <a:r>
              <a:rPr lang="en-US" sz="1400" b="1" dirty="0" smtClean="0"/>
              <a:t>){</a:t>
            </a:r>
          </a:p>
          <a:p>
            <a:pPr marL="0" indent="0">
              <a:buNone/>
            </a:pPr>
            <a:r>
              <a:rPr lang="en-US" sz="1400" b="1" dirty="0" smtClean="0"/>
              <a:t>					</a:t>
            </a:r>
            <a:r>
              <a:rPr lang="en-US" sz="1400" b="1" dirty="0" err="1" smtClean="0"/>
              <a:t>secondLargest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numArry</a:t>
            </a:r>
            <a:r>
              <a:rPr lang="en-US" sz="1400" b="1" dirty="0" smtClean="0"/>
              <a:t>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];  } }</a:t>
            </a:r>
          </a:p>
          <a:p>
            <a:pPr marL="0" indent="0">
              <a:buNone/>
            </a:pPr>
            <a:r>
              <a:rPr lang="en-US" sz="1400" b="1" dirty="0" smtClean="0"/>
              <a:t>					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("The </a:t>
            </a:r>
            <a:r>
              <a:rPr lang="en-US" sz="1400" b="1" dirty="0" err="1" smtClean="0"/>
              <a:t>firstLargest</a:t>
            </a:r>
            <a:r>
              <a:rPr lang="en-US" sz="1400" b="1" dirty="0" smtClean="0"/>
              <a:t> number: " +</a:t>
            </a:r>
            <a:r>
              <a:rPr lang="en-US" sz="1400" b="1" dirty="0" err="1" smtClean="0"/>
              <a:t>firstLargest</a:t>
            </a:r>
            <a:r>
              <a:rPr lang="en-US" sz="1400" b="1" dirty="0" smtClean="0"/>
              <a:t>+" </a:t>
            </a:r>
            <a:r>
              <a:rPr lang="en-US" sz="1400" b="1" dirty="0" err="1" smtClean="0"/>
              <a:t>secondLargest</a:t>
            </a:r>
            <a:r>
              <a:rPr lang="en-US" sz="1400" b="1" dirty="0" smtClean="0"/>
              <a:t> number "+</a:t>
            </a:r>
            <a:r>
              <a:rPr lang="en-US" sz="1400" b="1" dirty="0" err="1" smtClean="0"/>
              <a:t>secondLargest</a:t>
            </a:r>
            <a:r>
              <a:rPr lang="en-US" sz="1400" b="1" dirty="0" smtClean="0"/>
              <a:t>);</a:t>
            </a:r>
          </a:p>
          <a:p>
            <a:pPr marL="0" indent="0">
              <a:buNone/>
            </a:pPr>
            <a:r>
              <a:rPr lang="en-US" sz="1400" b="1" dirty="0" smtClean="0"/>
              <a:t>					} }    </a:t>
            </a: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604" y="4338229"/>
            <a:ext cx="5997712" cy="170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3875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975"/>
            <a:ext cx="11389360" cy="6870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// 15. Java program to swap two strings without temporary variable ?</a:t>
            </a:r>
          </a:p>
          <a:p>
            <a:pPr marL="0" indent="0">
              <a:buNone/>
            </a:pPr>
            <a:r>
              <a:rPr lang="en-US" sz="1400" b="1" dirty="0" smtClean="0"/>
              <a:t>public class Main{</a:t>
            </a:r>
          </a:p>
          <a:p>
            <a:pPr marL="0" indent="0">
              <a:buNone/>
            </a:pPr>
            <a:r>
              <a:rPr lang="en-US" sz="1400" b="1" dirty="0" smtClean="0"/>
              <a:t>public static void main(String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[]){</a:t>
            </a:r>
          </a:p>
          <a:p>
            <a:pPr marL="0" indent="0">
              <a:buNone/>
            </a:pPr>
            <a:r>
              <a:rPr lang="en-US" sz="1400" b="1" dirty="0" smtClean="0"/>
              <a:t>String a = "Hello";</a:t>
            </a:r>
          </a:p>
          <a:p>
            <a:pPr marL="0" indent="0">
              <a:buNone/>
            </a:pPr>
            <a:r>
              <a:rPr lang="en-US" sz="1400" b="1" dirty="0" smtClean="0"/>
              <a:t>String b = "World";</a:t>
            </a:r>
          </a:p>
          <a:p>
            <a:pPr marL="0" indent="0">
              <a:buNone/>
            </a:pP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("\</a:t>
            </a:r>
            <a:r>
              <a:rPr lang="en-US" sz="1400" b="1" dirty="0" err="1" smtClean="0"/>
              <a:t>nBefore</a:t>
            </a:r>
            <a:r>
              <a:rPr lang="en-US" sz="1400" b="1" dirty="0" smtClean="0"/>
              <a:t> swapping : The value of a and b ");</a:t>
            </a:r>
          </a:p>
          <a:p>
            <a:pPr marL="0" indent="0">
              <a:buNone/>
            </a:pP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("The value of a = " +a);</a:t>
            </a:r>
          </a:p>
          <a:p>
            <a:pPr marL="0" indent="0">
              <a:buNone/>
            </a:pP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("The value of b = " +b);</a:t>
            </a:r>
          </a:p>
          <a:p>
            <a:pPr marL="0" indent="0">
              <a:buNone/>
            </a:pPr>
            <a:r>
              <a:rPr lang="en-US" sz="1400" b="1" dirty="0" smtClean="0"/>
              <a:t> a = </a:t>
            </a:r>
            <a:r>
              <a:rPr lang="en-US" sz="1400" b="1" dirty="0" err="1" smtClean="0"/>
              <a:t>a+b</a:t>
            </a:r>
            <a:r>
              <a:rPr lang="en-US" sz="1400" b="1" dirty="0" smtClean="0"/>
              <a:t>;</a:t>
            </a:r>
          </a:p>
          <a:p>
            <a:pPr marL="0" indent="0">
              <a:buNone/>
            </a:pPr>
            <a:r>
              <a:rPr lang="en-US" sz="1400" b="1" dirty="0" smtClean="0"/>
              <a:t> b = </a:t>
            </a:r>
            <a:r>
              <a:rPr lang="en-US" sz="1400" b="1" dirty="0" err="1" smtClean="0"/>
              <a:t>a.substring</a:t>
            </a:r>
            <a:r>
              <a:rPr lang="en-US" sz="1400" b="1" dirty="0" smtClean="0"/>
              <a:t>(0, (</a:t>
            </a:r>
            <a:r>
              <a:rPr lang="en-US" sz="1400" b="1" dirty="0" err="1" smtClean="0"/>
              <a:t>a.length</a:t>
            </a:r>
            <a:r>
              <a:rPr lang="en-US" sz="1400" b="1" dirty="0" smtClean="0"/>
              <a:t>() - </a:t>
            </a:r>
            <a:r>
              <a:rPr lang="en-US" sz="1400" b="1" dirty="0" err="1" smtClean="0"/>
              <a:t>b.length</a:t>
            </a:r>
            <a:r>
              <a:rPr lang="en-US" sz="1400" b="1" dirty="0" smtClean="0"/>
              <a:t>()));</a:t>
            </a:r>
          </a:p>
          <a:p>
            <a:pPr marL="0" indent="0">
              <a:buNone/>
            </a:pPr>
            <a:r>
              <a:rPr lang="en-US" sz="1400" b="1" dirty="0" smtClean="0"/>
              <a:t> a = </a:t>
            </a:r>
            <a:r>
              <a:rPr lang="en-US" sz="1400" b="1" dirty="0" err="1" smtClean="0"/>
              <a:t>a.substring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b.length</a:t>
            </a:r>
            <a:r>
              <a:rPr lang="en-US" sz="1400" b="1" dirty="0" smtClean="0"/>
              <a:t>());</a:t>
            </a:r>
          </a:p>
          <a:p>
            <a:pPr marL="0" indent="0">
              <a:buNone/>
            </a:pP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("\</a:t>
            </a:r>
            <a:r>
              <a:rPr lang="en-US" sz="1400" b="1" dirty="0" err="1" smtClean="0"/>
              <a:t>nAfter</a:t>
            </a:r>
            <a:r>
              <a:rPr lang="en-US" sz="1400" b="1" dirty="0" smtClean="0"/>
              <a:t> swapping : The value of a and b ");</a:t>
            </a:r>
          </a:p>
          <a:p>
            <a:pPr marL="0" indent="0">
              <a:buNone/>
            </a:pP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("The value of a = " +a);</a:t>
            </a:r>
          </a:p>
          <a:p>
            <a:pPr marL="0" indent="0">
              <a:buNone/>
            </a:pP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("The value of b = " +b);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                                         Output :  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88277" y="4886734"/>
            <a:ext cx="5115198" cy="158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2958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975"/>
            <a:ext cx="11389360" cy="6870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// 16. Java program to reverse an integer ?</a:t>
            </a:r>
          </a:p>
          <a:p>
            <a:pPr marL="0" indent="0">
              <a:buNone/>
            </a:pPr>
            <a:r>
              <a:rPr lang="en-US" sz="1400" b="1" dirty="0" smtClean="0"/>
              <a:t>import </a:t>
            </a:r>
            <a:r>
              <a:rPr lang="en-US" sz="1400" b="1" dirty="0" err="1" smtClean="0"/>
              <a:t>java.lang.String</a:t>
            </a:r>
            <a:r>
              <a:rPr lang="en-US" sz="1400" b="1" dirty="0" smtClean="0"/>
              <a:t>;</a:t>
            </a:r>
          </a:p>
          <a:p>
            <a:pPr marL="0" indent="0">
              <a:buNone/>
            </a:pPr>
            <a:r>
              <a:rPr lang="en-US" sz="1400" b="1" dirty="0" smtClean="0"/>
              <a:t>public class Main{</a:t>
            </a:r>
          </a:p>
          <a:p>
            <a:pPr marL="0" indent="0">
              <a:buNone/>
            </a:pPr>
            <a:r>
              <a:rPr lang="en-US" sz="1400" b="1" dirty="0" smtClean="0"/>
              <a:t> public static void main(String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[]){</a:t>
            </a:r>
          </a:p>
          <a:p>
            <a:pPr marL="0" indent="0">
              <a:buNone/>
            </a:pPr>
            <a:r>
              <a:rPr lang="en-US" sz="1400" b="1" dirty="0" smtClean="0"/>
              <a:t>      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num = 12345;</a:t>
            </a:r>
          </a:p>
          <a:p>
            <a:pPr marL="0" indent="0">
              <a:buNone/>
            </a:pPr>
            <a:r>
              <a:rPr lang="en-US" sz="1400" b="1" dirty="0" smtClean="0"/>
              <a:t>      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rev = 0;</a:t>
            </a:r>
          </a:p>
          <a:p>
            <a:pPr marL="0" indent="0">
              <a:buNone/>
            </a:pPr>
            <a:r>
              <a:rPr lang="en-US" sz="1400" b="1" dirty="0" smtClean="0"/>
              <a:t>while(num != 0){</a:t>
            </a:r>
          </a:p>
          <a:p>
            <a:pPr marL="0" indent="0">
              <a:buNone/>
            </a:pPr>
            <a:r>
              <a:rPr lang="en-US" sz="1400" b="1" dirty="0" smtClean="0"/>
              <a:t>rev = rev * 10 + num % 10;</a:t>
            </a:r>
          </a:p>
          <a:p>
            <a:pPr marL="0" indent="0">
              <a:buNone/>
            </a:pPr>
            <a:r>
              <a:rPr lang="en-US" sz="1400" b="1" dirty="0" smtClean="0"/>
              <a:t>num = num /10;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("The reverse integer is : " +rev);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long num1 = 12345;</a:t>
            </a:r>
          </a:p>
          <a:p>
            <a:pPr marL="0" indent="0">
              <a:buNone/>
            </a:pP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(new </a:t>
            </a:r>
            <a:r>
              <a:rPr lang="en-US" sz="1400" b="1" dirty="0" err="1" smtClean="0"/>
              <a:t>StringBuffer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String.valueOf</a:t>
            </a:r>
            <a:r>
              <a:rPr lang="en-US" sz="1400" b="1" dirty="0" smtClean="0"/>
              <a:t>(num1)).reverse());	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                             Output :  </a:t>
            </a:r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65900" y="5368834"/>
            <a:ext cx="5495959" cy="116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10181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975"/>
            <a:ext cx="11389360" cy="6870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// 17. Java program to find ascending order of given number array ?</a:t>
            </a:r>
          </a:p>
          <a:p>
            <a:pPr marL="0" indent="0">
              <a:buNone/>
            </a:pPr>
            <a:r>
              <a:rPr lang="en-US" sz="1400" b="1" dirty="0" smtClean="0"/>
              <a:t>public class Main{</a:t>
            </a:r>
          </a:p>
          <a:p>
            <a:pPr marL="0" indent="0">
              <a:buNone/>
            </a:pPr>
            <a:r>
              <a:rPr lang="en-US" sz="1400" b="1" dirty="0" smtClean="0"/>
              <a:t>public static void main(String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[]){</a:t>
            </a:r>
          </a:p>
          <a:p>
            <a:pPr marL="0" indent="0">
              <a:buNone/>
            </a:pPr>
            <a:r>
              <a:rPr lang="en-US" sz="1400" b="1" dirty="0" err="1" smtClean="0"/>
              <a:t>int</a:t>
            </a:r>
            <a:r>
              <a:rPr lang="en-US" sz="1400" b="1" dirty="0" smtClean="0"/>
              <a:t> a[] = {99, 88, 77, 66, 45, 34, 23, 11, 101};</a:t>
            </a:r>
          </a:p>
          <a:p>
            <a:pPr marL="0" indent="0">
              <a:buNone/>
            </a:pPr>
            <a:r>
              <a:rPr lang="en-US" sz="1400" b="1" dirty="0" err="1" smtClean="0"/>
              <a:t>int</a:t>
            </a:r>
            <a:r>
              <a:rPr lang="en-US" sz="1400" b="1" dirty="0" smtClean="0"/>
              <a:t> temp;</a:t>
            </a:r>
          </a:p>
          <a:p>
            <a:pPr marL="0" indent="0">
              <a:buNone/>
            </a:pPr>
            <a:r>
              <a:rPr lang="en-US" sz="1400" b="1" dirty="0" smtClean="0"/>
              <a:t>for(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=0;i&lt;</a:t>
            </a:r>
            <a:r>
              <a:rPr lang="en-US" sz="1400" b="1" dirty="0" err="1" smtClean="0"/>
              <a:t>a.length;i</a:t>
            </a:r>
            <a:r>
              <a:rPr lang="en-US" sz="1400" b="1" dirty="0" smtClean="0"/>
              <a:t>++){</a:t>
            </a:r>
          </a:p>
          <a:p>
            <a:pPr marL="0" indent="0">
              <a:buNone/>
            </a:pPr>
            <a:r>
              <a:rPr lang="en-US" sz="1400" b="1" dirty="0" smtClean="0"/>
              <a:t>for(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j=i+1;j&lt;</a:t>
            </a:r>
            <a:r>
              <a:rPr lang="en-US" sz="1400" b="1" dirty="0" err="1" smtClean="0"/>
              <a:t>a.length;j</a:t>
            </a:r>
            <a:r>
              <a:rPr lang="en-US" sz="1400" b="1" dirty="0" smtClean="0"/>
              <a:t>++){</a:t>
            </a:r>
          </a:p>
          <a:p>
            <a:pPr marL="0" indent="0">
              <a:buNone/>
            </a:pPr>
            <a:r>
              <a:rPr lang="en-US" sz="1400" b="1" dirty="0" smtClean="0"/>
              <a:t>if(a[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]&gt;a[j]){</a:t>
            </a:r>
          </a:p>
          <a:p>
            <a:pPr marL="0" indent="0">
              <a:buNone/>
            </a:pPr>
            <a:r>
              <a:rPr lang="en-US" sz="1400" b="1" dirty="0" smtClean="0"/>
              <a:t>temp = a[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];</a:t>
            </a:r>
          </a:p>
          <a:p>
            <a:pPr marL="0" indent="0">
              <a:buNone/>
            </a:pPr>
            <a:r>
              <a:rPr lang="en-US" sz="1400" b="1" dirty="0" smtClean="0"/>
              <a:t>a[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 = a[j];</a:t>
            </a:r>
          </a:p>
          <a:p>
            <a:pPr marL="0" indent="0">
              <a:buNone/>
            </a:pPr>
            <a:r>
              <a:rPr lang="en-US" sz="1400" b="1" dirty="0" smtClean="0"/>
              <a:t>a[j] = temp;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("The ascending order = "+a[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]);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                                              Output :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12412" y="4898437"/>
            <a:ext cx="5004571" cy="1758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35958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975"/>
            <a:ext cx="11389360" cy="6870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// 18. Java program to find descending order of given number array ?</a:t>
            </a:r>
          </a:p>
          <a:p>
            <a:pPr marL="0" indent="0">
              <a:buNone/>
            </a:pPr>
            <a:r>
              <a:rPr lang="en-US" sz="1400" b="1" dirty="0" smtClean="0"/>
              <a:t>public class Main{</a:t>
            </a:r>
          </a:p>
          <a:p>
            <a:pPr marL="0" indent="0">
              <a:buNone/>
            </a:pPr>
            <a:r>
              <a:rPr lang="en-US" sz="1400" b="1" dirty="0" smtClean="0"/>
              <a:t>public static void main(String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[]){</a:t>
            </a:r>
          </a:p>
          <a:p>
            <a:pPr marL="0" indent="0">
              <a:buNone/>
            </a:pPr>
            <a:r>
              <a:rPr lang="en-US" sz="1400" b="1" dirty="0" err="1" smtClean="0"/>
              <a:t>int</a:t>
            </a:r>
            <a:r>
              <a:rPr lang="en-US" sz="1400" b="1" dirty="0" smtClean="0"/>
              <a:t> a[] = {99, 88, 77, 66, 45, 34, 23, 11, 101};</a:t>
            </a:r>
          </a:p>
          <a:p>
            <a:pPr marL="0" indent="0">
              <a:buNone/>
            </a:pPr>
            <a:r>
              <a:rPr lang="en-US" sz="1400" b="1" dirty="0" err="1" smtClean="0"/>
              <a:t>int</a:t>
            </a:r>
            <a:r>
              <a:rPr lang="en-US" sz="1400" b="1" dirty="0" smtClean="0"/>
              <a:t> temp;</a:t>
            </a:r>
          </a:p>
          <a:p>
            <a:pPr marL="0" indent="0">
              <a:buNone/>
            </a:pPr>
            <a:r>
              <a:rPr lang="en-US" sz="1400" b="1" dirty="0" smtClean="0"/>
              <a:t>for(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=0;i&lt;</a:t>
            </a:r>
            <a:r>
              <a:rPr lang="en-US" sz="1400" b="1" dirty="0" err="1" smtClean="0"/>
              <a:t>a.length;i</a:t>
            </a:r>
            <a:r>
              <a:rPr lang="en-US" sz="1400" b="1" dirty="0" smtClean="0"/>
              <a:t>++){</a:t>
            </a:r>
          </a:p>
          <a:p>
            <a:pPr marL="0" indent="0">
              <a:buNone/>
            </a:pPr>
            <a:r>
              <a:rPr lang="en-US" sz="1400" b="1" dirty="0" smtClean="0"/>
              <a:t>for(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j=i+1;j&lt;</a:t>
            </a:r>
            <a:r>
              <a:rPr lang="en-US" sz="1400" b="1" dirty="0" err="1" smtClean="0"/>
              <a:t>a.length;j</a:t>
            </a:r>
            <a:r>
              <a:rPr lang="en-US" sz="1400" b="1" dirty="0" smtClean="0"/>
              <a:t>++){</a:t>
            </a:r>
          </a:p>
          <a:p>
            <a:pPr marL="0" indent="0">
              <a:buNone/>
            </a:pPr>
            <a:r>
              <a:rPr lang="en-US" sz="1400" b="1" dirty="0" smtClean="0"/>
              <a:t>if(a[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]&lt;a[j]){</a:t>
            </a:r>
          </a:p>
          <a:p>
            <a:pPr marL="0" indent="0">
              <a:buNone/>
            </a:pPr>
            <a:r>
              <a:rPr lang="en-US" sz="1400" b="1" dirty="0" smtClean="0"/>
              <a:t>temp = a[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];</a:t>
            </a:r>
          </a:p>
          <a:p>
            <a:pPr marL="0" indent="0">
              <a:buNone/>
            </a:pPr>
            <a:r>
              <a:rPr lang="en-US" sz="1400" b="1" dirty="0" smtClean="0"/>
              <a:t>a[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 = a[j];</a:t>
            </a:r>
          </a:p>
          <a:p>
            <a:pPr marL="0" indent="0">
              <a:buNone/>
            </a:pPr>
            <a:r>
              <a:rPr lang="en-US" sz="1400" b="1" dirty="0" smtClean="0"/>
              <a:t>a[j] = temp;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("The descending order = "+a[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]);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                                                Output : 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80695" y="4894899"/>
            <a:ext cx="5044848" cy="1782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3990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975"/>
            <a:ext cx="11389360" cy="6870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// 19. Java program to find duplicate element in given number array ?</a:t>
            </a:r>
          </a:p>
          <a:p>
            <a:pPr marL="0" indent="0">
              <a:buNone/>
            </a:pPr>
            <a:r>
              <a:rPr lang="en-US" sz="1400" b="1" dirty="0" smtClean="0"/>
              <a:t>public class Main{</a:t>
            </a:r>
          </a:p>
          <a:p>
            <a:pPr marL="0" indent="0">
              <a:buNone/>
            </a:pPr>
            <a:r>
              <a:rPr lang="en-US" sz="1400" b="1" dirty="0" smtClean="0"/>
              <a:t>public static void main(String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[]){</a:t>
            </a:r>
          </a:p>
          <a:p>
            <a:pPr marL="0" indent="0">
              <a:buNone/>
            </a:pP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arr</a:t>
            </a:r>
            <a:r>
              <a:rPr lang="en-US" sz="1400" b="1" dirty="0" smtClean="0"/>
              <a:t>[] = {1 , 3, 7, 0, 3, 4 , 0, 1};</a:t>
            </a:r>
          </a:p>
          <a:p>
            <a:pPr marL="0" indent="0">
              <a:buNone/>
            </a:pPr>
            <a:r>
              <a:rPr lang="en-US" sz="1400" b="1" dirty="0" smtClean="0"/>
              <a:t>for(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=0;i&lt;</a:t>
            </a:r>
            <a:r>
              <a:rPr lang="en-US" sz="1400" b="1" dirty="0" err="1" smtClean="0"/>
              <a:t>arr.length</a:t>
            </a:r>
            <a:r>
              <a:rPr lang="en-US" sz="1400" b="1" dirty="0" smtClean="0"/>
              <a:t> - 1;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++){</a:t>
            </a:r>
          </a:p>
          <a:p>
            <a:pPr marL="0" indent="0">
              <a:buNone/>
            </a:pPr>
            <a:r>
              <a:rPr lang="en-US" sz="1400" b="1" dirty="0" smtClean="0"/>
              <a:t>for(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j =i+1;j&lt;</a:t>
            </a:r>
            <a:r>
              <a:rPr lang="en-US" sz="1400" b="1" dirty="0" err="1" smtClean="0"/>
              <a:t>arr.length;j</a:t>
            </a:r>
            <a:r>
              <a:rPr lang="en-US" sz="1400" b="1" dirty="0" smtClean="0"/>
              <a:t>++){</a:t>
            </a:r>
          </a:p>
          <a:p>
            <a:pPr marL="0" indent="0">
              <a:buNone/>
            </a:pPr>
            <a:r>
              <a:rPr lang="en-US" sz="1400" b="1" dirty="0" smtClean="0"/>
              <a:t>if(</a:t>
            </a:r>
            <a:r>
              <a:rPr lang="en-US" sz="1400" b="1" dirty="0" err="1" smtClean="0"/>
              <a:t>arr</a:t>
            </a:r>
            <a:r>
              <a:rPr lang="en-US" sz="1400" b="1" dirty="0" smtClean="0"/>
              <a:t>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 == </a:t>
            </a:r>
            <a:r>
              <a:rPr lang="en-US" sz="1400" b="1" dirty="0" err="1" smtClean="0"/>
              <a:t>arr</a:t>
            </a:r>
            <a:r>
              <a:rPr lang="en-US" sz="1400" b="1" dirty="0" smtClean="0"/>
              <a:t>[j]){</a:t>
            </a:r>
          </a:p>
          <a:p>
            <a:pPr marL="0" indent="0">
              <a:buNone/>
            </a:pP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("The duplicate element is : " +</a:t>
            </a:r>
            <a:r>
              <a:rPr lang="en-US" sz="1400" b="1" dirty="0" err="1" smtClean="0"/>
              <a:t>arr</a:t>
            </a:r>
            <a:r>
              <a:rPr lang="en-US" sz="1400" b="1" dirty="0" smtClean="0"/>
              <a:t>[j]);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                    Output : </a:t>
            </a:r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6586" y="3885111"/>
            <a:ext cx="6304006" cy="123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6642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</TotalTime>
  <Words>1108</Words>
  <Application>Microsoft Office PowerPoint</Application>
  <PresentationFormat>Custom</PresentationFormat>
  <Paragraphs>203</Paragraphs>
  <Slides>12</Slides>
  <Notes>0</Notes>
  <HiddenSlides>0</HiddenSlides>
  <MMClips>10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LESSON TOPIC : Selenium with Java – Interview Programs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LESSONS LEARNED</vt:lpstr>
      <vt:lpstr>Click on Subscribe button, Like it, Share it  Shivanath M Choudhary Test Automation Architect     shiv.c3@gmail.com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Shivanath M     09986437834</dc:title>
  <dc:creator>Shivanath M (CW)</dc:creator>
  <cp:lastModifiedBy>Shivanath C</cp:lastModifiedBy>
  <cp:revision>60</cp:revision>
  <dcterms:created xsi:type="dcterms:W3CDTF">2020-05-03T04:16:59Z</dcterms:created>
  <dcterms:modified xsi:type="dcterms:W3CDTF">2020-05-10T15:16:04Z</dcterms:modified>
</cp:coreProperties>
</file>