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m4a" ContentType="audio/mp4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94" r:id="rId2"/>
    <p:sldId id="298" r:id="rId3"/>
    <p:sldId id="291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17" autoAdjust="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78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03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2000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344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324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892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7147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18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8185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250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351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29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52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62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080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92E8F4-94EE-4B3D-83C4-CA42E4292F5E}" type="datetimeFigureOut">
              <a:rPr lang="en-US" smtClean="0"/>
              <a:pPr/>
              <a:t>5/10/2020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326-6861-4E21-B49D-09497A1063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546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mailto:shiv.c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.m4a"/><Relationship Id="rId2" Type="http://schemas.openxmlformats.org/officeDocument/2006/relationships/slideLayout" Target="../slideLayouts/slideLayout2.xml"/><Relationship Id="rId1" Type="http://schemas.openxmlformats.org/officeDocument/2006/relationships/audio" Target="../media/media1.m4a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622232-990B-4855-8678-535BD09B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365125"/>
            <a:ext cx="10068560" cy="854075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LESSON TOPIC : Selenium with Java – Interview Programs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9" y="1010194"/>
            <a:ext cx="10228217" cy="5691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//  21. </a:t>
            </a:r>
            <a:r>
              <a:rPr lang="en-IN" sz="1600" b="1" dirty="0" smtClean="0"/>
              <a:t>Java program to check whether a character is alphabet or not ?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300" b="1" dirty="0" smtClean="0"/>
              <a:t>import </a:t>
            </a:r>
            <a:r>
              <a:rPr lang="en-US" sz="1300" b="1" dirty="0" err="1" smtClean="0"/>
              <a:t>java.util.Scanner</a:t>
            </a:r>
            <a:r>
              <a:rPr lang="en-US" sz="1300" b="1" dirty="0" smtClean="0"/>
              <a:t>;</a:t>
            </a:r>
          </a:p>
          <a:p>
            <a:pPr marL="0" indent="0">
              <a:buNone/>
            </a:pPr>
            <a:r>
              <a:rPr lang="en-US" sz="1300" b="1" dirty="0" smtClean="0"/>
              <a:t>public class Main{</a:t>
            </a:r>
          </a:p>
          <a:p>
            <a:pPr marL="0" indent="0">
              <a:buNone/>
            </a:pPr>
            <a:r>
              <a:rPr lang="en-US" sz="1300" b="1" dirty="0" smtClean="0"/>
              <a:t>	public static void main(String[] </a:t>
            </a:r>
            <a:r>
              <a:rPr lang="en-US" sz="1300" b="1" dirty="0" err="1" smtClean="0"/>
              <a:t>args</a:t>
            </a:r>
            <a:r>
              <a:rPr lang="en-US" sz="1300" b="1" dirty="0" smtClean="0"/>
              <a:t>)</a:t>
            </a:r>
          </a:p>
          <a:p>
            <a:pPr marL="0" indent="0">
              <a:buNone/>
            </a:pPr>
            <a:r>
              <a:rPr lang="en-US" sz="1300" b="1" dirty="0" smtClean="0"/>
              <a:t>    {  	 </a:t>
            </a:r>
          </a:p>
          <a:p>
            <a:pPr marL="0" indent="0">
              <a:buNone/>
            </a:pPr>
            <a:r>
              <a:rPr lang="en-US" sz="1300" b="1" dirty="0" smtClean="0"/>
              <a:t>		 Scanner </a:t>
            </a:r>
            <a:r>
              <a:rPr lang="en-US" sz="1300" b="1" dirty="0" err="1" smtClean="0"/>
              <a:t>usrInput</a:t>
            </a:r>
            <a:r>
              <a:rPr lang="en-US" sz="1300" b="1" dirty="0" smtClean="0"/>
              <a:t> = new Scanner(</a:t>
            </a:r>
            <a:r>
              <a:rPr lang="en-US" sz="1300" b="1" dirty="0" err="1" smtClean="0"/>
              <a:t>System.in</a:t>
            </a:r>
            <a:r>
              <a:rPr lang="en-US" sz="1300" b="1" dirty="0" smtClean="0"/>
              <a:t>);</a:t>
            </a:r>
          </a:p>
          <a:p>
            <a:pPr marL="0" indent="0">
              <a:buNone/>
            </a:pPr>
            <a:r>
              <a:rPr lang="en-US" sz="1300" b="1" dirty="0" smtClean="0"/>
              <a:t>		 </a:t>
            </a:r>
            <a:r>
              <a:rPr lang="en-US" sz="1300" b="1" dirty="0" err="1" smtClean="0"/>
              <a:t>System.out.println</a:t>
            </a:r>
            <a:r>
              <a:rPr lang="en-US" sz="1300" b="1" dirty="0" smtClean="0"/>
              <a:t>("Dear User - Please enter data.");</a:t>
            </a:r>
          </a:p>
          <a:p>
            <a:pPr marL="0" indent="0">
              <a:buNone/>
            </a:pPr>
            <a:r>
              <a:rPr lang="en-US" sz="1300" b="1" dirty="0" smtClean="0"/>
              <a:t>		 char c = </a:t>
            </a:r>
            <a:r>
              <a:rPr lang="en-US" sz="1300" b="1" dirty="0" err="1" smtClean="0"/>
              <a:t>usrInput.next</a:t>
            </a:r>
            <a:r>
              <a:rPr lang="en-US" sz="1300" b="1" dirty="0" smtClean="0"/>
              <a:t>().</a:t>
            </a:r>
            <a:r>
              <a:rPr lang="en-US" sz="1300" b="1" dirty="0" err="1" smtClean="0"/>
              <a:t>charAt</a:t>
            </a:r>
            <a:r>
              <a:rPr lang="en-US" sz="1300" b="1" dirty="0" smtClean="0"/>
              <a:t>(0);</a:t>
            </a:r>
          </a:p>
          <a:p>
            <a:pPr marL="0" indent="0">
              <a:buNone/>
            </a:pPr>
            <a:r>
              <a:rPr lang="en-US" sz="1300" b="1" dirty="0" smtClean="0"/>
              <a:t>        if( (c &gt;= 'a' &amp;&amp; c &lt;= 'z') || (c &gt;= 'A' &amp;&amp; c &lt;= 'Z'))</a:t>
            </a:r>
          </a:p>
          <a:p>
            <a:pPr marL="0" indent="0">
              <a:buNone/>
            </a:pPr>
            <a:r>
              <a:rPr lang="en-US" sz="1300" b="1" dirty="0" smtClean="0"/>
              <a:t>            </a:t>
            </a:r>
            <a:r>
              <a:rPr lang="en-US" sz="1300" b="1" dirty="0" err="1" smtClean="0"/>
              <a:t>System.out.println</a:t>
            </a:r>
            <a:r>
              <a:rPr lang="en-US" sz="1300" b="1" dirty="0" smtClean="0"/>
              <a:t>(c + " is an alphabet.");</a:t>
            </a:r>
          </a:p>
          <a:p>
            <a:pPr marL="0" indent="0">
              <a:buNone/>
            </a:pPr>
            <a:r>
              <a:rPr lang="en-US" sz="1300" b="1" dirty="0" smtClean="0"/>
              <a:t>        else</a:t>
            </a:r>
          </a:p>
          <a:p>
            <a:pPr marL="0" indent="0">
              <a:buNone/>
            </a:pPr>
            <a:r>
              <a:rPr lang="en-US" sz="1300" b="1" dirty="0" smtClean="0"/>
              <a:t>            </a:t>
            </a:r>
            <a:r>
              <a:rPr lang="en-US" sz="1300" b="1" dirty="0" err="1" smtClean="0"/>
              <a:t>System.out.println</a:t>
            </a:r>
            <a:r>
              <a:rPr lang="en-US" sz="1300" b="1" dirty="0" smtClean="0"/>
              <a:t>(c + " is not an alphabet.");</a:t>
            </a:r>
          </a:p>
          <a:p>
            <a:pPr marL="0" indent="0">
              <a:buNone/>
            </a:pPr>
            <a:r>
              <a:rPr lang="en-US" sz="1300" b="1" dirty="0" smtClean="0"/>
              <a:t>    }</a:t>
            </a:r>
          </a:p>
          <a:p>
            <a:pPr marL="0" indent="0">
              <a:buNone/>
            </a:pPr>
            <a:r>
              <a:rPr lang="en-US" sz="1300" b="1" dirty="0" smtClean="0"/>
              <a:t>}</a:t>
            </a:r>
          </a:p>
          <a:p>
            <a:pPr marL="0" indent="0">
              <a:buNone/>
            </a:pPr>
            <a:r>
              <a:rPr lang="en-US" sz="1300" b="1" dirty="0" smtClean="0"/>
              <a:t>                                                                                     Output :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52741" y="4382453"/>
            <a:ext cx="4666025" cy="218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8" y="0"/>
            <a:ext cx="10868296" cy="67012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//  30. </a:t>
            </a:r>
            <a:r>
              <a:rPr lang="en-IN" sz="2900" b="1" dirty="0" smtClean="0"/>
              <a:t>Java Program to Check Whether a Number is Prime or Not </a:t>
            </a:r>
            <a:r>
              <a:rPr lang="en-US" sz="2900" b="1" dirty="0" smtClean="0"/>
              <a:t>?</a:t>
            </a:r>
          </a:p>
          <a:p>
            <a:pPr marL="0" indent="0">
              <a:buNone/>
            </a:pPr>
            <a:r>
              <a:rPr lang="en-IN" sz="2100" b="1" dirty="0" smtClean="0"/>
              <a:t>The list of prime numbers between 1 and 100: 2, 3, 5, 7, 11, 13, 17, 19, 23, 29, 31, 37, 41, 43, 47, 53, 59, 61, 67, 71, 73, 79, 83, 89, and 97</a:t>
            </a:r>
            <a:endParaRPr lang="en-US" sz="2100" b="1" dirty="0" smtClean="0"/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   {  	 </a:t>
            </a:r>
          </a:p>
          <a:p>
            <a:pPr marL="0" indent="0">
              <a:buNone/>
            </a:pPr>
            <a:r>
              <a:rPr lang="en-US" b="1" dirty="0" smtClean="0"/>
              <a:t>	            </a:t>
            </a:r>
            <a:r>
              <a:rPr lang="en-US" b="1" dirty="0" err="1" smtClean="0"/>
              <a:t>boolean</a:t>
            </a:r>
            <a:r>
              <a:rPr lang="en-US" b="1" dirty="0" smtClean="0"/>
              <a:t> </a:t>
            </a:r>
            <a:r>
              <a:rPr lang="en-US" b="1" dirty="0" err="1" smtClean="0"/>
              <a:t>isPrime</a:t>
            </a:r>
            <a:r>
              <a:rPr lang="en-US" b="1" dirty="0" smtClean="0"/>
              <a:t> = false;</a:t>
            </a:r>
          </a:p>
          <a:p>
            <a:pPr marL="0" indent="0">
              <a:buNone/>
            </a:pPr>
            <a:r>
              <a:rPr lang="en-US" b="1" dirty="0" smtClean="0"/>
              <a:t>		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int</a:t>
            </a:r>
            <a:r>
              <a:rPr lang="en-US" b="1" dirty="0" smtClean="0"/>
              <a:t> num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		 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2; </a:t>
            </a:r>
            <a:r>
              <a:rPr lang="en-US" b="1" dirty="0" err="1" smtClean="0"/>
              <a:t>i</a:t>
            </a:r>
            <a:r>
              <a:rPr lang="en-US" b="1" dirty="0" smtClean="0"/>
              <a:t> &lt; num / 2 ; </a:t>
            </a:r>
            <a:r>
              <a:rPr lang="en-US" b="1" dirty="0" err="1" smtClean="0"/>
              <a:t>i</a:t>
            </a:r>
            <a:r>
              <a:rPr lang="en-US" b="1" dirty="0" smtClean="0"/>
              <a:t>++){</a:t>
            </a:r>
          </a:p>
          <a:p>
            <a:pPr marL="0" indent="0">
              <a:buNone/>
            </a:pPr>
            <a:r>
              <a:rPr lang="en-US" b="1" dirty="0" smtClean="0"/>
              <a:t>			 if(num % </a:t>
            </a:r>
            <a:r>
              <a:rPr lang="en-US" b="1" dirty="0" err="1" smtClean="0"/>
              <a:t>i</a:t>
            </a:r>
            <a:r>
              <a:rPr lang="en-US" b="1" dirty="0" smtClean="0"/>
              <a:t> == 0){</a:t>
            </a:r>
          </a:p>
          <a:p>
            <a:pPr marL="0" indent="0">
              <a:buNone/>
            </a:pPr>
            <a:r>
              <a:rPr lang="en-US" b="1" dirty="0" smtClean="0"/>
              <a:t>				 // condition for nonprime number				 </a:t>
            </a:r>
          </a:p>
          <a:p>
            <a:pPr marL="0" indent="0">
              <a:buNone/>
            </a:pPr>
            <a:r>
              <a:rPr lang="en-US" b="1" dirty="0" smtClean="0"/>
              <a:t>				 </a:t>
            </a:r>
            <a:r>
              <a:rPr lang="en-US" b="1" dirty="0" err="1" smtClean="0"/>
              <a:t>isPrime</a:t>
            </a:r>
            <a:r>
              <a:rPr lang="en-US" b="1" dirty="0" smtClean="0"/>
              <a:t> = true;</a:t>
            </a:r>
          </a:p>
          <a:p>
            <a:pPr marL="0" indent="0">
              <a:buNone/>
            </a:pPr>
            <a:r>
              <a:rPr lang="en-US" b="1" dirty="0" smtClean="0"/>
              <a:t>				 break;	 </a:t>
            </a:r>
          </a:p>
          <a:p>
            <a:pPr marL="0" indent="0">
              <a:buNone/>
            </a:pPr>
            <a:r>
              <a:rPr lang="en-US" b="1" dirty="0" smtClean="0"/>
              <a:t>			 }</a:t>
            </a:r>
          </a:p>
          <a:p>
            <a:pPr marL="0" indent="0">
              <a:buNone/>
            </a:pPr>
            <a:r>
              <a:rPr lang="en-US" b="1" dirty="0" smtClean="0"/>
              <a:t>		 }	</a:t>
            </a:r>
          </a:p>
          <a:p>
            <a:pPr marL="0" indent="0">
              <a:buNone/>
            </a:pPr>
            <a:r>
              <a:rPr lang="en-US" b="1" dirty="0" smtClean="0"/>
              <a:t>        if (!</a:t>
            </a:r>
            <a:r>
              <a:rPr lang="en-US" b="1" dirty="0" err="1" smtClean="0"/>
              <a:t>isPrime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(num + " is a prime number.");</a:t>
            </a:r>
          </a:p>
          <a:p>
            <a:pPr marL="0" indent="0">
              <a:buNone/>
            </a:pPr>
            <a:r>
              <a:rPr lang="en-US" b="1" dirty="0" smtClean="0"/>
              <a:t>        else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(num + " is not a prime number."); 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                                                                                          Output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8486" y="4942400"/>
            <a:ext cx="5217115" cy="1758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CFD857-9995-4178-A103-1308172C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17" y="458650"/>
            <a:ext cx="7058157" cy="194491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Click on Subscribe button, Like it, Share it</a:t>
            </a:r>
            <a:r>
              <a:rPr lang="en-US" sz="2700" dirty="0"/>
              <a:t/>
            </a:r>
            <a:br>
              <a:rPr lang="en-US" sz="2700" dirty="0"/>
            </a:br>
            <a:r>
              <a:rPr lang="en-US" sz="2700" dirty="0" smtClean="0"/>
              <a:t>Shivanath </a:t>
            </a:r>
            <a:r>
              <a:rPr lang="en-US" sz="2700" dirty="0"/>
              <a:t>M Choudhary</a:t>
            </a:r>
            <a:br>
              <a:rPr lang="en-US" sz="2700" dirty="0"/>
            </a:br>
            <a:r>
              <a:rPr lang="en-US" sz="2700" dirty="0"/>
              <a:t>Test Automation Architect     </a:t>
            </a:r>
            <a:r>
              <a:rPr lang="en-US" sz="2700" dirty="0">
                <a:hlinkClick r:id="rId2"/>
              </a:rPr>
              <a:t>shiv.c3@gmail.com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36E45246-4619-4D6C-80ED-B4553821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17" y="2323735"/>
            <a:ext cx="6840583" cy="427300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My beliefs: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Invest time on yourself.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sz="1600" dirty="0"/>
              <a:t>Learn good things a lot.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Practice good work ethics.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Plan Do Check Act.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Practice the Kaizen formula.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look up or down to people.</a:t>
            </a:r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r>
              <a:rPr lang="en-US" sz="1600" dirty="0"/>
              <a:t>Don’t afraid to take any risk in life.</a:t>
            </a:r>
          </a:p>
          <a:p>
            <a:pPr>
              <a:lnSpc>
                <a:spcPct val="90000"/>
              </a:lnSpc>
              <a:buAutoNum type="arabicPeriod"/>
            </a:pPr>
            <a:r>
              <a:rPr lang="en-US" sz="1600" dirty="0"/>
              <a:t>Be happy in life.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Be a stubborn heart for desire.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1600" dirty="0"/>
              <a:t>Have a feeling of thankfulness.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Font typeface="Wingdings 3" charset="2"/>
              <a:buAutoNum type="arabicPeriod"/>
            </a:pPr>
            <a:endParaRPr lang="en-US" sz="1600" dirty="0"/>
          </a:p>
          <a:p>
            <a:pPr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90000"/>
              </a:lnSpc>
              <a:buAutoNum type="arabicPeriod"/>
            </a:pPr>
            <a:endParaRPr lang="en-US" sz="1600" dirty="0"/>
          </a:p>
        </p:txBody>
      </p:sp>
      <p:pic>
        <p:nvPicPr>
          <p:cNvPr id="5" name="Content Placeholder 4" descr="A person wearing a suit and tie smiling at the camera&#10;&#10;Description automatically generated">
            <a:extLst>
              <a:ext uri="{FF2B5EF4-FFF2-40B4-BE49-F238E27FC236}">
                <a16:creationId xmlns="" xmlns:a16="http://schemas.microsoft.com/office/drawing/2014/main" id="{9CB714EA-CB7C-4DC5-B41C-2C8C82458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627" r="19878" b="1"/>
          <a:stretch/>
        </p:blipFill>
        <p:spPr>
          <a:xfrm>
            <a:off x="6013692" y="2842440"/>
            <a:ext cx="2594732" cy="36236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="" xmlns:p14="http://schemas.microsoft.com/office/powerpoint/2010/main" val="157448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7"/>
            <a:ext cx="10228217" cy="56910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22. </a:t>
            </a:r>
            <a:r>
              <a:rPr lang="en-IN" sz="1900" b="1" dirty="0" smtClean="0"/>
              <a:t>Java program to check whether a given number is Positive or Negative ?</a:t>
            </a: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public class Main{</a:t>
            </a:r>
          </a:p>
          <a:p>
            <a:pPr marL="0" indent="0">
              <a:buNone/>
            </a:pPr>
            <a:r>
              <a:rPr lang="en-US" sz="1900" b="1" dirty="0" smtClean="0"/>
              <a:t>	public static void main(String[]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)</a:t>
            </a:r>
          </a:p>
          <a:p>
            <a:pPr marL="0" indent="0">
              <a:buNone/>
            </a:pPr>
            <a:r>
              <a:rPr lang="en-US" sz="1900" b="1" dirty="0" smtClean="0"/>
              <a:t>    {  	 </a:t>
            </a:r>
          </a:p>
          <a:p>
            <a:pPr marL="0" indent="0">
              <a:buNone/>
            </a:pPr>
            <a:r>
              <a:rPr lang="en-US" sz="1900" b="1" dirty="0" smtClean="0"/>
              <a:t>			 Scanner </a:t>
            </a:r>
            <a:r>
              <a:rPr lang="en-US" sz="1900" b="1" dirty="0" err="1" smtClean="0"/>
              <a:t>usrInput</a:t>
            </a:r>
            <a:r>
              <a:rPr lang="en-US" sz="1900" b="1" dirty="0" smtClean="0"/>
              <a:t> = new Scanner(</a:t>
            </a:r>
            <a:r>
              <a:rPr lang="en-US" sz="1900" b="1" dirty="0" err="1" smtClean="0"/>
              <a:t>System.in</a:t>
            </a:r>
            <a:r>
              <a:rPr lang="en-US" sz="1900" b="1" dirty="0" smtClean="0"/>
              <a:t>);</a:t>
            </a:r>
          </a:p>
          <a:p>
            <a:pPr marL="0" indent="0">
              <a:buNone/>
            </a:pPr>
            <a:r>
              <a:rPr lang="en-US" sz="1900" b="1" dirty="0" smtClean="0"/>
              <a:t>			 </a:t>
            </a: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sz="1900" b="1" dirty="0" smtClean="0"/>
              <a:t>			 </a:t>
            </a:r>
          </a:p>
          <a:p>
            <a:pPr marL="0" indent="0">
              <a:buNone/>
            </a:pPr>
            <a:r>
              <a:rPr lang="en-US" sz="1900" b="1" dirty="0" smtClean="0"/>
              <a:t>			 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num = </a:t>
            </a:r>
            <a:r>
              <a:rPr lang="en-US" sz="1900" b="1" dirty="0" err="1" smtClean="0"/>
              <a:t>usrInput.nextInt</a:t>
            </a:r>
            <a:r>
              <a:rPr lang="en-US" sz="1900" b="1" dirty="0" smtClean="0"/>
              <a:t>();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        if( num &gt;= 0)</a:t>
            </a:r>
          </a:p>
          <a:p>
            <a:pPr marL="0" indent="0">
              <a:buNone/>
            </a:pPr>
            <a:r>
              <a:rPr lang="en-US" sz="1900" b="1" dirty="0" smtClean="0"/>
              <a:t>            </a:t>
            </a: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(num + " is a positive number.");</a:t>
            </a:r>
          </a:p>
          <a:p>
            <a:pPr marL="0" indent="0">
              <a:buNone/>
            </a:pPr>
            <a:r>
              <a:rPr lang="en-US" sz="1900" b="1" dirty="0" smtClean="0"/>
              <a:t>        else</a:t>
            </a:r>
          </a:p>
          <a:p>
            <a:pPr marL="0" indent="0">
              <a:buNone/>
            </a:pPr>
            <a:r>
              <a:rPr lang="en-US" sz="1900" b="1" dirty="0" smtClean="0"/>
              <a:t>            </a:t>
            </a: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(num + " is a negative number.");</a:t>
            </a:r>
          </a:p>
          <a:p>
            <a:pPr marL="0" indent="0">
              <a:buNone/>
            </a:pPr>
            <a:r>
              <a:rPr lang="en-US" sz="1900" b="1" dirty="0" smtClean="0"/>
              <a:t>    }</a:t>
            </a:r>
          </a:p>
          <a:p>
            <a:pPr marL="0" indent="0">
              <a:buNone/>
            </a:pPr>
            <a:r>
              <a:rPr lang="en-US" sz="1900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          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68905" y="4931773"/>
            <a:ext cx="4565197" cy="152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4" y="200296"/>
            <a:ext cx="10842171" cy="64878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23. </a:t>
            </a:r>
            <a:r>
              <a:rPr lang="en-IN" sz="1900" b="1" dirty="0" smtClean="0"/>
              <a:t>Java program to calculate the sum of natural numbers ?</a:t>
            </a:r>
          </a:p>
          <a:p>
            <a:pPr marL="0" indent="0">
              <a:buNone/>
            </a:pPr>
            <a:r>
              <a:rPr lang="en-IN" sz="1900" b="1" dirty="0" smtClean="0"/>
              <a:t>The positive numbers 1, 2, 3... are known as natural numbers and its sum is the result of all numbers starting </a:t>
            </a:r>
          </a:p>
          <a:p>
            <a:pPr marL="0" indent="0">
              <a:buNone/>
            </a:pPr>
            <a:r>
              <a:rPr lang="en-IN" sz="1900" b="1" dirty="0" smtClean="0"/>
              <a:t>from 1 to the given number. For n, the sum of natural numbers is:</a:t>
            </a:r>
          </a:p>
          <a:p>
            <a:pPr marL="0" indent="0">
              <a:buNone/>
            </a:pPr>
            <a:r>
              <a:rPr lang="en-IN" sz="1900" b="1" dirty="0" smtClean="0"/>
              <a:t>1 + 2 + 3 + ... + n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lang="en-US" sz="1900" b="1" dirty="0" smtClean="0"/>
              <a:t>import </a:t>
            </a:r>
            <a:r>
              <a:rPr lang="en-US" sz="1900" b="1" dirty="0" err="1" smtClean="0"/>
              <a:t>java.util.Scanner</a:t>
            </a:r>
            <a:r>
              <a:rPr lang="en-US" sz="1900" b="1" dirty="0" smtClean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public class Main{</a:t>
            </a:r>
          </a:p>
          <a:p>
            <a:pPr marL="0" indent="0">
              <a:buNone/>
            </a:pPr>
            <a:r>
              <a:rPr lang="en-US" sz="1900" b="1" dirty="0" smtClean="0"/>
              <a:t>	public static void main(String[] </a:t>
            </a:r>
            <a:r>
              <a:rPr lang="en-US" sz="1900" b="1" dirty="0" err="1" smtClean="0"/>
              <a:t>args</a:t>
            </a:r>
            <a:r>
              <a:rPr lang="en-US" sz="1900" b="1" dirty="0" smtClean="0"/>
              <a:t>)</a:t>
            </a:r>
          </a:p>
          <a:p>
            <a:pPr marL="0" indent="0">
              <a:buNone/>
            </a:pPr>
            <a:r>
              <a:rPr lang="en-US" sz="1900" b="1" dirty="0" smtClean="0"/>
              <a:t>    {  	 </a:t>
            </a:r>
          </a:p>
          <a:p>
            <a:pPr marL="0" indent="0">
              <a:buNone/>
            </a:pPr>
            <a:r>
              <a:rPr lang="en-US" sz="1900" b="1" dirty="0" smtClean="0"/>
              <a:t>	        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sum = 0 ;</a:t>
            </a:r>
          </a:p>
          <a:p>
            <a:pPr marL="0" indent="0">
              <a:buNone/>
            </a:pPr>
            <a:r>
              <a:rPr lang="en-US" sz="1900" b="1" dirty="0" smtClean="0"/>
              <a:t>			 Scanner </a:t>
            </a:r>
            <a:r>
              <a:rPr lang="en-US" sz="1900" b="1" dirty="0" err="1" smtClean="0"/>
              <a:t>usrInput</a:t>
            </a:r>
            <a:r>
              <a:rPr lang="en-US" sz="1900" b="1" dirty="0" smtClean="0"/>
              <a:t> = new Scanner(</a:t>
            </a:r>
            <a:r>
              <a:rPr lang="en-US" sz="1900" b="1" dirty="0" err="1" smtClean="0"/>
              <a:t>System.in</a:t>
            </a:r>
            <a:r>
              <a:rPr lang="en-US" sz="1900" b="1" dirty="0" smtClean="0"/>
              <a:t>);</a:t>
            </a:r>
          </a:p>
          <a:p>
            <a:pPr marL="0" indent="0">
              <a:buNone/>
            </a:pPr>
            <a:r>
              <a:rPr lang="en-US" sz="1900" b="1" dirty="0" smtClean="0"/>
              <a:t>			 </a:t>
            </a: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sz="1900" b="1" dirty="0" smtClean="0"/>
              <a:t>			 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num = </a:t>
            </a:r>
            <a:r>
              <a:rPr lang="en-US" sz="1900" b="1" dirty="0" err="1" smtClean="0"/>
              <a:t>usrInput.nextInt</a:t>
            </a:r>
            <a:r>
              <a:rPr lang="en-US" sz="1900" b="1" dirty="0" smtClean="0"/>
              <a:t>();</a:t>
            </a:r>
          </a:p>
          <a:p>
            <a:pPr marL="0" indent="0">
              <a:buNone/>
            </a:pPr>
            <a:r>
              <a:rPr lang="en-US" sz="1900" b="1" dirty="0" smtClean="0"/>
              <a:t>         for(</a:t>
            </a:r>
            <a:r>
              <a:rPr lang="en-US" sz="1900" b="1" dirty="0" err="1" smtClean="0"/>
              <a:t>int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 = 1;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&lt;=num;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++){</a:t>
            </a:r>
          </a:p>
          <a:p>
            <a:pPr marL="0" indent="0">
              <a:buNone/>
            </a:pPr>
            <a:r>
              <a:rPr lang="en-US" sz="1900" b="1" dirty="0" smtClean="0"/>
              <a:t>	//sum = sum +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	sum += </a:t>
            </a:r>
            <a:r>
              <a:rPr lang="en-US" sz="1900" b="1" dirty="0" err="1" smtClean="0"/>
              <a:t>i</a:t>
            </a:r>
            <a:r>
              <a:rPr lang="en-US" sz="1900" b="1" dirty="0" smtClean="0"/>
              <a:t>;</a:t>
            </a:r>
          </a:p>
          <a:p>
            <a:pPr marL="0" indent="0">
              <a:buNone/>
            </a:pPr>
            <a:r>
              <a:rPr lang="en-US" sz="1900" b="1" dirty="0" smtClean="0"/>
              <a:t>}</a:t>
            </a:r>
          </a:p>
          <a:p>
            <a:pPr marL="0" indent="0">
              <a:buNone/>
            </a:pPr>
            <a:r>
              <a:rPr lang="en-US" sz="1900" b="1" dirty="0" err="1" smtClean="0"/>
              <a:t>System.out.println</a:t>
            </a:r>
            <a:r>
              <a:rPr lang="en-US" sz="1900" b="1" dirty="0" smtClean="0"/>
              <a:t>("Sum of natural numbers = " +sum);</a:t>
            </a:r>
          </a:p>
          <a:p>
            <a:pPr marL="0" indent="0">
              <a:buNone/>
            </a:pPr>
            <a:r>
              <a:rPr lang="en-US" sz="1900" b="1" dirty="0" smtClean="0"/>
              <a:t>    }</a:t>
            </a:r>
          </a:p>
          <a:p>
            <a:pPr marL="0" indent="0">
              <a:buNone/>
            </a:pPr>
            <a:r>
              <a:rPr lang="en-US" sz="1900" b="1" dirty="0" smtClean="0"/>
              <a:t>}                                                                                  </a:t>
            </a:r>
            <a:r>
              <a:rPr lang="en-US" b="1" dirty="0" smtClean="0"/>
              <a:t>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93269" y="4910409"/>
            <a:ext cx="5121135" cy="1738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2266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24. </a:t>
            </a:r>
            <a:r>
              <a:rPr lang="en-IN" sz="1900" b="1" dirty="0" smtClean="0"/>
              <a:t>Java program to find factorial of a number ?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</a:t>
            </a:r>
          </a:p>
          <a:p>
            <a:pPr marL="0" indent="0">
              <a:buNone/>
            </a:pPr>
            <a:r>
              <a:rPr lang="en-US" b="1" dirty="0" smtClean="0"/>
              <a:t>	    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factorial = 1 ;</a:t>
            </a:r>
          </a:p>
          <a:p>
            <a:pPr marL="0" indent="0">
              <a:buNone/>
            </a:pPr>
            <a:r>
              <a:rPr lang="en-US" b="1" dirty="0" smtClean="0"/>
              <a:t>			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int</a:t>
            </a:r>
            <a:r>
              <a:rPr lang="en-US" b="1" dirty="0" smtClean="0"/>
              <a:t> number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1; </a:t>
            </a:r>
            <a:r>
              <a:rPr lang="en-US" b="1" dirty="0" err="1" smtClean="0"/>
              <a:t>i</a:t>
            </a:r>
            <a:r>
              <a:rPr lang="en-US" b="1" dirty="0" smtClean="0"/>
              <a:t>&lt;=number; </a:t>
            </a:r>
            <a:r>
              <a:rPr lang="en-US" b="1" dirty="0" err="1" smtClean="0"/>
              <a:t>i</a:t>
            </a:r>
            <a:r>
              <a:rPr lang="en-US" b="1" dirty="0" smtClean="0"/>
              <a:t>++){</a:t>
            </a:r>
          </a:p>
          <a:p>
            <a:pPr marL="0" indent="0">
              <a:buNone/>
            </a:pPr>
            <a:r>
              <a:rPr lang="en-US" b="1" dirty="0" smtClean="0"/>
              <a:t>	//factorial = factorial +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	factorial *= </a:t>
            </a:r>
            <a:r>
              <a:rPr lang="en-US" b="1" dirty="0" err="1" smtClean="0"/>
              <a:t>i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("Factorial of "+number+" is: "+factorial);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                                   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1303" y="5066075"/>
            <a:ext cx="5105495" cy="1635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2266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25. </a:t>
            </a:r>
            <a:r>
              <a:rPr lang="en-IN" sz="1900" b="1" dirty="0" smtClean="0"/>
              <a:t>Java program to Generate Multiplication Table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</a:t>
            </a:r>
          </a:p>
          <a:p>
            <a:pPr marL="0" indent="0">
              <a:buNone/>
            </a:pPr>
            <a:r>
              <a:rPr lang="en-US" b="1" dirty="0" smtClean="0"/>
              <a:t>			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int</a:t>
            </a:r>
            <a:r>
              <a:rPr lang="en-US" b="1" dirty="0" smtClean="0"/>
              <a:t> num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1; </a:t>
            </a:r>
            <a:r>
              <a:rPr lang="en-US" b="1" dirty="0" err="1" smtClean="0"/>
              <a:t>i</a:t>
            </a:r>
            <a:r>
              <a:rPr lang="en-US" b="1" dirty="0" smtClean="0"/>
              <a:t>&lt;=10; </a:t>
            </a:r>
            <a:r>
              <a:rPr lang="en-US" b="1" dirty="0" err="1" smtClean="0"/>
              <a:t>i</a:t>
            </a:r>
            <a:r>
              <a:rPr lang="en-US" b="1" dirty="0" smtClean="0"/>
              <a:t>++){</a:t>
            </a:r>
          </a:p>
          <a:p>
            <a:pPr marL="0" indent="0">
              <a:buNone/>
            </a:pPr>
            <a:r>
              <a:rPr lang="en-US" b="1" dirty="0" smtClean="0"/>
              <a:t>                 </a:t>
            </a:r>
            <a:r>
              <a:rPr lang="en-US" b="1" dirty="0" err="1" smtClean="0"/>
              <a:t>System.out.printf</a:t>
            </a:r>
            <a:r>
              <a:rPr lang="en-US" b="1" dirty="0" smtClean="0"/>
              <a:t>("%d * %d = %d \n" , num, </a:t>
            </a:r>
            <a:r>
              <a:rPr lang="en-US" b="1" dirty="0" err="1" smtClean="0"/>
              <a:t>i</a:t>
            </a:r>
            <a:r>
              <a:rPr lang="en-US" b="1" dirty="0" smtClean="0"/>
              <a:t>, num * </a:t>
            </a:r>
            <a:r>
              <a:rPr lang="en-US" b="1" dirty="0" err="1" smtClean="0"/>
              <a:t>i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		                       }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                                    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18399" y="4563834"/>
            <a:ext cx="4933270" cy="2099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226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smtClean="0"/>
              <a:t>//  26. </a:t>
            </a:r>
            <a:r>
              <a:rPr lang="en-IN" sz="1900" b="1" dirty="0" smtClean="0"/>
              <a:t>Java program to Display Characters from A to Z using loop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</a:t>
            </a:r>
          </a:p>
          <a:p>
            <a:pPr marL="0" indent="0">
              <a:buNone/>
            </a:pPr>
            <a:r>
              <a:rPr lang="en-US" b="1" dirty="0" smtClean="0"/>
              <a:t>			 char c;</a:t>
            </a:r>
          </a:p>
          <a:p>
            <a:pPr marL="0" indent="0">
              <a:buNone/>
            </a:pPr>
            <a:r>
              <a:rPr lang="en-US" b="1" dirty="0" smtClean="0"/>
              <a:t>             for(c = 'A'; c &lt;= 'Z'; ++c){</a:t>
            </a:r>
          </a:p>
          <a:p>
            <a:pPr marL="0" indent="0">
              <a:buNone/>
            </a:pPr>
            <a:r>
              <a:rPr lang="en-US" b="1" dirty="0" smtClean="0"/>
              <a:t>                 </a:t>
            </a:r>
            <a:r>
              <a:rPr lang="en-US" b="1" dirty="0" err="1" smtClean="0"/>
              <a:t>System.out.print</a:t>
            </a:r>
            <a:r>
              <a:rPr lang="en-US" b="1" dirty="0" smtClean="0"/>
              <a:t>(c + " ");</a:t>
            </a:r>
          </a:p>
          <a:p>
            <a:pPr marL="0" indent="0">
              <a:buNone/>
            </a:pPr>
            <a:r>
              <a:rPr lang="en-US" b="1" dirty="0" smtClean="0"/>
              <a:t>		    }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6443" y="5241742"/>
            <a:ext cx="6806488" cy="79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502536" cy="62266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//  27. </a:t>
            </a:r>
            <a:r>
              <a:rPr lang="en-IN" sz="1900" b="1" dirty="0" smtClean="0"/>
              <a:t>Java program to Count Number of Digits in an Integer ?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</a:t>
            </a:r>
          </a:p>
          <a:p>
            <a:pPr marL="0" indent="0">
              <a:buNone/>
            </a:pPr>
            <a:r>
              <a:rPr lang="en-US" b="1" dirty="0" smtClean="0"/>
              <a:t>	         </a:t>
            </a:r>
            <a:r>
              <a:rPr lang="en-US" b="1" dirty="0" err="1" smtClean="0"/>
              <a:t>int</a:t>
            </a:r>
            <a:r>
              <a:rPr lang="en-US" b="1" dirty="0" smtClean="0"/>
              <a:t> count = 0;    </a:t>
            </a:r>
          </a:p>
          <a:p>
            <a:pPr marL="0" indent="0">
              <a:buNone/>
            </a:pPr>
            <a:r>
              <a:rPr lang="en-US" b="1" dirty="0" smtClean="0"/>
              <a:t>			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int</a:t>
            </a:r>
            <a:r>
              <a:rPr lang="en-US" b="1" dirty="0" smtClean="0"/>
              <a:t> num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             while(num != 0){</a:t>
            </a:r>
          </a:p>
          <a:p>
            <a:pPr marL="0" indent="0">
              <a:buNone/>
            </a:pPr>
            <a:r>
              <a:rPr lang="en-US" b="1" dirty="0" smtClean="0"/>
              <a:t>				 // num = num / 10;</a:t>
            </a:r>
          </a:p>
          <a:p>
            <a:pPr marL="0" indent="0">
              <a:buNone/>
            </a:pPr>
            <a:r>
              <a:rPr lang="en-US" b="1" dirty="0" smtClean="0"/>
              <a:t>				  num /= 10;</a:t>
            </a:r>
          </a:p>
          <a:p>
            <a:pPr marL="0" indent="0">
              <a:buNone/>
            </a:pPr>
            <a:r>
              <a:rPr lang="en-US" b="1" dirty="0" smtClean="0"/>
              <a:t>                  ++count;				  </a:t>
            </a:r>
          </a:p>
          <a:p>
            <a:pPr marL="0" indent="0">
              <a:buNone/>
            </a:pPr>
            <a:r>
              <a:rPr lang="en-US" b="1" dirty="0" smtClean="0"/>
              <a:t>			 }</a:t>
            </a:r>
          </a:p>
          <a:p>
            <a:pPr marL="0" indent="0"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("Number of digits: " + count);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                                                                                           Output :                                           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0438" y="4885508"/>
            <a:ext cx="4604248" cy="172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4" y="200296"/>
            <a:ext cx="10842171" cy="64748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b="1" dirty="0" smtClean="0"/>
              <a:t>//  28. </a:t>
            </a:r>
            <a:r>
              <a:rPr lang="en-IN" sz="1900" b="1" dirty="0" smtClean="0"/>
              <a:t>Java Program to Calculate the Power of a Number </a:t>
            </a:r>
            <a:r>
              <a:rPr lang="en-US" sz="1900" b="1" dirty="0" smtClean="0"/>
              <a:t>?</a:t>
            </a:r>
          </a:p>
          <a:p>
            <a:pPr marL="0" indent="0">
              <a:buNone/>
            </a:pPr>
            <a:r>
              <a:rPr lang="en-IN" b="1" dirty="0" smtClean="0"/>
              <a:t>In this program, you'll learn to calculate the power of a number with and without using </a:t>
            </a:r>
            <a:r>
              <a:rPr lang="en-IN" b="1" dirty="0" err="1" smtClean="0"/>
              <a:t>pow</a:t>
            </a:r>
            <a:r>
              <a:rPr lang="en-IN" b="1" dirty="0" smtClean="0"/>
              <a:t>() function.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{  	 </a:t>
            </a:r>
          </a:p>
          <a:p>
            <a:pPr marL="0" indent="0">
              <a:buNone/>
            </a:pPr>
            <a:r>
              <a:rPr lang="en-US" b="1" dirty="0" smtClean="0"/>
              <a:t>		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base and exponent");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base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exponent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        long result = 1 ;</a:t>
            </a:r>
          </a:p>
          <a:p>
            <a:pPr marL="0" indent="0">
              <a:buNone/>
            </a:pPr>
            <a:r>
              <a:rPr lang="en-US" b="1" dirty="0" smtClean="0"/>
              <a:t>        while(exponent != 0){</a:t>
            </a:r>
          </a:p>
          <a:p>
            <a:pPr marL="0" indent="0">
              <a:buNone/>
            </a:pPr>
            <a:r>
              <a:rPr lang="en-US" b="1" dirty="0" smtClean="0"/>
              <a:t>			result = result * base;</a:t>
            </a:r>
          </a:p>
          <a:p>
            <a:pPr marL="0" indent="0">
              <a:buNone/>
            </a:pPr>
            <a:r>
              <a:rPr lang="en-US" b="1" dirty="0" smtClean="0"/>
              <a:t>			--exponent;			</a:t>
            </a:r>
          </a:p>
          <a:p>
            <a:pPr marL="0" indent="0">
              <a:buNone/>
            </a:pPr>
            <a:r>
              <a:rPr lang="en-US" b="1" dirty="0" smtClean="0"/>
              <a:t>		}	</a:t>
            </a:r>
          </a:p>
          <a:p>
            <a:pPr marL="0" indent="0">
              <a:buNone/>
            </a:pPr>
            <a:r>
              <a:rPr lang="en-US" b="1" dirty="0" err="1" smtClean="0"/>
              <a:t>System.out.println</a:t>
            </a:r>
            <a:r>
              <a:rPr lang="en-US" b="1" dirty="0" smtClean="0"/>
              <a:t>("Power of a number: answer is = " + result);		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                                                                                          Output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8265" y="4872174"/>
            <a:ext cx="4238625" cy="1985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FED192-CA62-41B1-BEE1-3D32D73CA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195" y="200296"/>
            <a:ext cx="10646228" cy="6487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300" b="1" dirty="0" smtClean="0"/>
              <a:t>//  29. </a:t>
            </a:r>
            <a:r>
              <a:rPr lang="en-IN" sz="2300" b="1" dirty="0" smtClean="0"/>
              <a:t>Java Program to Check Whether a Number is Palindrome or Not </a:t>
            </a:r>
            <a:r>
              <a:rPr lang="en-US" sz="2300" b="1" dirty="0" smtClean="0"/>
              <a:t>?</a:t>
            </a:r>
          </a:p>
          <a:p>
            <a:pPr marL="0" indent="0">
              <a:buNone/>
            </a:pPr>
            <a:r>
              <a:rPr lang="en-US" b="1" dirty="0" smtClean="0"/>
              <a:t>import </a:t>
            </a:r>
            <a:r>
              <a:rPr lang="en-US" b="1" dirty="0" err="1" smtClean="0"/>
              <a:t>java.util.Scanner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public class Main{</a:t>
            </a:r>
          </a:p>
          <a:p>
            <a:pPr marL="0" indent="0">
              <a:buNone/>
            </a:pPr>
            <a:r>
              <a:rPr lang="en-US" b="1" dirty="0" smtClean="0"/>
              <a:t>	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   {  	 </a:t>
            </a:r>
          </a:p>
          <a:p>
            <a:pPr marL="0" indent="0">
              <a:buNone/>
            </a:pPr>
            <a:r>
              <a:rPr lang="en-US" b="1" dirty="0" smtClean="0"/>
              <a:t>	            </a:t>
            </a:r>
            <a:r>
              <a:rPr lang="en-US" b="1" dirty="0" err="1" smtClean="0"/>
              <a:t>int</a:t>
            </a:r>
            <a:r>
              <a:rPr lang="en-US" b="1" dirty="0" smtClean="0"/>
              <a:t> 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 = 0;</a:t>
            </a:r>
          </a:p>
          <a:p>
            <a:pPr marL="0" indent="0">
              <a:buNone/>
            </a:pPr>
            <a:r>
              <a:rPr lang="en-US" b="1" dirty="0" smtClean="0"/>
              <a:t>		 Scanner </a:t>
            </a:r>
            <a:r>
              <a:rPr lang="en-US" b="1" dirty="0" err="1" smtClean="0"/>
              <a:t>usrInput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("Dear User - Please enter number.");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int</a:t>
            </a:r>
            <a:r>
              <a:rPr lang="en-US" b="1" dirty="0" smtClean="0"/>
              <a:t> num = </a:t>
            </a:r>
            <a:r>
              <a:rPr lang="en-US" b="1" dirty="0" err="1" smtClean="0"/>
              <a:t>usrInput.nextInt</a:t>
            </a:r>
            <a:r>
              <a:rPr lang="en-US" b="1" dirty="0" smtClean="0"/>
              <a:t>();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originalInteger</a:t>
            </a:r>
            <a:r>
              <a:rPr lang="en-US" b="1" dirty="0" smtClean="0"/>
              <a:t> = num ;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("The </a:t>
            </a:r>
            <a:r>
              <a:rPr lang="en-US" b="1" dirty="0" err="1" smtClean="0"/>
              <a:t>originalInteger</a:t>
            </a:r>
            <a:r>
              <a:rPr lang="en-US" b="1" dirty="0" smtClean="0"/>
              <a:t> is = " + </a:t>
            </a:r>
            <a:r>
              <a:rPr lang="en-US" b="1" dirty="0" err="1" smtClean="0"/>
              <a:t>originalInteger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		 while(num != 0){</a:t>
            </a:r>
          </a:p>
          <a:p>
            <a:pPr marL="0" indent="0">
              <a:buNone/>
            </a:pPr>
            <a:r>
              <a:rPr lang="en-US" b="1" dirty="0" smtClean="0"/>
              <a:t>			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 =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 * 10 + num % 10;</a:t>
            </a:r>
          </a:p>
          <a:p>
            <a:pPr marL="0" indent="0">
              <a:buNone/>
            </a:pPr>
            <a:r>
              <a:rPr lang="en-US" b="1" dirty="0" smtClean="0"/>
              <a:t>			 num = num / 10;	 }</a:t>
            </a:r>
          </a:p>
          <a:p>
            <a:pPr marL="0" indent="0">
              <a:buNone/>
            </a:pPr>
            <a:r>
              <a:rPr lang="en-US" b="1" dirty="0" smtClean="0"/>
              <a:t>		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("The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 is = " +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);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 // Number is palindrome if </a:t>
            </a:r>
            <a:r>
              <a:rPr lang="en-US" b="1" dirty="0" err="1" smtClean="0"/>
              <a:t>orignalInteger</a:t>
            </a:r>
            <a:r>
              <a:rPr lang="en-US" b="1" dirty="0" smtClean="0"/>
              <a:t> and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 are equal.</a:t>
            </a:r>
          </a:p>
          <a:p>
            <a:pPr marL="0" indent="0">
              <a:buNone/>
            </a:pPr>
            <a:r>
              <a:rPr lang="en-US" b="1" dirty="0" smtClean="0"/>
              <a:t>        if (</a:t>
            </a:r>
            <a:r>
              <a:rPr lang="en-US" b="1" dirty="0" err="1" smtClean="0"/>
              <a:t>originalInteger</a:t>
            </a:r>
            <a:r>
              <a:rPr lang="en-US" b="1" dirty="0" smtClean="0"/>
              <a:t> == </a:t>
            </a:r>
            <a:r>
              <a:rPr lang="en-US" b="1" dirty="0" err="1" smtClean="0"/>
              <a:t>reversedInteger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originalInteger</a:t>
            </a:r>
            <a:r>
              <a:rPr lang="en-US" b="1" dirty="0" smtClean="0"/>
              <a:t> + " is a palindrome.");</a:t>
            </a:r>
          </a:p>
          <a:p>
            <a:pPr marL="0" indent="0">
              <a:buNone/>
            </a:pPr>
            <a:r>
              <a:rPr lang="en-US" b="1" dirty="0" smtClean="0"/>
              <a:t>        else</a:t>
            </a:r>
          </a:p>
          <a:p>
            <a:pPr marL="0" indent="0">
              <a:buNone/>
            </a:pPr>
            <a:r>
              <a:rPr lang="en-US" b="1" dirty="0" smtClean="0"/>
              <a:t>    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</a:t>
            </a:r>
            <a:r>
              <a:rPr lang="en-US" b="1" dirty="0" err="1" smtClean="0"/>
              <a:t>originalInteger</a:t>
            </a:r>
            <a:r>
              <a:rPr lang="en-US" b="1" dirty="0" smtClean="0"/>
              <a:t> + " is not a palindrome.");</a:t>
            </a:r>
          </a:p>
          <a:p>
            <a:pPr marL="0" indent="0">
              <a:buNone/>
            </a:pPr>
            <a:r>
              <a:rPr lang="en-US" b="1" dirty="0" smtClean="0"/>
              <a:t>    }</a:t>
            </a:r>
          </a:p>
          <a:p>
            <a:pPr marL="0" indent="0">
              <a:buNone/>
            </a:pPr>
            <a:r>
              <a:rPr lang="en-US" b="1" dirty="0" smtClean="0"/>
              <a:t>}                                                                                                   Output 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="" xmlns:a16="http://schemas.microsoft.com/office/drawing/2014/main" id="{1AA10956-FCA7-40C2-BEB1-9DB5973FFE79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="" xmlns:p14="http://schemas.microsoft.com/office/powerpoint/2010/main" r:embed="rId3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4123" y="5055456"/>
            <a:ext cx="4790666" cy="180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841574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0093"/>
    </mc:Choice>
    <mc:Fallback>
      <p:transition spd="slow" advTm="10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3596</TotalTime>
  <Words>355</Words>
  <Application>Microsoft Office PowerPoint</Application>
  <PresentationFormat>Custom</PresentationFormat>
  <Paragraphs>266</Paragraphs>
  <Slides>11</Slides>
  <Notes>0</Notes>
  <HiddenSlides>0</HiddenSlides>
  <MMClips>10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LESSON TOPIC : Selenium with Java – Interview Programs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Click on Subscribe button, Like it, Share it Shivanath M Choudhary Test Automation Architect     shiv.c3@gmail.com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Shivanath M     09986437834</dc:title>
  <dc:creator>Shivanath M (CW)</dc:creator>
  <cp:lastModifiedBy>Shivanath C</cp:lastModifiedBy>
  <cp:revision>209</cp:revision>
  <dcterms:created xsi:type="dcterms:W3CDTF">2020-05-03T04:16:59Z</dcterms:created>
  <dcterms:modified xsi:type="dcterms:W3CDTF">2020-05-10T18:09:14Z</dcterms:modified>
</cp:coreProperties>
</file>