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4" r:id="rId2"/>
    <p:sldId id="298" r:id="rId3"/>
    <p:sldId id="301" r:id="rId4"/>
    <p:sldId id="299" r:id="rId5"/>
    <p:sldId id="300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1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7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0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2000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344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2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892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714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1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8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5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5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9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35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80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5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shiv.c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22232-990B-4855-8678-535BD09B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0068560" cy="85407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LESSON TOPIC : Selenium with Java – Interview Programs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888274"/>
            <a:ext cx="10424160" cy="5969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//  31.</a:t>
            </a:r>
            <a:r>
              <a:rPr lang="en-IN" sz="1600" b="1" dirty="0" smtClean="0"/>
              <a:t> Java Program to Display Prime Numbers Between Two Intervals.</a:t>
            </a:r>
          </a:p>
          <a:p>
            <a:pPr marL="0" indent="0">
              <a:buNone/>
            </a:pPr>
            <a:r>
              <a:rPr lang="en-IN" sz="1600" b="1" dirty="0" smtClean="0"/>
              <a:t>In this program, you'll learn to display prime numbers between two given intervals (low and high).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java.util.Scanner</a:t>
            </a:r>
            <a:r>
              <a:rPr lang="en-US" sz="1600" b="1" dirty="0" smtClean="0"/>
              <a:t>;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public class Main{</a:t>
            </a:r>
          </a:p>
          <a:p>
            <a:pPr marL="0" indent="0">
              <a:buNone/>
            </a:pPr>
            <a:r>
              <a:rPr lang="en-US" sz="1600" b="1" dirty="0" smtClean="0"/>
              <a:t>	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    {  	 </a:t>
            </a:r>
          </a:p>
          <a:p>
            <a:pPr marL="0" indent="0">
              <a:buNone/>
            </a:pPr>
            <a:r>
              <a:rPr lang="en-US" sz="1600" b="1" dirty="0" smtClean="0"/>
              <a:t>	     Scanner </a:t>
            </a:r>
            <a:r>
              <a:rPr lang="en-US" sz="1600" b="1" dirty="0" err="1" smtClean="0"/>
              <a:t>usrInput</a:t>
            </a:r>
            <a:r>
              <a:rPr lang="en-US" sz="1600" b="1" dirty="0" smtClean="0"/>
              <a:t> = new Scanner(</a:t>
            </a:r>
            <a:r>
              <a:rPr lang="en-US" sz="1600" b="1" dirty="0" err="1" smtClean="0"/>
              <a:t>System.in</a:t>
            </a:r>
            <a:r>
              <a:rPr lang="en-US" sz="1600" b="1" dirty="0" smtClean="0"/>
              <a:t>);</a:t>
            </a:r>
          </a:p>
          <a:p>
            <a:pPr marL="0" indent="0">
              <a:buNone/>
            </a:pPr>
            <a:r>
              <a:rPr lang="en-US" sz="1600" b="1" dirty="0" smtClean="0"/>
              <a:t>		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("Dear User - Please enter numbers.");</a:t>
            </a:r>
          </a:p>
          <a:p>
            <a:pPr marL="0" indent="0">
              <a:buNone/>
            </a:pPr>
            <a:r>
              <a:rPr lang="en-US" sz="1600" b="1" dirty="0" smtClean="0"/>
              <a:t>		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low = </a:t>
            </a:r>
            <a:r>
              <a:rPr lang="en-US" sz="1600" b="1" dirty="0" err="1" smtClean="0"/>
              <a:t>usrInput.nextInt</a:t>
            </a:r>
            <a:r>
              <a:rPr lang="en-US" sz="1600" b="1" dirty="0" smtClean="0"/>
              <a:t>();</a:t>
            </a:r>
          </a:p>
          <a:p>
            <a:pPr marL="0" indent="0">
              <a:buNone/>
            </a:pPr>
            <a:r>
              <a:rPr lang="en-US" sz="1600" b="1" dirty="0" smtClean="0"/>
              <a:t>		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high = </a:t>
            </a:r>
            <a:r>
              <a:rPr lang="en-US" sz="1600" b="1" dirty="0" err="1" smtClean="0"/>
              <a:t>usrInput.nextInt</a:t>
            </a:r>
            <a:r>
              <a:rPr lang="en-US" sz="1600" b="1" dirty="0" smtClean="0"/>
              <a:t>();</a:t>
            </a:r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3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3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 </a:t>
            </a:r>
          </a:p>
          <a:p>
            <a:pPr marL="0" indent="0">
              <a:buNone/>
            </a:pPr>
            <a:r>
              <a:rPr lang="en-US" sz="1400" b="1" dirty="0" smtClean="0"/>
              <a:t>while (low &lt; high){</a:t>
            </a:r>
          </a:p>
          <a:p>
            <a:pPr marL="0" indent="0">
              <a:buNone/>
            </a:pPr>
            <a:r>
              <a:rPr lang="en-US" sz="1400" b="1" dirty="0" smtClean="0"/>
              <a:t>	              </a:t>
            </a:r>
            <a:r>
              <a:rPr lang="en-US" sz="1400" b="1" dirty="0" err="1" smtClean="0"/>
              <a:t>boolean</a:t>
            </a:r>
            <a:r>
              <a:rPr lang="en-US" sz="1400" b="1" dirty="0" smtClean="0"/>
              <a:t> flag = false;</a:t>
            </a:r>
          </a:p>
          <a:p>
            <a:pPr marL="0" indent="0">
              <a:buNone/>
            </a:pPr>
            <a:r>
              <a:rPr lang="en-US" sz="1400" b="1" dirty="0" smtClean="0"/>
              <a:t>		 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2;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low / 2 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			 if(low %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== 0){		 </a:t>
            </a:r>
          </a:p>
          <a:p>
            <a:pPr marL="0" indent="0">
              <a:buNone/>
            </a:pPr>
            <a:r>
              <a:rPr lang="en-US" sz="1400" b="1" dirty="0" smtClean="0"/>
              <a:t>				 flag = true; 				</a:t>
            </a:r>
          </a:p>
          <a:p>
            <a:pPr marL="0" indent="0">
              <a:buNone/>
            </a:pPr>
            <a:r>
              <a:rPr lang="en-US" sz="1400" b="1" dirty="0" smtClean="0"/>
              <a:t>				 break;	 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}</a:t>
            </a:r>
          </a:p>
          <a:p>
            <a:pPr marL="0" indent="0">
              <a:buNone/>
            </a:pPr>
            <a:r>
              <a:rPr lang="en-US" sz="1400" b="1" dirty="0" smtClean="0"/>
              <a:t>		  }  			 </a:t>
            </a:r>
          </a:p>
          <a:p>
            <a:pPr marL="0" indent="0">
              <a:buNone/>
            </a:pPr>
            <a:r>
              <a:rPr lang="en-US" sz="1400" b="1" dirty="0" smtClean="0"/>
              <a:t>             if (!flag)</a:t>
            </a:r>
          </a:p>
          <a:p>
            <a:pPr marL="0" indent="0">
              <a:buNone/>
            </a:pPr>
            <a:r>
              <a:rPr lang="en-US" sz="1400" b="1" dirty="0" smtClean="0"/>
              <a:t>   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prime numbers between two intervals are = " + low);</a:t>
            </a:r>
          </a:p>
          <a:p>
            <a:pPr marL="0" indent="0">
              <a:buNone/>
            </a:pPr>
            <a:r>
              <a:rPr lang="en-US" sz="1400" b="1" dirty="0" smtClean="0"/>
              <a:t>		  ++low;	</a:t>
            </a:r>
          </a:p>
          <a:p>
            <a:pPr marL="0" indent="0">
              <a:buNone/>
            </a:pPr>
            <a:r>
              <a:rPr lang="en-US" sz="1400" b="1" dirty="0" smtClean="0"/>
              <a:t>          }		</a:t>
            </a:r>
          </a:p>
          <a:p>
            <a:pPr marL="0" indent="0">
              <a:buNone/>
            </a:pPr>
            <a:r>
              <a:rPr lang="en-US" sz="1400" b="1" dirty="0" smtClean="0"/>
              <a:t>      }                  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Output :</a:t>
            </a:r>
            <a:r>
              <a:rPr lang="en-US" b="1" dirty="0" smtClean="0"/>
              <a:t>		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1460" y="4349931"/>
            <a:ext cx="5359400" cy="206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3833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//  </a:t>
            </a:r>
            <a:r>
              <a:rPr lang="en-IN" sz="1900" b="1" dirty="0" smtClean="0"/>
              <a:t>32. Java Program to Check Armstrong Number ?</a:t>
            </a:r>
          </a:p>
          <a:p>
            <a:pPr marL="0" indent="0">
              <a:buNone/>
            </a:pPr>
            <a:endParaRPr lang="en-IN" sz="1900" b="1" dirty="0" smtClean="0"/>
          </a:p>
          <a:p>
            <a:pPr marL="0" indent="0">
              <a:buNone/>
            </a:pPr>
            <a:r>
              <a:rPr lang="en-IN" sz="1900" b="1" dirty="0" smtClean="0"/>
              <a:t>A positive integer is called an Armstrong number of order n if</a:t>
            </a:r>
          </a:p>
          <a:p>
            <a:pPr marL="0" indent="0">
              <a:buNone/>
            </a:pPr>
            <a:r>
              <a:rPr lang="en-IN" sz="1900" b="1" dirty="0" err="1" smtClean="0"/>
              <a:t>abcd</a:t>
            </a:r>
            <a:r>
              <a:rPr lang="en-IN" sz="1900" b="1" dirty="0" smtClean="0"/>
              <a:t>... = an + </a:t>
            </a:r>
            <a:r>
              <a:rPr lang="en-IN" sz="1900" b="1" dirty="0" err="1" smtClean="0"/>
              <a:t>bn</a:t>
            </a:r>
            <a:r>
              <a:rPr lang="en-IN" sz="1900" b="1" dirty="0" smtClean="0"/>
              <a:t> + </a:t>
            </a:r>
            <a:r>
              <a:rPr lang="en-IN" sz="1900" b="1" dirty="0" err="1" smtClean="0"/>
              <a:t>cn</a:t>
            </a:r>
            <a:r>
              <a:rPr lang="en-IN" sz="1900" b="1" dirty="0" smtClean="0"/>
              <a:t> + </a:t>
            </a:r>
            <a:r>
              <a:rPr lang="en-IN" sz="1900" b="1" dirty="0" err="1" smtClean="0"/>
              <a:t>dn</a:t>
            </a:r>
            <a:r>
              <a:rPr lang="en-IN" sz="1900" b="1" dirty="0" smtClean="0"/>
              <a:t> + ...</a:t>
            </a:r>
          </a:p>
          <a:p>
            <a:pPr marL="0" indent="0">
              <a:buNone/>
            </a:pPr>
            <a:r>
              <a:rPr lang="en-IN" sz="1900" b="1" dirty="0" smtClean="0"/>
              <a:t>In case of an Armstrong number of 3 digits, the sum of cubes of each digits is equal to the number itself. For example:</a:t>
            </a:r>
          </a:p>
          <a:p>
            <a:pPr marL="0" indent="0">
              <a:buNone/>
            </a:pPr>
            <a:r>
              <a:rPr lang="en-IN" sz="1900" b="1" dirty="0" smtClean="0"/>
              <a:t>153 = 1*1*1 + 5*5*5 + 3*3*3  // 153 is an Armstrong number.</a:t>
            </a:r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r>
              <a:rPr lang="en-US" b="1" dirty="0" smtClean="0"/>
              <a:t> 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{  	 	     </a:t>
            </a:r>
          </a:p>
          <a:p>
            <a:pPr marL="0" indent="0">
              <a:buNone/>
            </a:pPr>
            <a:r>
              <a:rPr lang="en-US" b="1" dirty="0" smtClean="0"/>
              <a:t>	    </a:t>
            </a:r>
            <a:r>
              <a:rPr lang="en-US" b="1" dirty="0" err="1" smtClean="0"/>
              <a:t>int</a:t>
            </a:r>
            <a:r>
              <a:rPr lang="en-US" b="1" dirty="0" smtClean="0"/>
              <a:t> number, </a:t>
            </a:r>
            <a:r>
              <a:rPr lang="en-US" b="1" dirty="0" err="1" smtClean="0"/>
              <a:t>originalNumber</a:t>
            </a:r>
            <a:r>
              <a:rPr lang="en-US" b="1" dirty="0" smtClean="0"/>
              <a:t>, remainder, result = 0;</a:t>
            </a:r>
          </a:p>
          <a:p>
            <a:pPr marL="0" indent="0">
              <a:buNone/>
            </a:pPr>
            <a:r>
              <a:rPr lang="en-US" b="1" dirty="0" smtClean="0"/>
              <a:t>	     Scanner </a:t>
            </a:r>
            <a:r>
              <a:rPr lang="en-US" b="1" dirty="0" err="1" smtClean="0"/>
              <a:t>usrInput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b="1" dirty="0" smtClean="0"/>
              <a:t>		 number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originalNumber</a:t>
            </a:r>
            <a:r>
              <a:rPr lang="en-US" b="1" dirty="0" smtClean="0"/>
              <a:t> = number 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3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while (</a:t>
            </a:r>
            <a:r>
              <a:rPr lang="en-US" sz="1800" b="1" dirty="0" err="1" smtClean="0"/>
              <a:t>originalNumber</a:t>
            </a:r>
            <a:r>
              <a:rPr lang="en-US" sz="1800" b="1" dirty="0" smtClean="0"/>
              <a:t> != 0)</a:t>
            </a:r>
          </a:p>
          <a:p>
            <a:pPr marL="0" indent="0">
              <a:buNone/>
            </a:pPr>
            <a:r>
              <a:rPr lang="en-US" sz="1800" b="1" dirty="0" smtClean="0"/>
              <a:t>        {</a:t>
            </a:r>
          </a:p>
          <a:p>
            <a:pPr marL="0" indent="0">
              <a:buNone/>
            </a:pPr>
            <a:r>
              <a:rPr lang="en-US" sz="1800" b="1" dirty="0" smtClean="0"/>
              <a:t>            remainder = </a:t>
            </a:r>
            <a:r>
              <a:rPr lang="en-US" sz="1800" b="1" dirty="0" err="1" smtClean="0"/>
              <a:t>originalNumber</a:t>
            </a:r>
            <a:r>
              <a:rPr lang="en-US" sz="1800" b="1" dirty="0" smtClean="0"/>
              <a:t> % 10;</a:t>
            </a:r>
          </a:p>
          <a:p>
            <a:pPr marL="0" indent="0">
              <a:buNone/>
            </a:pPr>
            <a:r>
              <a:rPr lang="en-US" sz="1800" b="1" dirty="0" smtClean="0"/>
              <a:t>            result += Math.pow(remainder, 3);</a:t>
            </a:r>
          </a:p>
          <a:p>
            <a:pPr marL="0" indent="0">
              <a:buNone/>
            </a:pPr>
            <a:r>
              <a:rPr lang="en-US" sz="1800" b="1" dirty="0" smtClean="0"/>
              <a:t>            </a:t>
            </a:r>
            <a:r>
              <a:rPr lang="en-US" sz="1800" b="1" dirty="0" err="1" smtClean="0"/>
              <a:t>originalNumber</a:t>
            </a:r>
            <a:r>
              <a:rPr lang="en-US" sz="1800" b="1" dirty="0" smtClean="0"/>
              <a:t> /= 10;</a:t>
            </a:r>
          </a:p>
          <a:p>
            <a:pPr marL="0" indent="0">
              <a:buNone/>
            </a:pPr>
            <a:r>
              <a:rPr lang="en-US" sz="1800" b="1" dirty="0" smtClean="0"/>
              <a:t>        }</a:t>
            </a:r>
          </a:p>
          <a:p>
            <a:pPr marL="0" indent="0">
              <a:buNone/>
            </a:pPr>
            <a:r>
              <a:rPr lang="en-US" sz="1800" b="1" dirty="0" smtClean="0"/>
              <a:t>        if(result == number)</a:t>
            </a:r>
          </a:p>
          <a:p>
            <a:pPr marL="0" indent="0">
              <a:buNone/>
            </a:pPr>
            <a:r>
              <a:rPr lang="en-US" sz="1800" b="1" dirty="0" smtClean="0"/>
              <a:t>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(number + " is an Armstrong number.");</a:t>
            </a:r>
          </a:p>
          <a:p>
            <a:pPr marL="0" indent="0">
              <a:buNone/>
            </a:pPr>
            <a:r>
              <a:rPr lang="en-US" sz="1800" b="1" dirty="0" smtClean="0"/>
              <a:t>        else</a:t>
            </a:r>
          </a:p>
          <a:p>
            <a:pPr marL="0" indent="0">
              <a:buNone/>
            </a:pPr>
            <a:r>
              <a:rPr lang="en-US" sz="1800" b="1" dirty="0" smtClean="0"/>
              <a:t>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(number + " is not an Armstrong number.");	 </a:t>
            </a:r>
          </a:p>
          <a:p>
            <a:pPr marL="0" indent="0">
              <a:buNone/>
            </a:pPr>
            <a:r>
              <a:rPr lang="en-US" sz="1800" b="1" dirty="0" smtClean="0"/>
              <a:t>    }</a:t>
            </a:r>
          </a:p>
          <a:p>
            <a:pPr marL="0" indent="0">
              <a:buNone/>
            </a:pPr>
            <a:r>
              <a:rPr lang="en-US" sz="1800" b="1" dirty="0" smtClean="0"/>
              <a:t>} 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Output :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32946" y="4521382"/>
            <a:ext cx="41243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383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//  </a:t>
            </a:r>
            <a:r>
              <a:rPr lang="en-IN" sz="1900" b="1" dirty="0" smtClean="0"/>
              <a:t>33. Java Program to Display Factors of a Number ??</a:t>
            </a:r>
          </a:p>
          <a:p>
            <a:pPr marL="0" indent="0">
              <a:buNone/>
            </a:pPr>
            <a:r>
              <a:rPr lang="en-IN" sz="1800" b="1" dirty="0" smtClean="0"/>
              <a:t>The for loop is iterated until 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 &lt;= number is false. In each iteration, whether number is exactly divisible by 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 is checked (condition for 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 to be the factor of number) and the value of 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 is incremented by 1.</a:t>
            </a:r>
            <a:endParaRPr lang="en-IN" sz="1900" b="1" dirty="0" smtClean="0"/>
          </a:p>
          <a:p>
            <a:pPr marL="0" indent="0">
              <a:buNone/>
            </a:pPr>
            <a:r>
              <a:rPr lang="en-IN" sz="1900" b="1" dirty="0" smtClean="0"/>
              <a:t>import </a:t>
            </a:r>
            <a:r>
              <a:rPr lang="en-IN" sz="1900" b="1" dirty="0" err="1" smtClean="0"/>
              <a:t>java.util.Scanner</a:t>
            </a:r>
            <a:r>
              <a:rPr lang="en-IN" sz="1900" b="1" dirty="0" smtClean="0"/>
              <a:t>;</a:t>
            </a:r>
          </a:p>
          <a:p>
            <a:pPr marL="0" indent="0">
              <a:buNone/>
            </a:pPr>
            <a:r>
              <a:rPr lang="en-IN" sz="1900" b="1" dirty="0" smtClean="0"/>
              <a:t>public class Main{</a:t>
            </a:r>
          </a:p>
          <a:p>
            <a:pPr marL="0" indent="0">
              <a:buNone/>
            </a:pPr>
            <a:r>
              <a:rPr lang="en-IN" sz="1900" b="1" dirty="0" smtClean="0"/>
              <a:t>	public static void main(String[] </a:t>
            </a:r>
            <a:r>
              <a:rPr lang="en-IN" sz="1900" b="1" dirty="0" err="1" smtClean="0"/>
              <a:t>args</a:t>
            </a:r>
            <a:r>
              <a:rPr lang="en-IN" sz="1900" b="1" dirty="0" smtClean="0"/>
              <a:t>)</a:t>
            </a:r>
          </a:p>
          <a:p>
            <a:pPr marL="0" indent="0">
              <a:buNone/>
            </a:pPr>
            <a:r>
              <a:rPr lang="en-IN" sz="1900" b="1" dirty="0" smtClean="0"/>
              <a:t>    {  	 	     </a:t>
            </a:r>
          </a:p>
          <a:p>
            <a:pPr marL="0" indent="0">
              <a:buNone/>
            </a:pPr>
            <a:r>
              <a:rPr lang="en-IN" sz="1900" b="1" dirty="0" smtClean="0"/>
              <a:t>	     Scanner </a:t>
            </a:r>
            <a:r>
              <a:rPr lang="en-IN" sz="1900" b="1" dirty="0" err="1" smtClean="0"/>
              <a:t>usrInput</a:t>
            </a:r>
            <a:r>
              <a:rPr lang="en-IN" sz="1900" b="1" dirty="0" smtClean="0"/>
              <a:t> = new Scanner(</a:t>
            </a:r>
            <a:r>
              <a:rPr lang="en-IN" sz="1900" b="1" dirty="0" err="1" smtClean="0"/>
              <a:t>System.in</a:t>
            </a:r>
            <a:r>
              <a:rPr lang="en-IN" sz="1900" b="1" dirty="0" smtClean="0"/>
              <a:t>);</a:t>
            </a:r>
          </a:p>
          <a:p>
            <a:pPr marL="0" indent="0">
              <a:buNone/>
            </a:pPr>
            <a:r>
              <a:rPr lang="en-IN" sz="1900" b="1" dirty="0" smtClean="0"/>
              <a:t>		 </a:t>
            </a:r>
            <a:r>
              <a:rPr lang="en-IN" sz="1900" b="1" dirty="0" err="1" smtClean="0"/>
              <a:t>System.out.println</a:t>
            </a:r>
            <a:r>
              <a:rPr lang="en-IN" sz="1900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IN" sz="1900" b="1" dirty="0" smtClean="0"/>
              <a:t>		 </a:t>
            </a:r>
            <a:r>
              <a:rPr lang="en-IN" sz="1900" b="1" dirty="0" err="1" smtClean="0"/>
              <a:t>int</a:t>
            </a:r>
            <a:r>
              <a:rPr lang="en-IN" sz="1900" b="1" dirty="0" smtClean="0"/>
              <a:t> number = </a:t>
            </a:r>
            <a:r>
              <a:rPr lang="en-IN" sz="1900" b="1" dirty="0" err="1" smtClean="0"/>
              <a:t>usrInput.nextInt</a:t>
            </a:r>
            <a:r>
              <a:rPr lang="en-IN" sz="1900" b="1" dirty="0" smtClean="0"/>
              <a:t>();</a:t>
            </a:r>
          </a:p>
          <a:p>
            <a:pPr marL="0" indent="0">
              <a:buNone/>
            </a:pPr>
            <a:r>
              <a:rPr lang="en-IN" sz="1900" b="1" dirty="0" smtClean="0"/>
              <a:t>		 </a:t>
            </a:r>
            <a:r>
              <a:rPr lang="en-IN" sz="1900" b="1" dirty="0" err="1" smtClean="0"/>
              <a:t>System.out.print</a:t>
            </a:r>
            <a:r>
              <a:rPr lang="en-IN" sz="1900" b="1" dirty="0" smtClean="0"/>
              <a:t>("Factors of " + number + " are: ");</a:t>
            </a:r>
          </a:p>
          <a:p>
            <a:pPr marL="0" indent="0">
              <a:buNone/>
            </a:pPr>
            <a:r>
              <a:rPr lang="en-IN" sz="1900" b="1" dirty="0" smtClean="0"/>
              <a:t>        for(</a:t>
            </a:r>
            <a:r>
              <a:rPr lang="en-IN" sz="1900" b="1" dirty="0" err="1" smtClean="0"/>
              <a:t>int</a:t>
            </a:r>
            <a:r>
              <a:rPr lang="en-IN" sz="1900" b="1" dirty="0" smtClean="0"/>
              <a:t>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= 1;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&lt;= number; ++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) {</a:t>
            </a:r>
          </a:p>
          <a:p>
            <a:pPr marL="0" indent="0">
              <a:buNone/>
            </a:pPr>
            <a:r>
              <a:rPr lang="en-IN" sz="1900" b="1" dirty="0" smtClean="0"/>
              <a:t>            if (number %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== 0) {</a:t>
            </a:r>
          </a:p>
          <a:p>
            <a:pPr marL="0" indent="0">
              <a:buNone/>
            </a:pPr>
            <a:r>
              <a:rPr lang="en-IN" sz="1900" b="1" dirty="0" smtClean="0"/>
              <a:t>                </a:t>
            </a:r>
            <a:r>
              <a:rPr lang="en-IN" sz="1900" b="1" dirty="0" err="1" smtClean="0"/>
              <a:t>System.out.print</a:t>
            </a:r>
            <a:r>
              <a:rPr lang="en-IN" sz="1900" b="1" dirty="0" smtClean="0"/>
              <a:t>(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+ " ");</a:t>
            </a:r>
          </a:p>
          <a:p>
            <a:pPr marL="0" indent="0">
              <a:buNone/>
            </a:pPr>
            <a:r>
              <a:rPr lang="en-IN" sz="1900" b="1" dirty="0" smtClean="0"/>
              <a:t>            }</a:t>
            </a:r>
          </a:p>
          <a:p>
            <a:pPr marL="0" indent="0">
              <a:buNone/>
            </a:pPr>
            <a:r>
              <a:rPr lang="en-IN" sz="1900" b="1" dirty="0" smtClean="0"/>
              <a:t>        }</a:t>
            </a:r>
          </a:p>
          <a:p>
            <a:pPr marL="0" indent="0">
              <a:buNone/>
            </a:pPr>
            <a:r>
              <a:rPr lang="en-IN" sz="1900" b="1" dirty="0" smtClean="0"/>
              <a:t>    }</a:t>
            </a:r>
          </a:p>
          <a:p>
            <a:pPr marL="0" indent="0">
              <a:buNone/>
            </a:pPr>
            <a:r>
              <a:rPr lang="en-IN" sz="1900" b="1" dirty="0" smtClean="0"/>
              <a:t>}                                         Output : </a:t>
            </a:r>
          </a:p>
          <a:p>
            <a:pPr marL="0" indent="0">
              <a:buNone/>
            </a:pPr>
            <a:endParaRPr lang="en-IN" sz="19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2171" y="4775833"/>
            <a:ext cx="4658949" cy="189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FD857-9995-4178-A103-1308172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17" y="458650"/>
            <a:ext cx="7058157" cy="194491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Click on Subscribe button, Like it, Share it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Shivanath </a:t>
            </a:r>
            <a:r>
              <a:rPr lang="en-US" sz="2700" dirty="0"/>
              <a:t>M Choudhary</a:t>
            </a:r>
            <a:br>
              <a:rPr lang="en-US" sz="2700" dirty="0"/>
            </a:br>
            <a:r>
              <a:rPr lang="en-US" sz="2700" dirty="0"/>
              <a:t>Test Automation Architect     </a:t>
            </a:r>
            <a:r>
              <a:rPr lang="en-US" sz="2700" dirty="0">
                <a:hlinkClick r:id="rId2"/>
              </a:rPr>
              <a:t>shiv.c3@gmail.com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36E45246-4619-4D6C-80ED-B4553821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17" y="2323735"/>
            <a:ext cx="6840583" cy="427300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My beliefs: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Invest time on yourself.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Learn good things a lot.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Practice good work ethics.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Plan Do Check Act.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Practice the Kaizen formula.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look up or down to people.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afraid to take any risk in life.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Be happy in life.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Be a stubborn heart for desire.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Have a feeling of thankfulness.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</p:txBody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="" xmlns:a16="http://schemas.microsoft.com/office/drawing/2014/main" id="{9CB714EA-CB7C-4DC5-B41C-2C8C8245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27" r="19878" b="1"/>
          <a:stretch/>
        </p:blipFill>
        <p:spPr>
          <a:xfrm>
            <a:off x="6013692" y="2842440"/>
            <a:ext cx="2594732" cy="36236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157448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280</Words>
  <Application>Microsoft Office PowerPoint</Application>
  <PresentationFormat>Custom</PresentationFormat>
  <Paragraphs>125</Paragraphs>
  <Slides>6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LESSON TOPIC : Selenium with Java – Interview Programs </vt:lpstr>
      <vt:lpstr>Slide 2</vt:lpstr>
      <vt:lpstr>Slide 3</vt:lpstr>
      <vt:lpstr>Slide 4</vt:lpstr>
      <vt:lpstr>Slide 5</vt:lpstr>
      <vt:lpstr>Click on Subscribe button, Like it, Share it Shivanath M Choudhary Test Automation Architect     shiv.c3@gmail.com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Shivanath M     09986437834</dc:title>
  <dc:creator>Shivanath M (CW)</dc:creator>
  <cp:lastModifiedBy>Shivanath C</cp:lastModifiedBy>
  <cp:revision>235</cp:revision>
  <dcterms:created xsi:type="dcterms:W3CDTF">2020-05-03T04:16:59Z</dcterms:created>
  <dcterms:modified xsi:type="dcterms:W3CDTF">2020-05-15T14:54:27Z</dcterms:modified>
</cp:coreProperties>
</file>