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92" r:id="rId2"/>
    <p:sldId id="293" r:id="rId3"/>
    <p:sldId id="294" r:id="rId4"/>
    <p:sldId id="295" r:id="rId5"/>
    <p:sldId id="296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17" autoAdjust="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103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67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0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2000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344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32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8923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7147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1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8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50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51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29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352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62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080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92E8F4-94EE-4B3D-83C4-CA42E4292F5E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54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shiv.c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09451"/>
            <a:ext cx="11389360" cy="641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 smtClean="0"/>
              <a:t>/* 38. Write a Java program class.</a:t>
            </a:r>
          </a:p>
          <a:p>
            <a:pPr marL="0" indent="0">
              <a:buNone/>
            </a:pPr>
            <a:r>
              <a:rPr lang="en-IN" sz="1400" b="1" dirty="0" smtClean="0"/>
              <a:t>Create a method in this class that takes a </a:t>
            </a:r>
            <a:r>
              <a:rPr lang="en-IN" sz="1400" b="1" dirty="0" smtClean="0"/>
              <a:t>array of strings </a:t>
            </a:r>
            <a:r>
              <a:rPr lang="en-IN" sz="1400" b="1" dirty="0" smtClean="0"/>
              <a:t>as the only argument. </a:t>
            </a:r>
          </a:p>
          <a:p>
            <a:pPr marL="0" indent="0">
              <a:buNone/>
            </a:pPr>
            <a:r>
              <a:rPr lang="en-IN" sz="1400" b="1" dirty="0" smtClean="0"/>
              <a:t>Each string in this </a:t>
            </a:r>
            <a:r>
              <a:rPr lang="en-IN" sz="1400" b="1" dirty="0" smtClean="0"/>
              <a:t>array will </a:t>
            </a:r>
            <a:r>
              <a:rPr lang="en-IN" sz="1400" b="1" dirty="0" smtClean="0"/>
              <a:t>be a single word containing either alphabets a through z or </a:t>
            </a:r>
          </a:p>
          <a:p>
            <a:pPr marL="0" indent="0">
              <a:buNone/>
            </a:pPr>
            <a:r>
              <a:rPr lang="en-IN" sz="1400" b="1" dirty="0" smtClean="0"/>
              <a:t>digits 0 through 9 (for example, “</a:t>
            </a:r>
            <a:r>
              <a:rPr lang="en-IN" sz="1400" b="1" dirty="0" err="1" smtClean="0"/>
              <a:t>abcd</a:t>
            </a:r>
            <a:r>
              <a:rPr lang="en-IN" sz="1400" b="1" dirty="0" smtClean="0"/>
              <a:t>”, “</a:t>
            </a:r>
            <a:r>
              <a:rPr lang="en-IN" sz="1400" b="1" dirty="0" err="1" smtClean="0"/>
              <a:t>Pune</a:t>
            </a:r>
            <a:r>
              <a:rPr lang="en-IN" sz="1400" b="1" dirty="0" smtClean="0"/>
              <a:t>”, “623”, “Mumbai”, “10”, etc.)</a:t>
            </a:r>
          </a:p>
          <a:p>
            <a:pPr marL="0" indent="0">
              <a:buNone/>
            </a:pPr>
            <a:r>
              <a:rPr lang="en-IN" sz="1400" b="1" dirty="0" smtClean="0"/>
              <a:t>The method should print on standard output 2 numbers:</a:t>
            </a:r>
          </a:p>
          <a:p>
            <a:pPr marL="0" indent="0">
              <a:buNone/>
            </a:pPr>
            <a:r>
              <a:rPr lang="en-IN" sz="1400" b="1" dirty="0" smtClean="0"/>
              <a:t>How many strings in the input array are </a:t>
            </a:r>
            <a:r>
              <a:rPr lang="en-IN" sz="1400" b="1" dirty="0" smtClean="0"/>
              <a:t>numeric. </a:t>
            </a:r>
            <a:r>
              <a:rPr lang="en-IN" sz="1400" b="1" dirty="0" smtClean="0"/>
              <a:t>?</a:t>
            </a:r>
          </a:p>
          <a:p>
            <a:pPr marL="0" indent="0">
              <a:buNone/>
            </a:pPr>
            <a:r>
              <a:rPr lang="en-IN" sz="1400" b="1" dirty="0" smtClean="0"/>
              <a:t>How many strings in the input array are non-numeric. ?  */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java.util.Scanner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public class Main{</a:t>
            </a:r>
          </a:p>
          <a:p>
            <a:pPr marL="0" indent="0">
              <a:buNone/>
            </a:pPr>
            <a:r>
              <a:rPr lang="en-US" sz="1400" b="1" dirty="0" smtClean="0"/>
              <a:t>	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</a:t>
            </a:r>
          </a:p>
          <a:p>
            <a:pPr marL="0" indent="0">
              <a:buNone/>
            </a:pPr>
            <a:r>
              <a:rPr lang="en-US" sz="1400" b="1" dirty="0" smtClean="0"/>
              <a:t>             {   </a:t>
            </a:r>
          </a:p>
          <a:p>
            <a:pPr marL="0" indent="0">
              <a:buNone/>
            </a:pPr>
            <a:r>
              <a:rPr lang="en-US" sz="1400" b="1" dirty="0" smtClean="0"/>
              <a:t>        // Define the length of the String Array (numeric or non-numeric)</a:t>
            </a:r>
          </a:p>
          <a:p>
            <a:pPr marL="0" indent="0">
              <a:buNone/>
            </a:pPr>
            <a:r>
              <a:rPr lang="en-US" sz="1400" b="1" dirty="0" smtClean="0"/>
              <a:t>               </a:t>
            </a:r>
            <a:r>
              <a:rPr lang="en-US" sz="1400" b="1" dirty="0" smtClean="0"/>
              <a:t>Scanner </a:t>
            </a:r>
            <a:r>
              <a:rPr lang="en-US" sz="1400" b="1" dirty="0" err="1" smtClean="0"/>
              <a:t>usrInput</a:t>
            </a:r>
            <a:r>
              <a:rPr lang="en-US" sz="1400" b="1" dirty="0" smtClean="0"/>
              <a:t> = new Scanner(</a:t>
            </a:r>
            <a:r>
              <a:rPr lang="en-US" sz="1400" b="1" dirty="0" err="1" smtClean="0"/>
              <a:t>System.in</a:t>
            </a:r>
            <a:r>
              <a:rPr lang="en-US" sz="1400" b="1" dirty="0" smtClean="0"/>
              <a:t>);        </a:t>
            </a:r>
          </a:p>
          <a:p>
            <a:pPr marL="0" indent="0">
              <a:buNone/>
            </a:pPr>
            <a:r>
              <a:rPr lang="en-US" sz="1400" b="1" dirty="0" smtClean="0"/>
              <a:t>               </a:t>
            </a:r>
            <a:r>
              <a:rPr lang="en-US" sz="1400" b="1" dirty="0" err="1" smtClean="0"/>
              <a:t>System.out.print</a:t>
            </a:r>
            <a:r>
              <a:rPr lang="en-US" sz="1400" b="1" dirty="0" smtClean="0"/>
              <a:t>("How many strings in the Array ? = ");</a:t>
            </a:r>
          </a:p>
          <a:p>
            <a:pPr marL="0" indent="0">
              <a:buNone/>
            </a:pPr>
            <a:r>
              <a:rPr lang="en-US" sz="1400" b="1" dirty="0" smtClean="0"/>
              <a:t>              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lengthOfArray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Integer.parseInt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usrInput.nextLine</a:t>
            </a:r>
            <a:r>
              <a:rPr lang="en-US" sz="1400" b="1" dirty="0" smtClean="0"/>
              <a:t>());</a:t>
            </a:r>
          </a:p>
          <a:p>
            <a:pPr marL="0" indent="0">
              <a:buNone/>
            </a:pPr>
            <a:r>
              <a:rPr lang="en-US" sz="1400" b="1" dirty="0" smtClean="0"/>
              <a:t> </a:t>
            </a:r>
          </a:p>
          <a:p>
            <a:pPr marL="0" indent="0">
              <a:buNone/>
            </a:pPr>
            <a:r>
              <a:rPr lang="en-US" sz="1400" b="1" dirty="0" smtClean="0"/>
              <a:t> 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2E622232-990B-4855-8678-535BD09B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88" y="0"/>
            <a:ext cx="10207897" cy="588464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LESSON TOPIC : Selenium with Java – Interview Programs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2517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 String[] </a:t>
            </a:r>
            <a:r>
              <a:rPr lang="en-US" sz="1400" b="1" dirty="0" err="1" smtClean="0"/>
              <a:t>numericNonNumericStringArray</a:t>
            </a:r>
            <a:r>
              <a:rPr lang="en-US" sz="1400" b="1" dirty="0" smtClean="0"/>
              <a:t> = new String[</a:t>
            </a:r>
            <a:r>
              <a:rPr lang="en-US" sz="1400" b="1" dirty="0" err="1" smtClean="0"/>
              <a:t>lengthOfArray</a:t>
            </a:r>
            <a:r>
              <a:rPr lang="en-US" sz="1400" b="1" dirty="0" smtClean="0"/>
              <a:t>];</a:t>
            </a:r>
          </a:p>
          <a:p>
            <a:pPr marL="0" indent="0">
              <a:buNone/>
            </a:pPr>
            <a:r>
              <a:rPr lang="en-US" sz="1400" b="1" dirty="0" smtClean="0"/>
              <a:t>//Now it will allows user to enter inputs like numeric or non-numeric strings in the Array.</a:t>
            </a:r>
          </a:p>
          <a:p>
            <a:pPr marL="0" indent="0">
              <a:buNone/>
            </a:pPr>
            <a:r>
              <a:rPr lang="en-US" sz="1400" b="1" dirty="0" smtClean="0"/>
              <a:t>     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j = 0; j &lt; </a:t>
            </a:r>
            <a:r>
              <a:rPr lang="en-US" sz="1400" b="1" dirty="0" err="1" smtClean="0"/>
              <a:t>numericNonNumericStringArray.length;j</a:t>
            </a:r>
            <a:r>
              <a:rPr lang="en-US" sz="1400" b="1" dirty="0" smtClean="0"/>
              <a:t>++) </a:t>
            </a:r>
          </a:p>
          <a:p>
            <a:pPr marL="0" indent="0">
              <a:buNone/>
            </a:pPr>
            <a:r>
              <a:rPr lang="en-US" sz="1400" b="1" dirty="0" smtClean="0"/>
              <a:t>    {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(j);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400" b="1" dirty="0" err="1" smtClean="0"/>
              <a:t>System.out.print</a:t>
            </a:r>
            <a:r>
              <a:rPr lang="en-US" sz="1400" b="1" dirty="0" smtClean="0"/>
              <a:t>("Enter string of array = ");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400" b="1" dirty="0" err="1" smtClean="0"/>
              <a:t>numericNonNumericStringArray</a:t>
            </a:r>
            <a:r>
              <a:rPr lang="en-US" sz="1400" b="1" dirty="0" smtClean="0"/>
              <a:t>[j] = </a:t>
            </a:r>
            <a:r>
              <a:rPr lang="en-US" sz="1400" b="1" dirty="0" err="1" smtClean="0"/>
              <a:t>usrInput.nextLine</a:t>
            </a:r>
            <a:r>
              <a:rPr lang="en-US" sz="1400" b="1" dirty="0" smtClean="0"/>
              <a:t>();</a:t>
            </a:r>
          </a:p>
          <a:p>
            <a:pPr marL="0" indent="0">
              <a:buNone/>
            </a:pPr>
            <a:r>
              <a:rPr lang="en-US" sz="1400" b="1" dirty="0" smtClean="0"/>
              <a:t>    }</a:t>
            </a:r>
          </a:p>
          <a:p>
            <a:pPr marL="0" indent="0">
              <a:buNone/>
            </a:pPr>
            <a:r>
              <a:rPr lang="en-US" sz="1400" b="1" dirty="0" smtClean="0"/>
              <a:t>   </a:t>
            </a:r>
          </a:p>
          <a:p>
            <a:pPr marL="0" indent="0">
              <a:buNone/>
            </a:pPr>
            <a:r>
              <a:rPr lang="en-US" sz="1400" b="1" dirty="0" smtClean="0"/>
              <a:t>for (String element : </a:t>
            </a:r>
            <a:r>
              <a:rPr lang="en-US" sz="1400" b="1" dirty="0" err="1" smtClean="0"/>
              <a:t>numericNonNumericStringArray</a:t>
            </a:r>
            <a:r>
              <a:rPr lang="en-US" sz="1400" b="1" dirty="0" smtClean="0"/>
              <a:t>)</a:t>
            </a:r>
          </a:p>
          <a:p>
            <a:pPr marL="0" indent="0">
              <a:buNone/>
            </a:pPr>
            <a:r>
              <a:rPr lang="en-US" sz="1400" b="1" dirty="0" smtClean="0"/>
              <a:t>        {   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(element);	   </a:t>
            </a:r>
          </a:p>
          <a:p>
            <a:pPr marL="0" indent="0">
              <a:buNone/>
            </a:pPr>
            <a:r>
              <a:rPr lang="en-US" sz="1400" b="1" dirty="0" smtClean="0"/>
              <a:t>	}</a:t>
            </a:r>
          </a:p>
          <a:p>
            <a:pPr marL="0" indent="0">
              <a:buNone/>
            </a:pPr>
            <a:r>
              <a:rPr lang="en-US" sz="1400" b="1" dirty="0" smtClean="0"/>
              <a:t>	     </a:t>
            </a:r>
            <a:r>
              <a:rPr lang="en-US" sz="1400" b="1" dirty="0" err="1" smtClean="0"/>
              <a:t>VerifyNumericNonNumeric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numericNonNumericStringArray</a:t>
            </a:r>
            <a:r>
              <a:rPr lang="en-US" sz="1400" b="1" dirty="0" smtClean="0"/>
              <a:t>);</a:t>
            </a:r>
          </a:p>
          <a:p>
            <a:pPr marL="0" indent="0">
              <a:buNone/>
            </a:pPr>
            <a:r>
              <a:rPr lang="en-US" sz="1400" b="1" dirty="0" smtClean="0"/>
              <a:t>    }	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52899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public static void VerifyNumericNonNumeric(String[] </a:t>
            </a:r>
            <a:r>
              <a:rPr lang="en-US" sz="1400" b="1" dirty="0" err="1" smtClean="0"/>
              <a:t>str</a:t>
            </a:r>
            <a:r>
              <a:rPr lang="en-US" sz="1400" b="1" dirty="0" smtClean="0"/>
              <a:t>)</a:t>
            </a:r>
          </a:p>
          <a:p>
            <a:pPr marL="0" indent="0">
              <a:buNone/>
            </a:pP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b="1" dirty="0" smtClean="0"/>
              <a:t>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numeric = 0, non_numeric = 0;</a:t>
            </a:r>
          </a:p>
          <a:p>
            <a:pPr marL="0" indent="0">
              <a:buNone/>
            </a:pPr>
            <a:r>
              <a:rPr lang="en-US" sz="1400" b="1" dirty="0" smtClean="0"/>
              <a:t> 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&lt; </a:t>
            </a:r>
            <a:r>
              <a:rPr lang="en-US" sz="1400" b="1" dirty="0" err="1" smtClean="0"/>
              <a:t>str.length</a:t>
            </a:r>
            <a:r>
              <a:rPr lang="en-US" sz="1400" b="1" dirty="0" smtClean="0"/>
              <a:t>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</a:t>
            </a:r>
          </a:p>
          <a:p>
            <a:pPr marL="0" indent="0">
              <a:buNone/>
            </a:pPr>
            <a:r>
              <a:rPr lang="en-US" sz="1400" b="1" dirty="0" smtClean="0"/>
              <a:t> {</a:t>
            </a:r>
          </a:p>
          <a:p>
            <a:pPr marL="0" indent="0">
              <a:buNone/>
            </a:pPr>
            <a:r>
              <a:rPr lang="en-US" sz="1400" b="1" dirty="0" smtClean="0"/>
              <a:t>  try</a:t>
            </a:r>
          </a:p>
          <a:p>
            <a:pPr marL="0" indent="0">
              <a:buNone/>
            </a:pPr>
            <a:r>
              <a:rPr lang="en-US" sz="1400" b="1" dirty="0" smtClean="0"/>
              <a:t>  {</a:t>
            </a:r>
          </a:p>
          <a:p>
            <a:pPr marL="0" indent="0">
              <a:buNone/>
            </a:pPr>
            <a:r>
              <a:rPr lang="en-US" sz="1400" b="1" dirty="0" smtClean="0"/>
              <a:t>   </a:t>
            </a:r>
            <a:r>
              <a:rPr lang="en-US" sz="1400" b="1" dirty="0" err="1" smtClean="0"/>
              <a:t>Integer.parseInt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str</a:t>
            </a:r>
            <a:r>
              <a:rPr lang="en-US" sz="1400" b="1" dirty="0" smtClean="0"/>
              <a:t>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]);</a:t>
            </a:r>
          </a:p>
          <a:p>
            <a:pPr marL="0" indent="0">
              <a:buNone/>
            </a:pPr>
            <a:r>
              <a:rPr lang="en-US" sz="1400" b="1" dirty="0" smtClean="0"/>
              <a:t>   numeric ++;</a:t>
            </a:r>
          </a:p>
          <a:p>
            <a:pPr marL="0" indent="0">
              <a:buNone/>
            </a:pPr>
            <a:r>
              <a:rPr lang="en-US" sz="1400" b="1" dirty="0" smtClean="0"/>
              <a:t>  }</a:t>
            </a:r>
          </a:p>
          <a:p>
            <a:pPr marL="0" indent="0">
              <a:buNone/>
            </a:pPr>
            <a:r>
              <a:rPr lang="en-US" sz="1400" b="1" dirty="0" smtClean="0"/>
              <a:t>  catch(</a:t>
            </a:r>
            <a:r>
              <a:rPr lang="en-US" sz="1400" b="1" dirty="0" err="1" smtClean="0"/>
              <a:t>NumberFormatException</a:t>
            </a:r>
            <a:r>
              <a:rPr lang="en-US" sz="1400" b="1" dirty="0" smtClean="0"/>
              <a:t> e)</a:t>
            </a:r>
          </a:p>
          <a:p>
            <a:pPr marL="0" indent="0">
              <a:buNone/>
            </a:pPr>
            <a:r>
              <a:rPr lang="en-US" sz="1400" b="1" dirty="0" smtClean="0"/>
              <a:t>  {</a:t>
            </a:r>
          </a:p>
          <a:p>
            <a:pPr marL="0" indent="0">
              <a:buNone/>
            </a:pPr>
            <a:r>
              <a:rPr lang="en-US" sz="1400" b="1" dirty="0" smtClean="0"/>
              <a:t>   non_numeric ++;</a:t>
            </a:r>
          </a:p>
          <a:p>
            <a:pPr marL="0" indent="0">
              <a:buNone/>
            </a:pPr>
            <a:r>
              <a:rPr lang="en-US" sz="1400" b="1" dirty="0" smtClean="0"/>
              <a:t>  }</a:t>
            </a:r>
          </a:p>
          <a:p>
            <a:pPr marL="0" indent="0">
              <a:buNone/>
            </a:pPr>
            <a:r>
              <a:rPr lang="en-US" sz="1400" b="1" dirty="0" smtClean="0"/>
              <a:t> }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("How many strings in the input array are numbers = " + numeric)	;</a:t>
            </a:r>
          </a:p>
          <a:p>
            <a:pPr marL="0" indent="0"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("How many strings in the input array are non-</a:t>
            </a:r>
            <a:r>
              <a:rPr lang="en-US" sz="1400" b="1" dirty="0" err="1" smtClean="0"/>
              <a:t>numerics</a:t>
            </a:r>
            <a:r>
              <a:rPr lang="en-US" sz="1400" b="1" dirty="0" smtClean="0"/>
              <a:t> = " + non_numeric)	;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                                        Output :  Look-up </a:t>
            </a: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2221" y="1288481"/>
            <a:ext cx="6134373" cy="338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72517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04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 smtClean="0"/>
              <a:t>/* 39. Write a Java program class.</a:t>
            </a:r>
          </a:p>
          <a:p>
            <a:pPr marL="0" indent="0">
              <a:buNone/>
            </a:pPr>
            <a:r>
              <a:rPr lang="en-IN" sz="1400" b="1" dirty="0" smtClean="0"/>
              <a:t>Write a Java class.</a:t>
            </a:r>
          </a:p>
          <a:p>
            <a:pPr marL="0" indent="0">
              <a:buNone/>
            </a:pPr>
            <a:r>
              <a:rPr lang="en-IN" sz="1400" b="1" dirty="0" smtClean="0"/>
              <a:t>Create a method in this class that takes an integer array as the only argument.</a:t>
            </a:r>
          </a:p>
          <a:p>
            <a:pPr marL="0" indent="0">
              <a:buNone/>
            </a:pPr>
            <a:r>
              <a:rPr lang="en-IN" sz="1400" b="1" dirty="0" smtClean="0"/>
              <a:t>The method should process this array and return the 3rd largest number in the array. For example, if the array contains the </a:t>
            </a:r>
          </a:p>
          <a:p>
            <a:pPr marL="0" indent="0">
              <a:buNone/>
            </a:pPr>
            <a:r>
              <a:rPr lang="en-IN" sz="1400" b="1" dirty="0" smtClean="0"/>
              <a:t>numbers {10, 2, 5, 4, 6, 17, 11, 22} then the method should print the number 11 and also return the same.*/</a:t>
            </a:r>
          </a:p>
          <a:p>
            <a:pPr marL="0" indent="0"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java.util.Scanner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java.util</a:t>
            </a:r>
            <a:r>
              <a:rPr lang="en-US" sz="1400" b="1" dirty="0" smtClean="0"/>
              <a:t>.*;</a:t>
            </a:r>
          </a:p>
          <a:p>
            <a:pPr marL="0" indent="0">
              <a:buNone/>
            </a:pPr>
            <a:r>
              <a:rPr lang="en-US" sz="1400" b="1" dirty="0" smtClean="0"/>
              <a:t>public class Main{</a:t>
            </a:r>
          </a:p>
          <a:p>
            <a:pPr marL="0" indent="0">
              <a:buNone/>
            </a:pPr>
            <a:r>
              <a:rPr lang="en-US" sz="1400" b="1" dirty="0" smtClean="0"/>
              <a:t>	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</a:t>
            </a:r>
          </a:p>
          <a:p>
            <a:pPr marL="0" indent="0">
              <a:buNone/>
            </a:pPr>
            <a:r>
              <a:rPr lang="en-US" sz="1400" b="1" dirty="0" smtClean="0"/>
              <a:t>             {   </a:t>
            </a:r>
          </a:p>
          <a:p>
            <a:pPr marL="0" indent="0">
              <a:buNone/>
            </a:pPr>
            <a:r>
              <a:rPr lang="en-US" sz="1400" b="1" dirty="0" smtClean="0"/>
              <a:t>        // Define the length of the array. </a:t>
            </a:r>
          </a:p>
          <a:p>
            <a:pPr marL="0" indent="0">
              <a:buNone/>
            </a:pPr>
            <a:r>
              <a:rPr lang="en-US" sz="1400" b="1" dirty="0" smtClean="0"/>
              <a:t>               Scanner </a:t>
            </a:r>
            <a:r>
              <a:rPr lang="en-US" sz="1400" b="1" dirty="0" err="1" smtClean="0"/>
              <a:t>usrInput</a:t>
            </a:r>
            <a:r>
              <a:rPr lang="en-US" sz="1400" b="1" dirty="0" smtClean="0"/>
              <a:t> = new Scanner(</a:t>
            </a:r>
            <a:r>
              <a:rPr lang="en-US" sz="1400" b="1" dirty="0" err="1" smtClean="0"/>
              <a:t>System.in</a:t>
            </a:r>
            <a:r>
              <a:rPr lang="en-US" sz="1400" b="1" dirty="0" smtClean="0"/>
              <a:t>);        </a:t>
            </a:r>
          </a:p>
          <a:p>
            <a:pPr marL="0" indent="0">
              <a:buNone/>
            </a:pPr>
            <a:r>
              <a:rPr lang="en-US" sz="1400" b="1" dirty="0" smtClean="0"/>
              <a:t>               </a:t>
            </a:r>
            <a:r>
              <a:rPr lang="en-US" sz="1400" b="1" dirty="0" err="1" smtClean="0"/>
              <a:t>System.out.print</a:t>
            </a:r>
            <a:r>
              <a:rPr lang="en-US" sz="1400" b="1" dirty="0" smtClean="0"/>
              <a:t>("length of the Array ? = ");</a:t>
            </a:r>
          </a:p>
          <a:p>
            <a:pPr marL="0" indent="0">
              <a:buNone/>
            </a:pPr>
            <a:r>
              <a:rPr lang="en-US" sz="1400" b="1" dirty="0" smtClean="0"/>
              <a:t>              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lengthOfArray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usrInput.nextInt</a:t>
            </a:r>
            <a:r>
              <a:rPr lang="en-US" sz="1400" b="1" dirty="0" smtClean="0"/>
              <a:t>();</a:t>
            </a:r>
          </a:p>
          <a:p>
            <a:pPr marL="0" indent="0">
              <a:buNone/>
            </a:pPr>
            <a:r>
              <a:rPr lang="en-US" sz="1400" b="1" dirty="0" smtClean="0"/>
              <a:t>     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[] </a:t>
            </a:r>
            <a:r>
              <a:rPr lang="en-US" sz="1400" b="1" dirty="0" err="1" smtClean="0"/>
              <a:t>numOfArray</a:t>
            </a:r>
            <a:r>
              <a:rPr lang="en-US" sz="1400" b="1" dirty="0" smtClean="0"/>
              <a:t> = new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[</a:t>
            </a:r>
            <a:r>
              <a:rPr lang="en-US" sz="1400" b="1" dirty="0" err="1" smtClean="0"/>
              <a:t>lengthOfArray</a:t>
            </a:r>
            <a:r>
              <a:rPr lang="en-US" sz="1400" b="1" dirty="0" smtClean="0"/>
              <a:t>];</a:t>
            </a:r>
          </a:p>
          <a:p>
            <a:pPr marL="0" indent="0">
              <a:buNone/>
            </a:pPr>
            <a:r>
              <a:rPr lang="en-US" sz="1400" b="1" dirty="0" smtClean="0"/>
              <a:t>         //Now it will allows user to enter inputs in the Array.</a:t>
            </a:r>
          </a:p>
          <a:p>
            <a:pPr marL="0" indent="0">
              <a:buNone/>
            </a:pPr>
            <a:r>
              <a:rPr lang="en-US" sz="1400" b="1" dirty="0" smtClean="0"/>
              <a:t>     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&lt; </a:t>
            </a:r>
            <a:r>
              <a:rPr lang="en-US" sz="1400" b="1" dirty="0" err="1" smtClean="0"/>
              <a:t>numOfArray.length;i</a:t>
            </a:r>
            <a:r>
              <a:rPr lang="en-US" sz="1400" b="1" dirty="0" smtClean="0"/>
              <a:t>++) </a:t>
            </a:r>
          </a:p>
          <a:p>
            <a:pPr marL="0" indent="0">
              <a:buNone/>
            </a:pPr>
            <a:r>
              <a:rPr lang="en-US" sz="1400" b="1" dirty="0" smtClean="0"/>
              <a:t>    {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400" b="1" dirty="0" err="1" smtClean="0"/>
              <a:t>System.out.print</a:t>
            </a:r>
            <a:r>
              <a:rPr lang="en-US" sz="1400" b="1" dirty="0" smtClean="0"/>
              <a:t>("Enter data = ");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400" b="1" dirty="0" err="1" smtClean="0"/>
              <a:t>numOfArray</a:t>
            </a:r>
            <a:r>
              <a:rPr lang="en-US" sz="1400" b="1" dirty="0" smtClean="0"/>
              <a:t>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= </a:t>
            </a:r>
            <a:r>
              <a:rPr lang="en-US" sz="1400" b="1" dirty="0" err="1" smtClean="0"/>
              <a:t>usrInput.nextInt</a:t>
            </a:r>
            <a:r>
              <a:rPr lang="en-US" sz="1400" b="1" dirty="0" smtClean="0"/>
              <a:t>();     }</a:t>
            </a:r>
          </a:p>
          <a:p>
            <a:pPr marL="0" indent="0">
              <a:buNone/>
            </a:pPr>
            <a:r>
              <a:rPr lang="en-US" sz="1400" b="1" dirty="0" smtClean="0"/>
              <a:t>	</a:t>
            </a:r>
          </a:p>
          <a:p>
            <a:pPr marL="0" indent="0">
              <a:buNone/>
            </a:pPr>
            <a:r>
              <a:rPr lang="en-US" sz="1400" b="1" dirty="0" smtClean="0"/>
              <a:t>	</a:t>
            </a: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52899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for 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nums</a:t>
            </a:r>
            <a:r>
              <a:rPr lang="en-US" sz="1400" b="1" dirty="0" smtClean="0"/>
              <a:t> : </a:t>
            </a:r>
            <a:r>
              <a:rPr lang="en-US" sz="1400" b="1" dirty="0" err="1" smtClean="0"/>
              <a:t>numOfArray</a:t>
            </a:r>
            <a:r>
              <a:rPr lang="en-US" sz="1400" b="1" dirty="0" smtClean="0"/>
              <a:t>)</a:t>
            </a:r>
          </a:p>
          <a:p>
            <a:pPr marL="0" indent="0">
              <a:buNone/>
            </a:pPr>
            <a:r>
              <a:rPr lang="en-US" sz="1400" b="1" dirty="0" smtClean="0"/>
              <a:t>        {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nums</a:t>
            </a:r>
            <a:r>
              <a:rPr lang="en-US" sz="1400" b="1" dirty="0" smtClean="0"/>
              <a:t>); }</a:t>
            </a:r>
          </a:p>
          <a:p>
            <a:pPr marL="0" indent="0"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("Third Largest: "+</a:t>
            </a:r>
            <a:r>
              <a:rPr lang="en-US" sz="1400" b="1" dirty="0" err="1" smtClean="0"/>
              <a:t>getThirdLargest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numOfArray,lengthOfArray</a:t>
            </a:r>
            <a:r>
              <a:rPr lang="en-US" sz="1400" b="1" dirty="0" smtClean="0"/>
              <a:t>));  </a:t>
            </a:r>
          </a:p>
          <a:p>
            <a:pPr marL="0" indent="0">
              <a:buNone/>
            </a:pPr>
            <a:r>
              <a:rPr lang="en-US" sz="1400" b="1" dirty="0" smtClean="0"/>
              <a:t>    }	</a:t>
            </a:r>
          </a:p>
          <a:p>
            <a:pPr marL="0" indent="0">
              <a:buNone/>
            </a:pPr>
            <a:r>
              <a:rPr lang="en-US" sz="1400" b="1" dirty="0" smtClean="0"/>
              <a:t>      public static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getThirdLargest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[] numbers,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total){</a:t>
            </a:r>
          </a:p>
          <a:p>
            <a:pPr marL="0" indent="0">
              <a:buNone/>
            </a:pPr>
            <a:r>
              <a:rPr lang="en-US" sz="1400" b="1" dirty="0" smtClean="0"/>
              <a:t>     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temp;  </a:t>
            </a:r>
          </a:p>
          <a:p>
            <a:pPr marL="0" indent="0">
              <a:buNone/>
            </a:pPr>
            <a:r>
              <a:rPr lang="en-US" sz="1400" b="1" dirty="0" smtClean="0"/>
              <a:t>      for 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&lt; total;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   </a:t>
            </a:r>
          </a:p>
          <a:p>
            <a:pPr marL="0" indent="0">
              <a:buNone/>
            </a:pPr>
            <a:r>
              <a:rPr lang="en-US" sz="1400" b="1" dirty="0" smtClean="0"/>
              <a:t>        {  </a:t>
            </a:r>
          </a:p>
          <a:p>
            <a:pPr marL="0" indent="0">
              <a:buNone/>
            </a:pPr>
            <a:r>
              <a:rPr lang="en-US" sz="1400" b="1" dirty="0" smtClean="0"/>
              <a:t>            for 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j 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+ 1; j &lt; total; j++)   </a:t>
            </a:r>
          </a:p>
          <a:p>
            <a:pPr marL="0" indent="0">
              <a:buNone/>
            </a:pPr>
            <a:r>
              <a:rPr lang="en-US" sz="1400" b="1" dirty="0" smtClean="0"/>
              <a:t>            {  </a:t>
            </a:r>
          </a:p>
          <a:p>
            <a:pPr marL="0" indent="0">
              <a:buNone/>
            </a:pPr>
            <a:r>
              <a:rPr lang="en-US" sz="1400" b="1" dirty="0" smtClean="0"/>
              <a:t>                if (numbers[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&gt; numbers[j])   </a:t>
            </a:r>
          </a:p>
          <a:p>
            <a:pPr marL="0" indent="0">
              <a:buNone/>
            </a:pPr>
            <a:r>
              <a:rPr lang="en-US" sz="1400" b="1" dirty="0" smtClean="0"/>
              <a:t>                {  </a:t>
            </a:r>
          </a:p>
          <a:p>
            <a:pPr marL="0" indent="0">
              <a:buNone/>
            </a:pPr>
            <a:r>
              <a:rPr lang="en-US" sz="1400" b="1" dirty="0" smtClean="0"/>
              <a:t>                    temp = numbers[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];  </a:t>
            </a:r>
          </a:p>
          <a:p>
            <a:pPr marL="0" indent="0">
              <a:buNone/>
            </a:pPr>
            <a:r>
              <a:rPr lang="en-US" sz="1400" b="1" dirty="0" smtClean="0"/>
              <a:t>                    numbers[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= numbers[j];  </a:t>
            </a:r>
          </a:p>
          <a:p>
            <a:pPr marL="0" indent="0">
              <a:buNone/>
            </a:pPr>
            <a:r>
              <a:rPr lang="en-US" sz="1400" b="1" dirty="0" smtClean="0"/>
              <a:t>                    numbers[j] = temp;  </a:t>
            </a:r>
          </a:p>
          <a:p>
            <a:pPr marL="0" indent="0">
              <a:buNone/>
            </a:pPr>
            <a:r>
              <a:rPr lang="en-US" sz="1400" b="1" dirty="0" smtClean="0"/>
              <a:t>                }  </a:t>
            </a:r>
          </a:p>
          <a:p>
            <a:pPr marL="0" indent="0">
              <a:buNone/>
            </a:pPr>
            <a:r>
              <a:rPr lang="en-US" sz="1400" b="1" dirty="0" smtClean="0"/>
              <a:t>            }  </a:t>
            </a:r>
          </a:p>
          <a:p>
            <a:pPr marL="0" indent="0">
              <a:buNone/>
            </a:pPr>
            <a:r>
              <a:rPr lang="en-US" sz="1400" b="1" dirty="0" smtClean="0"/>
              <a:t>        }  </a:t>
            </a:r>
          </a:p>
          <a:p>
            <a:pPr marL="0" indent="0">
              <a:buNone/>
            </a:pPr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("\</a:t>
            </a:r>
            <a:r>
              <a:rPr lang="en-IN" sz="1400" b="1" dirty="0" err="1" smtClean="0"/>
              <a:t>nDescending</a:t>
            </a:r>
            <a:r>
              <a:rPr lang="en-IN" sz="1400" b="1" dirty="0" smtClean="0"/>
              <a:t> order of given number of arrays = " +</a:t>
            </a:r>
            <a:r>
              <a:rPr lang="en-IN" sz="1400" b="1" dirty="0" err="1" smtClean="0"/>
              <a:t>Arrays.toString</a:t>
            </a:r>
            <a:r>
              <a:rPr lang="en-IN" sz="1400" b="1" dirty="0" smtClean="0"/>
              <a:t>(numbers));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       return numbers[total-3];  }  }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2706" y="3484382"/>
            <a:ext cx="5126877" cy="234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72517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CFD857-9995-4178-A103-1308172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23519"/>
            <a:ext cx="8495070" cy="1984103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Shivanath </a:t>
            </a:r>
            <a:r>
              <a:rPr lang="en-US" sz="2700" b="1" dirty="0"/>
              <a:t>M Choudhary</a:t>
            </a:r>
            <a:br>
              <a:rPr lang="en-US" sz="2700" b="1" dirty="0"/>
            </a:br>
            <a:r>
              <a:rPr lang="en-US" sz="2700" b="1" dirty="0"/>
              <a:t>Test Automation Architect    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>
                <a:hlinkClick r:id="rId2"/>
              </a:rPr>
              <a:t>shiv.c3@gmail.com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3200" b="1" dirty="0" smtClean="0"/>
              <a:t> </a:t>
            </a:r>
            <a:r>
              <a:rPr lang="en-US" sz="3600" b="1" dirty="0" smtClean="0"/>
              <a:t>Click on Subscribe button, Like it, Share it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36E45246-4619-4D6C-80ED-B4553821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217" y="2323736"/>
            <a:ext cx="6892834" cy="41815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My </a:t>
            </a:r>
            <a:r>
              <a:rPr lang="en-US" sz="1600" b="1" dirty="0" smtClean="0"/>
              <a:t>Beliefs</a:t>
            </a:r>
            <a:r>
              <a:rPr lang="en-US" sz="1600" b="1" dirty="0"/>
              <a:t>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Invest time on yourself.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Learn good things a lot.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Practice good work ethics.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Plan Do Check Act.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Practice the Kaizen formula.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look up or down to people.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afraid to take any risk in life.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Be happy in life.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Be a stubborn heart for desire.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Have a feeling of thankfulness.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</p:txBody>
      </p:sp>
      <p:pic>
        <p:nvPicPr>
          <p:cNvPr id="5" name="Content Placeholder 4" descr="A person wearing a suit and tie smiling at the camera&#10;&#10;Description automatically generated">
            <a:extLst>
              <a:ext uri="{FF2B5EF4-FFF2-40B4-BE49-F238E27FC236}">
                <a16:creationId xmlns="" xmlns:a16="http://schemas.microsoft.com/office/drawing/2014/main" id="{9CB714EA-CB7C-4DC5-B41C-2C8C82458D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627" r="19878" b="1"/>
          <a:stretch/>
        </p:blipFill>
        <p:spPr>
          <a:xfrm>
            <a:off x="6013692" y="2842440"/>
            <a:ext cx="2594732" cy="35853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="" xmlns:p14="http://schemas.microsoft.com/office/powerpoint/2010/main" val="157448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</TotalTime>
  <Words>436</Words>
  <Application>Microsoft Office PowerPoint</Application>
  <PresentationFormat>Custom</PresentationFormat>
  <Paragraphs>117</Paragraphs>
  <Slides>6</Slides>
  <Notes>0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LESSON TOPIC : Selenium with Java – Interview Programs </vt:lpstr>
      <vt:lpstr>Slide 2</vt:lpstr>
      <vt:lpstr>Slide 3</vt:lpstr>
      <vt:lpstr>Slide 4</vt:lpstr>
      <vt:lpstr>Slide 5</vt:lpstr>
      <vt:lpstr>Shivanath M Choudhary Test Automation Architect      shiv.c3@gmail.com   Click on Subscribe button, Like it, Share it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Shivanath M     09986437834</dc:title>
  <dc:creator>Shivanath M (CW)</dc:creator>
  <cp:lastModifiedBy>Shivanath C</cp:lastModifiedBy>
  <cp:revision>201</cp:revision>
  <dcterms:created xsi:type="dcterms:W3CDTF">2020-05-03T04:16:59Z</dcterms:created>
  <dcterms:modified xsi:type="dcterms:W3CDTF">2020-05-15T17:37:08Z</dcterms:modified>
</cp:coreProperties>
</file>