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95" r:id="rId2"/>
    <p:sldId id="296" r:id="rId3"/>
    <p:sldId id="29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7" autoAdjust="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103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7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03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2000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344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24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8923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7147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518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8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50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51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29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352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62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080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546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shiv.c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4239"/>
            <a:ext cx="11389360" cy="6333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 smtClean="0"/>
              <a:t>/* 39. Write a Java program class.</a:t>
            </a:r>
          </a:p>
          <a:p>
            <a:pPr marL="0" indent="0">
              <a:buNone/>
            </a:pPr>
            <a:r>
              <a:rPr lang="en-IN" sz="1400" b="1" dirty="0" smtClean="0"/>
              <a:t>Create </a:t>
            </a:r>
            <a:r>
              <a:rPr lang="en-IN" sz="1400" b="1" dirty="0" smtClean="0"/>
              <a:t>a method in this class that takes an integer array as the only argument.</a:t>
            </a:r>
          </a:p>
          <a:p>
            <a:pPr marL="0" indent="0">
              <a:buNone/>
            </a:pPr>
            <a:r>
              <a:rPr lang="en-IN" sz="1400" b="1" dirty="0" smtClean="0"/>
              <a:t>The method should process this array and return the 3rd largest number in the array. For example, if the array contains the </a:t>
            </a:r>
          </a:p>
          <a:p>
            <a:pPr marL="0" indent="0">
              <a:buNone/>
            </a:pPr>
            <a:r>
              <a:rPr lang="en-IN" sz="1400" b="1" dirty="0" smtClean="0"/>
              <a:t>numbers {10, 2, 5, 4, 6, 17, 11, 22} then the method should print the number 11 and also return the same.*/</a:t>
            </a:r>
          </a:p>
          <a:p>
            <a:pPr marL="0" indent="0">
              <a:buNone/>
            </a:pPr>
            <a:r>
              <a:rPr lang="en-US" sz="1400" b="1" dirty="0" smtClean="0"/>
              <a:t>import java.util.Scanner;</a:t>
            </a:r>
          </a:p>
          <a:p>
            <a:pPr marL="0" indent="0">
              <a:buNone/>
            </a:pPr>
            <a:r>
              <a:rPr lang="en-US" sz="1400" b="1" dirty="0" smtClean="0"/>
              <a:t>import java.util.*;</a:t>
            </a:r>
          </a:p>
          <a:p>
            <a:pPr marL="0" indent="0">
              <a:buNone/>
            </a:pPr>
            <a:r>
              <a:rPr lang="en-US" sz="1400" b="1" dirty="0" smtClean="0"/>
              <a:t>public class Main{</a:t>
            </a:r>
          </a:p>
          <a:p>
            <a:pPr marL="0" indent="0">
              <a:buNone/>
            </a:pPr>
            <a:r>
              <a:rPr lang="en-US" sz="1400" b="1" dirty="0" smtClean="0"/>
              <a:t>	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</a:t>
            </a:r>
          </a:p>
          <a:p>
            <a:pPr marL="0" indent="0">
              <a:buNone/>
            </a:pPr>
            <a:r>
              <a:rPr lang="en-US" sz="1400" b="1" dirty="0" smtClean="0"/>
              <a:t>             {   </a:t>
            </a:r>
          </a:p>
          <a:p>
            <a:pPr marL="0" indent="0">
              <a:buNone/>
            </a:pPr>
            <a:r>
              <a:rPr lang="en-US" sz="1400" b="1" dirty="0" smtClean="0"/>
              <a:t>        // Define the length of the array. </a:t>
            </a:r>
          </a:p>
          <a:p>
            <a:pPr marL="0" indent="0">
              <a:buNone/>
            </a:pPr>
            <a:r>
              <a:rPr lang="en-US" sz="1400" b="1" dirty="0" smtClean="0"/>
              <a:t>               Scanner </a:t>
            </a:r>
            <a:r>
              <a:rPr lang="en-US" sz="1400" b="1" dirty="0" err="1" smtClean="0"/>
              <a:t>usrInput</a:t>
            </a:r>
            <a:r>
              <a:rPr lang="en-US" sz="1400" b="1" dirty="0" smtClean="0"/>
              <a:t> = new Scanner(</a:t>
            </a:r>
            <a:r>
              <a:rPr lang="en-US" sz="1400" b="1" dirty="0" err="1" smtClean="0"/>
              <a:t>System.in</a:t>
            </a:r>
            <a:r>
              <a:rPr lang="en-US" sz="1400" b="1" dirty="0" smtClean="0"/>
              <a:t>);        </a:t>
            </a:r>
          </a:p>
          <a:p>
            <a:pPr marL="0" indent="0">
              <a:buNone/>
            </a:pPr>
            <a:r>
              <a:rPr lang="en-US" sz="1400" b="1" dirty="0" smtClean="0"/>
              <a:t>               System.out.print("length of the Array ? = ");</a:t>
            </a:r>
          </a:p>
          <a:p>
            <a:pPr marL="0" indent="0">
              <a:buNone/>
            </a:pPr>
            <a:r>
              <a:rPr lang="en-US" sz="1400" b="1" dirty="0" smtClean="0"/>
              <a:t>               int lengthOfArray = usrInput.nextInt();</a:t>
            </a:r>
          </a:p>
          <a:p>
            <a:pPr marL="0" indent="0">
              <a:buNone/>
            </a:pPr>
            <a:r>
              <a:rPr lang="en-US" sz="1400" b="1" dirty="0" smtClean="0"/>
              <a:t>      int[] numOfArray = new int[lengthOfArray];</a:t>
            </a:r>
          </a:p>
          <a:p>
            <a:pPr marL="0" indent="0">
              <a:buNone/>
            </a:pPr>
            <a:r>
              <a:rPr lang="en-US" sz="1400" b="1" dirty="0" smtClean="0"/>
              <a:t>         //Now it will allows user to enter inputs in the Array.</a:t>
            </a:r>
          </a:p>
          <a:p>
            <a:pPr marL="0" indent="0">
              <a:buNone/>
            </a:pPr>
            <a:r>
              <a:rPr lang="en-US" sz="1400" b="1" dirty="0" smtClean="0"/>
              <a:t>     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0;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&lt; numOfArray.length;i++) </a:t>
            </a:r>
          </a:p>
          <a:p>
            <a:pPr marL="0" indent="0">
              <a:buNone/>
            </a:pPr>
            <a:r>
              <a:rPr lang="en-US" sz="1400" b="1" dirty="0" smtClean="0"/>
              <a:t>    </a:t>
            </a:r>
            <a:r>
              <a:rPr lang="en-US" sz="1400" b="1" dirty="0" smtClean="0"/>
              <a:t>{     </a:t>
            </a:r>
            <a:r>
              <a:rPr lang="en-US" sz="1400" b="1" dirty="0" smtClean="0"/>
              <a:t>System.out.print("Enter data = ");</a:t>
            </a:r>
          </a:p>
          <a:p>
            <a:pPr marL="0" indent="0">
              <a:buNone/>
            </a:pPr>
            <a:r>
              <a:rPr lang="en-US" sz="1400" b="1" dirty="0" smtClean="0"/>
              <a:t>        numOfArray[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= usrInput.nextInt();     </a:t>
            </a:r>
            <a:r>
              <a:rPr lang="en-US" sz="1400" b="1" dirty="0" smtClean="0"/>
              <a:t>}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	</a:t>
            </a:r>
          </a:p>
          <a:p>
            <a:pPr marL="0" indent="0">
              <a:buNone/>
            </a:pPr>
            <a:r>
              <a:rPr lang="en-US" sz="1400" b="1" dirty="0" smtClean="0"/>
              <a:t>	</a:t>
            </a: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2E622232-990B-4855-8678-535BD09B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88" y="0"/>
            <a:ext cx="10207897" cy="588464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LESSON TOPIC : Selenium with Java – Interview Programs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528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7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for (int nums : numOfArray)</a:t>
            </a:r>
          </a:p>
          <a:p>
            <a:pPr marL="0" indent="0">
              <a:buNone/>
            </a:pPr>
            <a:r>
              <a:rPr lang="en-US" sz="1400" b="1" dirty="0" smtClean="0"/>
              <a:t>        {    System.out.println(nums); }</a:t>
            </a:r>
          </a:p>
          <a:p>
            <a:pPr marL="0" indent="0">
              <a:buNone/>
            </a:pPr>
            <a:r>
              <a:rPr lang="en-US" sz="1400" b="1" dirty="0" smtClean="0"/>
              <a:t>		System.out.println("Third Largest: "+</a:t>
            </a:r>
            <a:r>
              <a:rPr lang="en-US" sz="1400" b="1" dirty="0" smtClean="0"/>
              <a:t>getThirdLargest(numOfArray , lengthOfArray</a:t>
            </a:r>
            <a:r>
              <a:rPr lang="en-US" sz="1400" b="1" dirty="0" smtClean="0"/>
              <a:t>));  </a:t>
            </a:r>
          </a:p>
          <a:p>
            <a:pPr marL="0" indent="0">
              <a:buNone/>
            </a:pPr>
            <a:r>
              <a:rPr lang="en-US" sz="1400" b="1" dirty="0" smtClean="0"/>
              <a:t>    }	</a:t>
            </a:r>
          </a:p>
          <a:p>
            <a:pPr marL="0" indent="0">
              <a:buNone/>
            </a:pPr>
            <a:r>
              <a:rPr lang="en-US" sz="1400" b="1" dirty="0" smtClean="0"/>
              <a:t>      public static int getThirdLargest(int[] numbers, int total){</a:t>
            </a:r>
          </a:p>
          <a:p>
            <a:pPr marL="0" indent="0">
              <a:buNone/>
            </a:pPr>
            <a:r>
              <a:rPr lang="en-US" sz="1400" b="1" dirty="0" smtClean="0"/>
              <a:t>      int temp;  </a:t>
            </a:r>
          </a:p>
          <a:p>
            <a:pPr marL="0" indent="0">
              <a:buNone/>
            </a:pPr>
            <a:r>
              <a:rPr lang="en-US" sz="1400" b="1" dirty="0" smtClean="0"/>
              <a:t>      for (int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0;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&lt; total;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++)   </a:t>
            </a:r>
          </a:p>
          <a:p>
            <a:pPr marL="0" indent="0">
              <a:buNone/>
            </a:pPr>
            <a:r>
              <a:rPr lang="en-US" sz="1400" b="1" dirty="0" smtClean="0"/>
              <a:t>        {  </a:t>
            </a:r>
          </a:p>
          <a:p>
            <a:pPr marL="0" indent="0">
              <a:buNone/>
            </a:pPr>
            <a:r>
              <a:rPr lang="en-US" sz="1400" b="1" dirty="0" smtClean="0"/>
              <a:t>            for (int j =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+ 1; j &lt; total; j++)   </a:t>
            </a:r>
          </a:p>
          <a:p>
            <a:pPr marL="0" indent="0">
              <a:buNone/>
            </a:pPr>
            <a:r>
              <a:rPr lang="en-US" sz="1400" b="1" dirty="0" smtClean="0"/>
              <a:t>            {  </a:t>
            </a:r>
          </a:p>
          <a:p>
            <a:pPr marL="0" indent="0">
              <a:buNone/>
            </a:pPr>
            <a:r>
              <a:rPr lang="en-US" sz="1400" b="1" dirty="0" smtClean="0"/>
              <a:t>                if (numbers[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&gt; numbers[j])   </a:t>
            </a:r>
          </a:p>
          <a:p>
            <a:pPr marL="0" indent="0">
              <a:buNone/>
            </a:pPr>
            <a:r>
              <a:rPr lang="en-US" sz="1400" b="1" dirty="0" smtClean="0"/>
              <a:t>                {  </a:t>
            </a:r>
          </a:p>
          <a:p>
            <a:pPr marL="0" indent="0">
              <a:buNone/>
            </a:pPr>
            <a:r>
              <a:rPr lang="en-US" sz="1400" b="1" dirty="0" smtClean="0"/>
              <a:t>                    temp = numbers[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];  </a:t>
            </a:r>
          </a:p>
          <a:p>
            <a:pPr marL="0" indent="0">
              <a:buNone/>
            </a:pPr>
            <a:r>
              <a:rPr lang="en-US" sz="1400" b="1" dirty="0" smtClean="0"/>
              <a:t>                    numbers[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= numbers[j];  </a:t>
            </a:r>
          </a:p>
          <a:p>
            <a:pPr marL="0" indent="0">
              <a:buNone/>
            </a:pPr>
            <a:r>
              <a:rPr lang="en-US" sz="1400" b="1" dirty="0" smtClean="0"/>
              <a:t>                    numbers[j] = temp;  </a:t>
            </a:r>
          </a:p>
          <a:p>
            <a:pPr marL="0" indent="0">
              <a:buNone/>
            </a:pPr>
            <a:r>
              <a:rPr lang="en-US" sz="1400" b="1" dirty="0" smtClean="0"/>
              <a:t>                }  </a:t>
            </a:r>
          </a:p>
          <a:p>
            <a:pPr marL="0" indent="0">
              <a:buNone/>
            </a:pPr>
            <a:r>
              <a:rPr lang="en-US" sz="1400" b="1" dirty="0" smtClean="0"/>
              <a:t>            }  </a:t>
            </a:r>
          </a:p>
          <a:p>
            <a:pPr marL="0" indent="0">
              <a:buNone/>
            </a:pPr>
            <a:r>
              <a:rPr lang="en-US" sz="1400" b="1" dirty="0" smtClean="0"/>
              <a:t>        }  </a:t>
            </a:r>
          </a:p>
          <a:p>
            <a:pPr marL="0" indent="0">
              <a:buNone/>
            </a:pPr>
            <a:r>
              <a:rPr lang="en-IN" sz="1400" b="1" dirty="0" smtClean="0"/>
              <a:t>System.out.println("\nDescending order of given number of arrays = " +Arrays.toString(numbers));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       return numbers[total-3];  }  }</a:t>
            </a: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22706" y="3484382"/>
            <a:ext cx="5126877" cy="234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7251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CFD857-9995-4178-A103-1308172C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23519"/>
            <a:ext cx="8495070" cy="1984103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Shivanath </a:t>
            </a:r>
            <a:r>
              <a:rPr lang="en-US" sz="2700" b="1" dirty="0"/>
              <a:t>M Choudhary</a:t>
            </a:r>
            <a:br>
              <a:rPr lang="en-US" sz="2700" b="1" dirty="0"/>
            </a:br>
            <a:r>
              <a:rPr lang="en-US" sz="2700" b="1" dirty="0"/>
              <a:t>Test Automation Architect    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>
                <a:hlinkClick r:id="rId2"/>
              </a:rPr>
              <a:t>shiv.c3@gmail.com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3200" b="1" dirty="0" smtClean="0"/>
              <a:t> </a:t>
            </a:r>
            <a:r>
              <a:rPr lang="en-US" sz="3600" b="1" dirty="0" smtClean="0"/>
              <a:t>Click on Subscribe button, Like it, Share it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36E45246-4619-4D6C-80ED-B4553821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217" y="2323736"/>
            <a:ext cx="6892834" cy="41815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My </a:t>
            </a:r>
            <a:r>
              <a:rPr lang="en-US" sz="1600" b="1" dirty="0" smtClean="0"/>
              <a:t>Beliefs</a:t>
            </a:r>
            <a:r>
              <a:rPr lang="en-US" sz="1600" b="1" dirty="0"/>
              <a:t>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Invest time on yourself.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Learn good things a lot.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Practice good work ethics.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Plan Do Check Act.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/>
              <a:t>Practice the Kaizen formula.</a:t>
            </a:r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r>
              <a:rPr lang="en-US" sz="1600" dirty="0"/>
              <a:t>Don’t look up or down to people.</a:t>
            </a:r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r>
              <a:rPr lang="en-US" sz="1600" dirty="0"/>
              <a:t>Don’t afraid to take any risk in life.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/>
              <a:t>Be happy in life.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Be a stubborn heart for desire.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Have a feeling of thankfulness.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</p:txBody>
      </p:sp>
      <p:pic>
        <p:nvPicPr>
          <p:cNvPr id="5" name="Content Placeholder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xmlns="" id="{9CB714EA-CB7C-4DC5-B41C-2C8C82458D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27" r="19878" b="1"/>
          <a:stretch/>
        </p:blipFill>
        <p:spPr>
          <a:xfrm>
            <a:off x="6013692" y="2842440"/>
            <a:ext cx="2594732" cy="35853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157448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4286</TotalTime>
  <Words>179</Words>
  <Application>Microsoft Office PowerPoint</Application>
  <PresentationFormat>Custom</PresentationFormat>
  <Paragraphs>59</Paragraphs>
  <Slides>3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</vt:lpstr>
      <vt:lpstr>LESSON TOPIC : Selenium with Java – Interview Programs </vt:lpstr>
      <vt:lpstr>Slide 2</vt:lpstr>
      <vt:lpstr>Shivanath M Choudhary Test Automation Architect      shiv.c3@gmail.com   Click on Subscribe button, Like it, Share it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Shivanath M     09986437834</dc:title>
  <dc:creator>Shivanath M (CW)</dc:creator>
  <cp:lastModifiedBy>Shivanath C</cp:lastModifiedBy>
  <cp:revision>214</cp:revision>
  <dcterms:created xsi:type="dcterms:W3CDTF">2020-05-03T04:16:59Z</dcterms:created>
  <dcterms:modified xsi:type="dcterms:W3CDTF">2020-05-16T05:53:08Z</dcterms:modified>
</cp:coreProperties>
</file>