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1.jpeg" ContentType="image/jpeg"/>
  <Override PartName="/ppt/media/image5.png" ContentType="image/png"/>
  <Override PartName="/ppt/media/image4.png" ContentType="image/png"/>
  <Override PartName="/ppt/media/image2.png" ContentType="image/png"/>
  <Override PartName="/ppt/media/image11.jpeg" ContentType="image/jpe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3.jpeg" ContentType="image/jpeg"/>
  <Override PartName="/ppt/media/image1.jpeg" ContentType="image/jpeg"/>
  <Override PartName="/ppt/media/image6.jpeg" ContentType="image/jpeg"/>
  <Override PartName="/ppt/media/image16.png" ContentType="image/png"/>
  <Override PartName="/ppt/media/image7.jpeg" ContentType="image/jpeg"/>
  <Override PartName="/ppt/media/image8.jpeg" ContentType="image/jpeg"/>
  <Override PartName="/ppt/media/image9.jpeg" ContentType="image/jpeg"/>
  <Override PartName="/ppt/media/image12.png" ContentType="image/png"/>
  <Override PartName="/ppt/media/image10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7800" cy="68551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7800" cy="68551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16000" y="304920"/>
            <a:ext cx="11735280" cy="13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IN" sz="4800" spc="-1" strike="noStrike" cap="all">
                <a:solidFill>
                  <a:srgbClr val="ffffff"/>
                </a:solidFill>
                <a:latin typeface="Calibri Light"/>
                <a:ea typeface="DejaVu Sans"/>
              </a:rPr>
              <a:t>Dynamic Source Routing Protocol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523880" y="1787400"/>
            <a:ext cx="9142920" cy="34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1001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IN" sz="2800" spc="-1" strike="noStrike" cap="all">
                <a:solidFill>
                  <a:srgbClr val="ffffff"/>
                </a:solidFill>
                <a:latin typeface="Calibri"/>
                <a:ea typeface="DejaVu Sans"/>
              </a:rPr>
              <a:t>Presented by:    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IN" sz="2800" spc="-1" strike="noStrike" cap="all">
                <a:solidFill>
                  <a:srgbClr val="ffffff"/>
                </a:solidFill>
                <a:latin typeface="Calibri"/>
                <a:ea typeface="DejaVu Sans"/>
              </a:rPr>
              <a:t>  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IN" sz="2800" spc="-1" strike="noStrike" cap="all">
                <a:solidFill>
                  <a:srgbClr val="ffffff"/>
                </a:solidFill>
                <a:latin typeface="Calibri"/>
                <a:ea typeface="DejaVu Sans"/>
              </a:rPr>
              <a:t>Shashank Garg - 1713210144                             Shikha Singh - 1713210147                                  Shivanand Sharma - 1713210149                        Shivang Saxena - 1713210150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40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2888640" y="1815120"/>
            <a:ext cx="10341720" cy="42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2" name="Group 3"/>
          <p:cNvGrpSpPr/>
          <p:nvPr/>
        </p:nvGrpSpPr>
        <p:grpSpPr>
          <a:xfrm>
            <a:off x="313200" y="216000"/>
            <a:ext cx="11586240" cy="6628680"/>
            <a:chOff x="313200" y="216000"/>
            <a:chExt cx="11586240" cy="6628680"/>
          </a:xfrm>
        </p:grpSpPr>
        <p:sp>
          <p:nvSpPr>
            <p:cNvPr id="83" name="CustomShape 4"/>
            <p:cNvSpPr/>
            <p:nvPr/>
          </p:nvSpPr>
          <p:spPr>
            <a:xfrm>
              <a:off x="355320" y="216000"/>
              <a:ext cx="11544120" cy="1263240"/>
            </a:xfrm>
            <a:prstGeom prst="rect">
              <a:avLst/>
            </a:prstGeom>
            <a:solidFill>
              <a:srgbClr val="4d133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4" name="Picture 4" descr=""/>
            <p:cNvPicPr/>
            <p:nvPr/>
          </p:nvPicPr>
          <p:blipFill>
            <a:blip r:embed="rId1"/>
            <a:stretch/>
          </p:blipFill>
          <p:spPr>
            <a:xfrm>
              <a:off x="313200" y="1401840"/>
              <a:ext cx="11565360" cy="5442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5" descr=""/>
            <p:cNvPicPr/>
            <p:nvPr/>
          </p:nvPicPr>
          <p:blipFill>
            <a:blip r:embed="rId2"/>
            <a:stretch/>
          </p:blipFill>
          <p:spPr>
            <a:xfrm>
              <a:off x="378720" y="1469880"/>
              <a:ext cx="11378880" cy="5333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5"/>
            <p:cNvSpPr/>
            <p:nvPr/>
          </p:nvSpPr>
          <p:spPr>
            <a:xfrm>
              <a:off x="359280" y="1449720"/>
              <a:ext cx="11417760" cy="5373360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" name="CustomShape 6"/>
          <p:cNvSpPr/>
          <p:nvPr/>
        </p:nvSpPr>
        <p:spPr>
          <a:xfrm>
            <a:off x="720000" y="360000"/>
            <a:ext cx="10799640" cy="7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MathJax_Main"/>
              </a:rPr>
              <a:t>What exactly is Dynamic Source Routing ?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Content Placeholder 4" descr=""/>
          <p:cNvPicPr/>
          <p:nvPr/>
        </p:nvPicPr>
        <p:blipFill>
          <a:blip r:embed="rId1"/>
          <a:stretch/>
        </p:blipFill>
        <p:spPr>
          <a:xfrm>
            <a:off x="802800" y="1239840"/>
            <a:ext cx="4429080" cy="4376880"/>
          </a:xfrm>
          <a:prstGeom prst="rect">
            <a:avLst/>
          </a:prstGeom>
          <a:ln>
            <a:noFill/>
          </a:ln>
        </p:spPr>
      </p:pic>
      <p:pic>
        <p:nvPicPr>
          <p:cNvPr id="89" name="Picture 6" descr=""/>
          <p:cNvPicPr/>
          <p:nvPr/>
        </p:nvPicPr>
        <p:blipFill>
          <a:blip r:embed="rId2"/>
          <a:stretch/>
        </p:blipFill>
        <p:spPr>
          <a:xfrm>
            <a:off x="6095880" y="96840"/>
            <a:ext cx="5292360" cy="652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85800" y="609480"/>
            <a:ext cx="1013040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Content Placeholder 4" descr=""/>
          <p:cNvPicPr/>
          <p:nvPr/>
        </p:nvPicPr>
        <p:blipFill>
          <a:blip r:embed="rId1"/>
          <a:stretch/>
        </p:blipFill>
        <p:spPr>
          <a:xfrm>
            <a:off x="3089520" y="0"/>
            <a:ext cx="6011640" cy="666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1"/>
          <p:cNvGrpSpPr/>
          <p:nvPr/>
        </p:nvGrpSpPr>
        <p:grpSpPr>
          <a:xfrm>
            <a:off x="1530360" y="1441800"/>
            <a:ext cx="9285840" cy="3696480"/>
            <a:chOff x="1530360" y="1441800"/>
            <a:chExt cx="9285840" cy="3696480"/>
          </a:xfrm>
        </p:grpSpPr>
        <p:pic>
          <p:nvPicPr>
            <p:cNvPr id="93" name="Picture 3" descr=""/>
            <p:cNvPicPr/>
            <p:nvPr/>
          </p:nvPicPr>
          <p:blipFill>
            <a:blip r:embed="rId1"/>
            <a:stretch/>
          </p:blipFill>
          <p:spPr>
            <a:xfrm>
              <a:off x="1530360" y="1441800"/>
              <a:ext cx="9285840" cy="369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4" name="Picture 4" descr=""/>
            <p:cNvPicPr/>
            <p:nvPr/>
          </p:nvPicPr>
          <p:blipFill>
            <a:blip r:embed="rId2"/>
            <a:stretch/>
          </p:blipFill>
          <p:spPr>
            <a:xfrm>
              <a:off x="1594800" y="1503720"/>
              <a:ext cx="9050400" cy="3528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5" name="CustomShape 2"/>
            <p:cNvSpPr/>
            <p:nvPr/>
          </p:nvSpPr>
          <p:spPr>
            <a:xfrm>
              <a:off x="1567440" y="1477440"/>
              <a:ext cx="9105120" cy="3580200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85800" y="609480"/>
            <a:ext cx="1013040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3129120" y="2252880"/>
            <a:ext cx="10130400" cy="36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8" name="Group 3"/>
          <p:cNvGrpSpPr/>
          <p:nvPr/>
        </p:nvGrpSpPr>
        <p:grpSpPr>
          <a:xfrm>
            <a:off x="-720" y="155520"/>
            <a:ext cx="12070440" cy="6563520"/>
            <a:chOff x="-720" y="155520"/>
            <a:chExt cx="12070440" cy="6563520"/>
          </a:xfrm>
        </p:grpSpPr>
        <p:sp>
          <p:nvSpPr>
            <p:cNvPr id="99" name="CustomShape 4"/>
            <p:cNvSpPr/>
            <p:nvPr/>
          </p:nvSpPr>
          <p:spPr>
            <a:xfrm>
              <a:off x="325800" y="595800"/>
              <a:ext cx="3701880" cy="90000"/>
            </a:xfrm>
            <a:prstGeom prst="rect">
              <a:avLst/>
            </a:prstGeom>
            <a:solidFill>
              <a:srgbClr val="4d133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5"/>
            <p:cNvSpPr/>
            <p:nvPr/>
          </p:nvSpPr>
          <p:spPr>
            <a:xfrm>
              <a:off x="4120200" y="595800"/>
              <a:ext cx="3701880" cy="87120"/>
            </a:xfrm>
            <a:prstGeom prst="rect">
              <a:avLst/>
            </a:prstGeom>
            <a:solidFill>
              <a:srgbClr val="90306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1" name="Picture 5" descr=""/>
            <p:cNvPicPr/>
            <p:nvPr/>
          </p:nvPicPr>
          <p:blipFill>
            <a:blip r:embed="rId1"/>
            <a:stretch/>
          </p:blipFill>
          <p:spPr>
            <a:xfrm>
              <a:off x="-720" y="155520"/>
              <a:ext cx="5913720" cy="3285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2" name="Picture 6" descr=""/>
            <p:cNvPicPr/>
            <p:nvPr/>
          </p:nvPicPr>
          <p:blipFill>
            <a:blip r:embed="rId2"/>
            <a:stretch/>
          </p:blipFill>
          <p:spPr>
            <a:xfrm>
              <a:off x="63360" y="155520"/>
              <a:ext cx="5730840" cy="3171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3" name="CustomShape 6"/>
            <p:cNvSpPr/>
            <p:nvPr/>
          </p:nvSpPr>
          <p:spPr>
            <a:xfrm>
              <a:off x="44280" y="155520"/>
              <a:ext cx="5769000" cy="3189960"/>
            </a:xfrm>
            <a:custGeom>
              <a:avLst/>
              <a:gdLst/>
              <a:ahLst/>
              <a:rect l="l" t="t" r="r" b="b"/>
              <a:pathLst>
                <a:path w="9087" h="5219">
                  <a:moveTo>
                    <a:pt x="0" y="5219"/>
                  </a:moveTo>
                  <a:lnTo>
                    <a:pt x="9087" y="5219"/>
                  </a:lnTo>
                  <a:lnTo>
                    <a:pt x="9087" y="0"/>
                  </a:lnTo>
                  <a:moveTo>
                    <a:pt x="0" y="0"/>
                  </a:moveTo>
                  <a:lnTo>
                    <a:pt x="0" y="5219"/>
                  </a:lnTo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7"/>
            <p:cNvSpPr/>
            <p:nvPr/>
          </p:nvSpPr>
          <p:spPr>
            <a:xfrm>
              <a:off x="7920720" y="592560"/>
              <a:ext cx="3701880" cy="93240"/>
            </a:xfrm>
            <a:prstGeom prst="rect">
              <a:avLst/>
            </a:prstGeom>
            <a:solidFill>
              <a:srgbClr val="959fa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5" name="Picture 9" descr=""/>
            <p:cNvPicPr/>
            <p:nvPr/>
          </p:nvPicPr>
          <p:blipFill>
            <a:blip r:embed="rId3"/>
            <a:stretch/>
          </p:blipFill>
          <p:spPr>
            <a:xfrm>
              <a:off x="6090480" y="155520"/>
              <a:ext cx="5978880" cy="3285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6" name="Picture 10" descr=""/>
            <p:cNvPicPr/>
            <p:nvPr/>
          </p:nvPicPr>
          <p:blipFill>
            <a:blip r:embed="rId4"/>
            <a:stretch/>
          </p:blipFill>
          <p:spPr>
            <a:xfrm>
              <a:off x="6154560" y="155520"/>
              <a:ext cx="5910480" cy="3171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7" name="CustomShape 8"/>
            <p:cNvSpPr/>
            <p:nvPr/>
          </p:nvSpPr>
          <p:spPr>
            <a:xfrm>
              <a:off x="6135840" y="155520"/>
              <a:ext cx="5933880" cy="3189960"/>
            </a:xfrm>
            <a:custGeom>
              <a:avLst/>
              <a:gdLst/>
              <a:ahLst/>
              <a:rect l="l" t="t" r="r" b="b"/>
              <a:pathLst>
                <a:path w="9347" h="5219">
                  <a:moveTo>
                    <a:pt x="0" y="5219"/>
                  </a:moveTo>
                  <a:lnTo>
                    <a:pt x="9347" y="5219"/>
                  </a:lnTo>
                  <a:moveTo>
                    <a:pt x="0" y="0"/>
                  </a:moveTo>
                  <a:lnTo>
                    <a:pt x="0" y="5219"/>
                  </a:lnTo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8" name="Picture 12" descr=""/>
            <p:cNvPicPr/>
            <p:nvPr/>
          </p:nvPicPr>
          <p:blipFill>
            <a:blip r:embed="rId5"/>
            <a:stretch/>
          </p:blipFill>
          <p:spPr>
            <a:xfrm>
              <a:off x="5609160" y="307800"/>
              <a:ext cx="730440" cy="650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9" name="Picture 13" descr=""/>
            <p:cNvPicPr/>
            <p:nvPr/>
          </p:nvPicPr>
          <p:blipFill>
            <a:blip r:embed="rId6"/>
            <a:stretch/>
          </p:blipFill>
          <p:spPr>
            <a:xfrm>
              <a:off x="2749320" y="3697920"/>
              <a:ext cx="6164280" cy="3021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0" name="Picture 14" descr=""/>
            <p:cNvPicPr/>
            <p:nvPr/>
          </p:nvPicPr>
          <p:blipFill>
            <a:blip r:embed="rId7"/>
            <a:stretch/>
          </p:blipFill>
          <p:spPr>
            <a:xfrm>
              <a:off x="2794320" y="3741480"/>
              <a:ext cx="6000480" cy="2863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1" name="CustomShape 9"/>
            <p:cNvSpPr/>
            <p:nvPr/>
          </p:nvSpPr>
          <p:spPr>
            <a:xfrm>
              <a:off x="2775600" y="3723120"/>
              <a:ext cx="6038640" cy="2900160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10"/>
            <p:cNvSpPr/>
            <p:nvPr/>
          </p:nvSpPr>
          <p:spPr>
            <a:xfrm>
              <a:off x="8796240" y="3328560"/>
              <a:ext cx="1692360" cy="3171600"/>
            </a:xfrm>
            <a:custGeom>
              <a:avLst/>
              <a:gdLst/>
              <a:ahLst/>
              <a:rect l="l" t="t" r="r" b="b"/>
              <a:pathLst>
                <a:path w="2667" h="5189">
                  <a:moveTo>
                    <a:pt x="2666" y="2928"/>
                  </a:moveTo>
                  <a:lnTo>
                    <a:pt x="933" y="2928"/>
                  </a:lnTo>
                  <a:lnTo>
                    <a:pt x="933" y="5189"/>
                  </a:lnTo>
                  <a:lnTo>
                    <a:pt x="2666" y="5189"/>
                  </a:lnTo>
                  <a:lnTo>
                    <a:pt x="2666" y="2928"/>
                  </a:lnTo>
                  <a:close/>
                  <a:moveTo>
                    <a:pt x="666" y="1928"/>
                  </a:moveTo>
                  <a:lnTo>
                    <a:pt x="0" y="2594"/>
                  </a:lnTo>
                  <a:lnTo>
                    <a:pt x="666" y="3261"/>
                  </a:lnTo>
                  <a:lnTo>
                    <a:pt x="666" y="2928"/>
                  </a:lnTo>
                  <a:lnTo>
                    <a:pt x="2666" y="2928"/>
                  </a:lnTo>
                  <a:lnTo>
                    <a:pt x="2666" y="2261"/>
                  </a:lnTo>
                  <a:lnTo>
                    <a:pt x="666" y="2261"/>
                  </a:lnTo>
                  <a:lnTo>
                    <a:pt x="666" y="1928"/>
                  </a:lnTo>
                  <a:close/>
                  <a:moveTo>
                    <a:pt x="2666" y="0"/>
                  </a:moveTo>
                  <a:lnTo>
                    <a:pt x="933" y="0"/>
                  </a:lnTo>
                  <a:lnTo>
                    <a:pt x="933" y="2261"/>
                  </a:lnTo>
                  <a:lnTo>
                    <a:pt x="2666" y="2261"/>
                  </a:lnTo>
                  <a:lnTo>
                    <a:pt x="2666" y="0"/>
                  </a:lnTo>
                  <a:close/>
                </a:path>
              </a:pathLst>
            </a:custGeom>
            <a:solidFill>
              <a:srgbClr val="4d133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11"/>
            <p:cNvSpPr/>
            <p:nvPr/>
          </p:nvSpPr>
          <p:spPr>
            <a:xfrm>
              <a:off x="8796240" y="3328560"/>
              <a:ext cx="1692360" cy="3171600"/>
            </a:xfrm>
            <a:custGeom>
              <a:avLst/>
              <a:gdLst/>
              <a:ahLst/>
              <a:rect l="l" t="t" r="r" b="b"/>
              <a:pathLst>
                <a:path w="2667" h="5189">
                  <a:moveTo>
                    <a:pt x="0" y="2594"/>
                  </a:moveTo>
                  <a:lnTo>
                    <a:pt x="666" y="1928"/>
                  </a:lnTo>
                  <a:lnTo>
                    <a:pt x="666" y="2261"/>
                  </a:lnTo>
                  <a:lnTo>
                    <a:pt x="933" y="2261"/>
                  </a:lnTo>
                  <a:lnTo>
                    <a:pt x="933" y="0"/>
                  </a:lnTo>
                  <a:lnTo>
                    <a:pt x="2666" y="0"/>
                  </a:lnTo>
                  <a:lnTo>
                    <a:pt x="2666" y="5189"/>
                  </a:lnTo>
                  <a:lnTo>
                    <a:pt x="933" y="5189"/>
                  </a:lnTo>
                  <a:lnTo>
                    <a:pt x="933" y="2928"/>
                  </a:lnTo>
                  <a:lnTo>
                    <a:pt x="666" y="2928"/>
                  </a:lnTo>
                  <a:lnTo>
                    <a:pt x="666" y="3261"/>
                  </a:lnTo>
                  <a:lnTo>
                    <a:pt x="0" y="2594"/>
                  </a:lnTo>
                  <a:close/>
                </a:path>
              </a:pathLst>
            </a:custGeom>
            <a:noFill/>
            <a:ln w="23040">
              <a:solidFill>
                <a:srgbClr val="360a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Content Placeholder 4" descr=""/>
          <p:cNvPicPr/>
          <p:nvPr/>
        </p:nvPicPr>
        <p:blipFill>
          <a:blip r:embed="rId1"/>
          <a:stretch/>
        </p:blipFill>
        <p:spPr>
          <a:xfrm>
            <a:off x="1787400" y="110880"/>
            <a:ext cx="8207640" cy="662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Content Placeholder 4" descr=""/>
          <p:cNvPicPr/>
          <p:nvPr/>
        </p:nvPicPr>
        <p:blipFill>
          <a:blip r:embed="rId1"/>
          <a:stretch/>
        </p:blipFill>
        <p:spPr>
          <a:xfrm>
            <a:off x="1427040" y="346320"/>
            <a:ext cx="9198360" cy="610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85800" y="609480"/>
            <a:ext cx="1013040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64</TotalTime>
  <Application>LibreOffice/6.0.7.3$Linux_X86_64 LibreOffice_project/00m0$Build-3</Application>
  <Words>26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2020-12-25T14:36:28Z</dcterms:created>
  <dc:creator>Shikha Singh</dc:creator>
  <dc:description/>
  <dc:language>en-IN</dc:language>
  <cp:lastModifiedBy/>
  <dcterms:modified xsi:type="dcterms:W3CDTF">2020-12-26T13:42:43Z</dcterms:modified>
  <cp:revision>10</cp:revision>
  <dc:subject/>
  <dc:title>Dynamic Source Routing Protocol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