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4"/>
  </p:sldMasterIdLst>
  <p:notesMasterIdLst>
    <p:notesMasterId r:id="rId56"/>
  </p:notesMasterIdLst>
  <p:handoutMasterIdLst>
    <p:handoutMasterId r:id="rId57"/>
  </p:handoutMasterIdLst>
  <p:sldIdLst>
    <p:sldId id="322" r:id="rId5"/>
    <p:sldId id="296" r:id="rId6"/>
    <p:sldId id="297" r:id="rId7"/>
    <p:sldId id="321" r:id="rId8"/>
    <p:sldId id="320" r:id="rId9"/>
    <p:sldId id="312" r:id="rId10"/>
    <p:sldId id="311" r:id="rId11"/>
    <p:sldId id="323" r:id="rId12"/>
    <p:sldId id="324" r:id="rId13"/>
    <p:sldId id="356" r:id="rId14"/>
    <p:sldId id="326" r:id="rId15"/>
    <p:sldId id="314" r:id="rId16"/>
    <p:sldId id="325" r:id="rId17"/>
    <p:sldId id="327" r:id="rId18"/>
    <p:sldId id="315" r:id="rId19"/>
    <p:sldId id="328" r:id="rId20"/>
    <p:sldId id="316" r:id="rId21"/>
    <p:sldId id="329" r:id="rId22"/>
    <p:sldId id="330" r:id="rId23"/>
    <p:sldId id="301" r:id="rId24"/>
    <p:sldId id="358" r:id="rId25"/>
    <p:sldId id="331" r:id="rId26"/>
    <p:sldId id="332" r:id="rId27"/>
    <p:sldId id="317" r:id="rId28"/>
    <p:sldId id="333" r:id="rId29"/>
    <p:sldId id="334" r:id="rId30"/>
    <p:sldId id="343" r:id="rId31"/>
    <p:sldId id="335" r:id="rId32"/>
    <p:sldId id="336" r:id="rId33"/>
    <p:sldId id="344" r:id="rId34"/>
    <p:sldId id="337" r:id="rId35"/>
    <p:sldId id="345" r:id="rId36"/>
    <p:sldId id="338" r:id="rId37"/>
    <p:sldId id="346" r:id="rId38"/>
    <p:sldId id="339" r:id="rId39"/>
    <p:sldId id="347" r:id="rId40"/>
    <p:sldId id="340" r:id="rId41"/>
    <p:sldId id="348" r:id="rId42"/>
    <p:sldId id="341" r:id="rId43"/>
    <p:sldId id="342" r:id="rId44"/>
    <p:sldId id="349" r:id="rId45"/>
    <p:sldId id="350" r:id="rId46"/>
    <p:sldId id="351" r:id="rId47"/>
    <p:sldId id="352" r:id="rId48"/>
    <p:sldId id="353" r:id="rId49"/>
    <p:sldId id="354" r:id="rId50"/>
    <p:sldId id="355" r:id="rId51"/>
    <p:sldId id="359" r:id="rId52"/>
    <p:sldId id="360" r:id="rId53"/>
    <p:sldId id="361" r:id="rId54"/>
    <p:sldId id="318"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05" autoAdjust="0"/>
    <p:restoredTop sz="95033" autoAdjust="0"/>
  </p:normalViewPr>
  <p:slideViewPr>
    <p:cSldViewPr snapToGrid="0">
      <p:cViewPr varScale="1">
        <p:scale>
          <a:sx n="81" d="100"/>
          <a:sy n="81" d="100"/>
        </p:scale>
        <p:origin x="686" y="72"/>
      </p:cViewPr>
      <p:guideLst/>
    </p:cSldViewPr>
  </p:slideViewPr>
  <p:outlineViewPr>
    <p:cViewPr>
      <p:scale>
        <a:sx n="33" d="100"/>
        <a:sy n="33" d="100"/>
      </p:scale>
      <p:origin x="0" y="-3922"/>
    </p:cViewPr>
  </p:outlineViewPr>
  <p:notesTextViewPr>
    <p:cViewPr>
      <p:scale>
        <a:sx n="1" d="1"/>
        <a:sy n="1" d="1"/>
      </p:scale>
      <p:origin x="0" y="0"/>
    </p:cViewPr>
  </p:notesTextViewPr>
  <p:sorterViewPr>
    <p:cViewPr varScale="1">
      <p:scale>
        <a:sx n="100" d="100"/>
        <a:sy n="100" d="100"/>
      </p:scale>
      <p:origin x="0" y="-1757"/>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800C3E0-C339-FC48-B675-7270D7DA492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3BE5E50-E9FE-5A92-78F7-73F845D37DF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66818A-7A83-4A6E-91B3-BFCD663DE6C4}" type="datetimeFigureOut">
              <a:rPr lang="en-US" smtClean="0"/>
              <a:t>8/29/2024</a:t>
            </a:fld>
            <a:endParaRPr lang="en-US"/>
          </a:p>
        </p:txBody>
      </p:sp>
      <p:sp>
        <p:nvSpPr>
          <p:cNvPr id="4" name="Footer Placeholder 3">
            <a:extLst>
              <a:ext uri="{FF2B5EF4-FFF2-40B4-BE49-F238E27FC236}">
                <a16:creationId xmlns:a16="http://schemas.microsoft.com/office/drawing/2014/main" id="{747FF1FD-66C1-F042-4A0F-33536F95E5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FB5D1B3-F0BB-C348-DF64-AE6994FBD98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C8951A-16B0-4D4A-A78C-C7558C6C80BF}" type="slidenum">
              <a:rPr lang="en-US" smtClean="0"/>
              <a:t>‹#›</a:t>
            </a:fld>
            <a:endParaRPr lang="en-US"/>
          </a:p>
        </p:txBody>
      </p:sp>
    </p:spTree>
    <p:extLst>
      <p:ext uri="{BB962C8B-B14F-4D97-AF65-F5344CB8AC3E}">
        <p14:creationId xmlns:p14="http://schemas.microsoft.com/office/powerpoint/2010/main" val="3848591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818D7-DF4E-4C59-9BBA-548250DAC33A}" type="datetimeFigureOut">
              <a:rPr lang="en-US" smtClean="0"/>
              <a:t>8/29/2024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00A82-9926-4DBA-8BA5-A22EEB8ACF8E}" type="slidenum">
              <a:rPr lang="en-US" smtClean="0"/>
              <a:t>‹#›</a:t>
            </a:fld>
            <a:endParaRPr lang="en-US" dirty="0"/>
          </a:p>
        </p:txBody>
      </p:sp>
    </p:spTree>
    <p:extLst>
      <p:ext uri="{BB962C8B-B14F-4D97-AF65-F5344CB8AC3E}">
        <p14:creationId xmlns:p14="http://schemas.microsoft.com/office/powerpoint/2010/main" val="284234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a:t>
            </a:fld>
            <a:endParaRPr lang="en-US" dirty="0"/>
          </a:p>
        </p:txBody>
      </p:sp>
    </p:spTree>
    <p:extLst>
      <p:ext uri="{BB962C8B-B14F-4D97-AF65-F5344CB8AC3E}">
        <p14:creationId xmlns:p14="http://schemas.microsoft.com/office/powerpoint/2010/main" val="17598743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20</a:t>
            </a:fld>
            <a:endParaRPr lang="en-US" dirty="0"/>
          </a:p>
        </p:txBody>
      </p:sp>
    </p:spTree>
    <p:extLst>
      <p:ext uri="{BB962C8B-B14F-4D97-AF65-F5344CB8AC3E}">
        <p14:creationId xmlns:p14="http://schemas.microsoft.com/office/powerpoint/2010/main" val="2702611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24</a:t>
            </a:fld>
            <a:endParaRPr lang="en-US" dirty="0"/>
          </a:p>
        </p:txBody>
      </p:sp>
    </p:spTree>
    <p:extLst>
      <p:ext uri="{BB962C8B-B14F-4D97-AF65-F5344CB8AC3E}">
        <p14:creationId xmlns:p14="http://schemas.microsoft.com/office/powerpoint/2010/main" val="97596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51</a:t>
            </a:fld>
            <a:endParaRPr lang="en-US" dirty="0"/>
          </a:p>
        </p:txBody>
      </p:sp>
    </p:spTree>
    <p:extLst>
      <p:ext uri="{BB962C8B-B14F-4D97-AF65-F5344CB8AC3E}">
        <p14:creationId xmlns:p14="http://schemas.microsoft.com/office/powerpoint/2010/main" val="1333778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2</a:t>
            </a:fld>
            <a:endParaRPr lang="en-US" dirty="0"/>
          </a:p>
        </p:txBody>
      </p:sp>
    </p:spTree>
    <p:extLst>
      <p:ext uri="{BB962C8B-B14F-4D97-AF65-F5344CB8AC3E}">
        <p14:creationId xmlns:p14="http://schemas.microsoft.com/office/powerpoint/2010/main" val="2848251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3</a:t>
            </a:fld>
            <a:endParaRPr lang="en-US" dirty="0"/>
          </a:p>
        </p:txBody>
      </p:sp>
    </p:spTree>
    <p:extLst>
      <p:ext uri="{BB962C8B-B14F-4D97-AF65-F5344CB8AC3E}">
        <p14:creationId xmlns:p14="http://schemas.microsoft.com/office/powerpoint/2010/main" val="1287800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6</a:t>
            </a:fld>
            <a:endParaRPr lang="en-US" dirty="0"/>
          </a:p>
        </p:txBody>
      </p:sp>
    </p:spTree>
    <p:extLst>
      <p:ext uri="{BB962C8B-B14F-4D97-AF65-F5344CB8AC3E}">
        <p14:creationId xmlns:p14="http://schemas.microsoft.com/office/powerpoint/2010/main" val="2780159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7</a:t>
            </a:fld>
            <a:endParaRPr lang="en-US" dirty="0"/>
          </a:p>
        </p:txBody>
      </p:sp>
    </p:spTree>
    <p:extLst>
      <p:ext uri="{BB962C8B-B14F-4D97-AF65-F5344CB8AC3E}">
        <p14:creationId xmlns:p14="http://schemas.microsoft.com/office/powerpoint/2010/main" val="2244273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12</a:t>
            </a:fld>
            <a:endParaRPr lang="en-US" dirty="0"/>
          </a:p>
        </p:txBody>
      </p:sp>
    </p:spTree>
    <p:extLst>
      <p:ext uri="{BB962C8B-B14F-4D97-AF65-F5344CB8AC3E}">
        <p14:creationId xmlns:p14="http://schemas.microsoft.com/office/powerpoint/2010/main" val="2426305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13</a:t>
            </a:fld>
            <a:endParaRPr lang="en-US" dirty="0"/>
          </a:p>
        </p:txBody>
      </p:sp>
    </p:spTree>
    <p:extLst>
      <p:ext uri="{BB962C8B-B14F-4D97-AF65-F5344CB8AC3E}">
        <p14:creationId xmlns:p14="http://schemas.microsoft.com/office/powerpoint/2010/main" val="772901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15</a:t>
            </a:fld>
            <a:endParaRPr lang="en-US" dirty="0"/>
          </a:p>
        </p:txBody>
      </p:sp>
    </p:spTree>
    <p:extLst>
      <p:ext uri="{BB962C8B-B14F-4D97-AF65-F5344CB8AC3E}">
        <p14:creationId xmlns:p14="http://schemas.microsoft.com/office/powerpoint/2010/main" val="3842656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17</a:t>
            </a:fld>
            <a:endParaRPr lang="en-US" dirty="0"/>
          </a:p>
        </p:txBody>
      </p:sp>
    </p:spTree>
    <p:extLst>
      <p:ext uri="{BB962C8B-B14F-4D97-AF65-F5344CB8AC3E}">
        <p14:creationId xmlns:p14="http://schemas.microsoft.com/office/powerpoint/2010/main" val="1142570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E8EFA1-C60D-460D-4EDB-024647D9483B}"/>
              </a:ext>
              <a:ext uri="{C183D7F6-B498-43B3-948B-1728B52AA6E4}">
                <adec:decorative xmlns:adec="http://schemas.microsoft.com/office/drawing/2017/decorative" val="1"/>
              </a:ext>
            </a:extLst>
          </p:cNvPr>
          <p:cNvSpPr/>
          <p:nvPr userDrawn="1"/>
        </p:nvSpPr>
        <p:spPr>
          <a:xfrm>
            <a:off x="0" y="0"/>
            <a:ext cx="2826988" cy="6858000"/>
          </a:xfrm>
          <a:prstGeom prst="rect">
            <a:avLst/>
          </a:prstGeom>
          <a:solidFill>
            <a:schemeClr val="accent1">
              <a:lumMod val="90000"/>
              <a:lumOff val="1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a:extLst>
              <a:ext uri="{FF2B5EF4-FFF2-40B4-BE49-F238E27FC236}">
                <a16:creationId xmlns:a16="http://schemas.microsoft.com/office/drawing/2014/main" id="{A55B2DC7-B3DA-F8D6-87C4-2FA3F116EDDA}"/>
              </a:ext>
              <a:ext uri="{C183D7F6-B498-43B3-948B-1728B52AA6E4}">
                <adec:decorative xmlns:adec="http://schemas.microsoft.com/office/drawing/2017/decorative" val="1"/>
              </a:ext>
            </a:extLst>
          </p:cNvPr>
          <p:cNvSpPr/>
          <p:nvPr userDrawn="1"/>
        </p:nvSpPr>
        <p:spPr>
          <a:xfrm>
            <a:off x="643291" y="1434926"/>
            <a:ext cx="2191789" cy="4375270"/>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hasCustomPrompt="1"/>
          </p:nvPr>
        </p:nvSpPr>
        <p:spPr>
          <a:xfrm>
            <a:off x="5632196" y="685800"/>
            <a:ext cx="5913531" cy="5438955"/>
          </a:xfrm>
        </p:spPr>
        <p:txBody>
          <a:bodyPr lIns="0" tIns="0" rIns="0" bIns="0" anchor="ctr" anchorCtr="0">
            <a:noAutofit/>
          </a:bodyPr>
          <a:lstStyle>
            <a:lvl1pPr algn="l">
              <a:defRPr sz="6000" b="1" cap="none" spc="0" baseline="0">
                <a:solidFill>
                  <a:schemeClr val="accent2"/>
                </a:solidFill>
              </a:defRPr>
            </a:lvl1pPr>
          </a:lstStyle>
          <a:p>
            <a:r>
              <a:rPr lang="en-US" dirty="0"/>
              <a:t>Click to add title</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grpSp>
        <p:nvGrpSpPr>
          <p:cNvPr id="8" name="Group 7">
            <a:extLst>
              <a:ext uri="{FF2B5EF4-FFF2-40B4-BE49-F238E27FC236}">
                <a16:creationId xmlns:a16="http://schemas.microsoft.com/office/drawing/2014/main" id="{A78BE0F2-8B40-98EC-0820-271A62442C0B}"/>
              </a:ext>
              <a:ext uri="{C183D7F6-B498-43B3-948B-1728B52AA6E4}">
                <adec:decorative xmlns:adec="http://schemas.microsoft.com/office/drawing/2017/decorative" val="1"/>
              </a:ext>
            </a:extLst>
          </p:cNvPr>
          <p:cNvGrpSpPr/>
          <p:nvPr userDrawn="1"/>
        </p:nvGrpSpPr>
        <p:grpSpPr>
          <a:xfrm>
            <a:off x="1840355" y="2140491"/>
            <a:ext cx="3227038" cy="3845544"/>
            <a:chOff x="2357175" y="2165162"/>
            <a:chExt cx="2582088" cy="3076981"/>
          </a:xfrm>
        </p:grpSpPr>
        <p:sp>
          <p:nvSpPr>
            <p:cNvPr id="9" name="Freeform 8">
              <a:extLst>
                <a:ext uri="{FF2B5EF4-FFF2-40B4-BE49-F238E27FC236}">
                  <a16:creationId xmlns:a16="http://schemas.microsoft.com/office/drawing/2014/main" id="{3841B94B-3E9B-66CF-BB88-961C881B9C23}"/>
                </a:ext>
              </a:extLst>
            </p:cNvPr>
            <p:cNvSpPr/>
            <p:nvPr/>
          </p:nvSpPr>
          <p:spPr>
            <a:xfrm>
              <a:off x="2741166" y="3895353"/>
              <a:ext cx="1454731" cy="1070209"/>
            </a:xfrm>
            <a:custGeom>
              <a:avLst/>
              <a:gdLst>
                <a:gd name="connsiteX0" fmla="*/ 329838 w 1454731"/>
                <a:gd name="connsiteY0" fmla="*/ 24472 h 1070209"/>
                <a:gd name="connsiteX1" fmla="*/ 255993 w 1454731"/>
                <a:gd name="connsiteY1" fmla="*/ 205567 h 1070209"/>
                <a:gd name="connsiteX2" fmla="*/ 0 w 1454731"/>
                <a:gd name="connsiteY2" fmla="*/ 1042519 h 1070209"/>
                <a:gd name="connsiteX3" fmla="*/ 396298 w 1454731"/>
                <a:gd name="connsiteY3" fmla="*/ 1057202 h 1070209"/>
                <a:gd name="connsiteX4" fmla="*/ 548909 w 1454731"/>
                <a:gd name="connsiteY4" fmla="*/ 438054 h 1070209"/>
                <a:gd name="connsiteX5" fmla="*/ 605523 w 1454731"/>
                <a:gd name="connsiteY5" fmla="*/ 305903 h 1070209"/>
                <a:gd name="connsiteX6" fmla="*/ 686752 w 1454731"/>
                <a:gd name="connsiteY6" fmla="*/ 256959 h 1070209"/>
                <a:gd name="connsiteX7" fmla="*/ 696597 w 1454731"/>
                <a:gd name="connsiteY7" fmla="*/ 1057202 h 1070209"/>
                <a:gd name="connsiteX8" fmla="*/ 1014128 w 1454731"/>
                <a:gd name="connsiteY8" fmla="*/ 1052308 h 1070209"/>
                <a:gd name="connsiteX9" fmla="*/ 1021512 w 1454731"/>
                <a:gd name="connsiteY9" fmla="*/ 357295 h 1070209"/>
                <a:gd name="connsiteX10" fmla="*/ 1055973 w 1454731"/>
                <a:gd name="connsiteY10" fmla="*/ 266748 h 1070209"/>
                <a:gd name="connsiteX11" fmla="*/ 1161817 w 1454731"/>
                <a:gd name="connsiteY11" fmla="*/ 252064 h 1070209"/>
                <a:gd name="connsiteX12" fmla="*/ 1289813 w 1454731"/>
                <a:gd name="connsiteY12" fmla="*/ 242275 h 1070209"/>
                <a:gd name="connsiteX13" fmla="*/ 1427656 w 1454731"/>
                <a:gd name="connsiteY13" fmla="*/ 141939 h 1070209"/>
                <a:gd name="connsiteX14" fmla="*/ 1454732 w 1454731"/>
                <a:gd name="connsiteY14" fmla="*/ 0 h 1070209"/>
                <a:gd name="connsiteX15" fmla="*/ 349530 w 1454731"/>
                <a:gd name="connsiteY15" fmla="*/ 0 h 1070209"/>
                <a:gd name="connsiteX16" fmla="*/ 329838 w 1454731"/>
                <a:gd name="connsiteY16" fmla="*/ 24472 h 1070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54731" h="1070209">
                  <a:moveTo>
                    <a:pt x="329838" y="24472"/>
                  </a:moveTo>
                  <a:cubicBezTo>
                    <a:pt x="290454" y="78311"/>
                    <a:pt x="273224" y="141939"/>
                    <a:pt x="255993" y="205567"/>
                  </a:cubicBezTo>
                  <a:cubicBezTo>
                    <a:pt x="189534" y="457631"/>
                    <a:pt x="39384" y="925052"/>
                    <a:pt x="0" y="1042519"/>
                  </a:cubicBezTo>
                  <a:cubicBezTo>
                    <a:pt x="127997" y="1089016"/>
                    <a:pt x="329838" y="1064544"/>
                    <a:pt x="396298" y="1057202"/>
                  </a:cubicBezTo>
                  <a:cubicBezTo>
                    <a:pt x="413528" y="969102"/>
                    <a:pt x="514448" y="557968"/>
                    <a:pt x="548909" y="438054"/>
                  </a:cubicBezTo>
                  <a:cubicBezTo>
                    <a:pt x="561216" y="391556"/>
                    <a:pt x="575985" y="342612"/>
                    <a:pt x="605523" y="305903"/>
                  </a:cubicBezTo>
                  <a:cubicBezTo>
                    <a:pt x="630138" y="276537"/>
                    <a:pt x="657214" y="261853"/>
                    <a:pt x="686752" y="256959"/>
                  </a:cubicBezTo>
                  <a:cubicBezTo>
                    <a:pt x="686752" y="523707"/>
                    <a:pt x="681829" y="790454"/>
                    <a:pt x="696597" y="1057202"/>
                  </a:cubicBezTo>
                  <a:cubicBezTo>
                    <a:pt x="824594" y="1062096"/>
                    <a:pt x="886131" y="1062096"/>
                    <a:pt x="1014128" y="1052308"/>
                  </a:cubicBezTo>
                  <a:cubicBezTo>
                    <a:pt x="1016589" y="1052308"/>
                    <a:pt x="1023974" y="413581"/>
                    <a:pt x="1021512" y="357295"/>
                  </a:cubicBezTo>
                  <a:cubicBezTo>
                    <a:pt x="1021512" y="323034"/>
                    <a:pt x="1028897" y="286325"/>
                    <a:pt x="1055973" y="266748"/>
                  </a:cubicBezTo>
                  <a:cubicBezTo>
                    <a:pt x="1085511" y="247170"/>
                    <a:pt x="1127356" y="249617"/>
                    <a:pt x="1161817" y="252064"/>
                  </a:cubicBezTo>
                  <a:cubicBezTo>
                    <a:pt x="1203662" y="254512"/>
                    <a:pt x="1247968" y="249617"/>
                    <a:pt x="1289813" y="242275"/>
                  </a:cubicBezTo>
                  <a:cubicBezTo>
                    <a:pt x="1339043" y="234934"/>
                    <a:pt x="1395657" y="200673"/>
                    <a:pt x="1427656" y="141939"/>
                  </a:cubicBezTo>
                  <a:cubicBezTo>
                    <a:pt x="1449809" y="100336"/>
                    <a:pt x="1454732" y="53839"/>
                    <a:pt x="1454732" y="0"/>
                  </a:cubicBezTo>
                  <a:lnTo>
                    <a:pt x="349530" y="0"/>
                  </a:lnTo>
                  <a:cubicBezTo>
                    <a:pt x="344606" y="7342"/>
                    <a:pt x="337222" y="14683"/>
                    <a:pt x="329838" y="24472"/>
                  </a:cubicBezTo>
                  <a:close/>
                </a:path>
              </a:pathLst>
            </a:custGeom>
            <a:solidFill>
              <a:schemeClr val="accent1"/>
            </a:solidFill>
            <a:ln w="28575" cap="rnd">
              <a:solidFill>
                <a:srgbClr val="F2EEEC"/>
              </a:solidFill>
              <a:prstDash val="solid"/>
              <a:bevel/>
            </a:ln>
          </p:spPr>
          <p:txBody>
            <a:bodyPr rtlCol="0" anchor="ctr"/>
            <a:lstStyle/>
            <a:p>
              <a:endParaRPr lang="en-US"/>
            </a:p>
          </p:txBody>
        </p:sp>
        <p:sp>
          <p:nvSpPr>
            <p:cNvPr id="10" name="Freeform 9">
              <a:extLst>
                <a:ext uri="{FF2B5EF4-FFF2-40B4-BE49-F238E27FC236}">
                  <a16:creationId xmlns:a16="http://schemas.microsoft.com/office/drawing/2014/main" id="{859CE89F-E7D6-1BD1-BD11-BDB7C7F75672}"/>
                </a:ext>
              </a:extLst>
            </p:cNvPr>
            <p:cNvSpPr/>
            <p:nvPr/>
          </p:nvSpPr>
          <p:spPr>
            <a:xfrm>
              <a:off x="2357175" y="3859420"/>
              <a:ext cx="2542704" cy="45719"/>
            </a:xfrm>
            <a:custGeom>
              <a:avLst/>
              <a:gdLst>
                <a:gd name="connsiteX0" fmla="*/ 2953771 w 3825132"/>
                <a:gd name="connsiteY0" fmla="*/ 0 h 9788"/>
                <a:gd name="connsiteX1" fmla="*/ 4923 w 3825132"/>
                <a:gd name="connsiteY1" fmla="*/ 0 h 9788"/>
                <a:gd name="connsiteX2" fmla="*/ 4923 w 3825132"/>
                <a:gd name="connsiteY2" fmla="*/ 0 h 9788"/>
                <a:gd name="connsiteX3" fmla="*/ 0 w 3825132"/>
                <a:gd name="connsiteY3" fmla="*/ 4894 h 9788"/>
                <a:gd name="connsiteX4" fmla="*/ 4923 w 3825132"/>
                <a:gd name="connsiteY4" fmla="*/ 9789 h 9788"/>
                <a:gd name="connsiteX5" fmla="*/ 2951309 w 3825132"/>
                <a:gd name="connsiteY5" fmla="*/ 9789 h 9788"/>
                <a:gd name="connsiteX6" fmla="*/ 3426374 w 3825132"/>
                <a:gd name="connsiteY6" fmla="*/ 9789 h 9788"/>
                <a:gd name="connsiteX7" fmla="*/ 3820210 w 3825132"/>
                <a:gd name="connsiteY7" fmla="*/ 9789 h 9788"/>
                <a:gd name="connsiteX8" fmla="*/ 3822671 w 3825132"/>
                <a:gd name="connsiteY8" fmla="*/ 4894 h 9788"/>
                <a:gd name="connsiteX9" fmla="*/ 3825133 w 3825132"/>
                <a:gd name="connsiteY9" fmla="*/ 0 h 9788"/>
                <a:gd name="connsiteX10" fmla="*/ 2953771 w 3825132"/>
                <a:gd name="connsiteY10" fmla="*/ 0 h 9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25132" h="9788">
                  <a:moveTo>
                    <a:pt x="2953771" y="0"/>
                  </a:moveTo>
                  <a:lnTo>
                    <a:pt x="4923" y="0"/>
                  </a:lnTo>
                  <a:lnTo>
                    <a:pt x="4923" y="0"/>
                  </a:lnTo>
                  <a:cubicBezTo>
                    <a:pt x="2461" y="0"/>
                    <a:pt x="0" y="2447"/>
                    <a:pt x="0" y="4894"/>
                  </a:cubicBezTo>
                  <a:cubicBezTo>
                    <a:pt x="0" y="7342"/>
                    <a:pt x="2461" y="9789"/>
                    <a:pt x="4923" y="9789"/>
                  </a:cubicBezTo>
                  <a:lnTo>
                    <a:pt x="2951309" y="9789"/>
                  </a:lnTo>
                  <a:lnTo>
                    <a:pt x="3426374" y="9789"/>
                  </a:lnTo>
                  <a:lnTo>
                    <a:pt x="3820210" y="9789"/>
                  </a:lnTo>
                  <a:cubicBezTo>
                    <a:pt x="3820210" y="7342"/>
                    <a:pt x="3822671" y="4894"/>
                    <a:pt x="3822671" y="4894"/>
                  </a:cubicBezTo>
                  <a:cubicBezTo>
                    <a:pt x="3822671" y="2447"/>
                    <a:pt x="3825133" y="0"/>
                    <a:pt x="3825133" y="0"/>
                  </a:cubicBezTo>
                  <a:lnTo>
                    <a:pt x="2953771" y="0"/>
                  </a:lnTo>
                  <a:close/>
                </a:path>
              </a:pathLst>
            </a:custGeom>
            <a:solidFill>
              <a:srgbClr val="DEF44F"/>
            </a:solidFill>
            <a:ln w="17934" cap="flat">
              <a:noFill/>
              <a:prstDash val="solid"/>
              <a:miter/>
            </a:ln>
          </p:spPr>
          <p:txBody>
            <a:bodyPr rtlCol="0" anchor="ctr"/>
            <a:lstStyle/>
            <a:p>
              <a:endParaRPr lang="en-US"/>
            </a:p>
          </p:txBody>
        </p:sp>
        <p:sp>
          <p:nvSpPr>
            <p:cNvPr id="11" name="Rectangle 10">
              <a:extLst>
                <a:ext uri="{FF2B5EF4-FFF2-40B4-BE49-F238E27FC236}">
                  <a16:creationId xmlns:a16="http://schemas.microsoft.com/office/drawing/2014/main" id="{2733F241-D23E-DC42-06FB-027D1048D97E}"/>
                </a:ext>
              </a:extLst>
            </p:cNvPr>
            <p:cNvSpPr/>
            <p:nvPr/>
          </p:nvSpPr>
          <p:spPr>
            <a:xfrm>
              <a:off x="2374165" y="2165162"/>
              <a:ext cx="1078916" cy="1473232"/>
            </a:xfrm>
            <a:prstGeom prst="rect">
              <a:avLst/>
            </a:prstGeom>
            <a:solidFill>
              <a:schemeClr val="accent1"/>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B90BEEC3-49A4-1CE7-FC32-24F565123507}"/>
                </a:ext>
              </a:extLst>
            </p:cNvPr>
            <p:cNvSpPr/>
            <p:nvPr/>
          </p:nvSpPr>
          <p:spPr>
            <a:xfrm>
              <a:off x="2608246" y="3122029"/>
              <a:ext cx="157534" cy="369531"/>
            </a:xfrm>
            <a:custGeom>
              <a:avLst/>
              <a:gdLst>
                <a:gd name="connsiteX0" fmla="*/ 0 w 157534"/>
                <a:gd name="connsiteY0" fmla="*/ 0 h 369531"/>
                <a:gd name="connsiteX1" fmla="*/ 157534 w 157534"/>
                <a:gd name="connsiteY1" fmla="*/ 0 h 369531"/>
                <a:gd name="connsiteX2" fmla="*/ 157534 w 157534"/>
                <a:gd name="connsiteY2" fmla="*/ 369531 h 369531"/>
                <a:gd name="connsiteX3" fmla="*/ 0 w 157534"/>
                <a:gd name="connsiteY3" fmla="*/ 369531 h 369531"/>
              </a:gdLst>
              <a:ahLst/>
              <a:cxnLst>
                <a:cxn ang="0">
                  <a:pos x="connsiteX0" y="connsiteY0"/>
                </a:cxn>
                <a:cxn ang="0">
                  <a:pos x="connsiteX1" y="connsiteY1"/>
                </a:cxn>
                <a:cxn ang="0">
                  <a:pos x="connsiteX2" y="connsiteY2"/>
                </a:cxn>
                <a:cxn ang="0">
                  <a:pos x="connsiteX3" y="connsiteY3"/>
                </a:cxn>
              </a:cxnLst>
              <a:rect l="l" t="t" r="r" b="b"/>
              <a:pathLst>
                <a:path w="157534" h="369531">
                  <a:moveTo>
                    <a:pt x="0" y="0"/>
                  </a:moveTo>
                  <a:lnTo>
                    <a:pt x="157534" y="0"/>
                  </a:lnTo>
                  <a:lnTo>
                    <a:pt x="157534" y="369531"/>
                  </a:lnTo>
                  <a:lnTo>
                    <a:pt x="0" y="369531"/>
                  </a:lnTo>
                  <a:close/>
                </a:path>
              </a:pathLst>
            </a:custGeom>
            <a:solidFill>
              <a:schemeClr val="accent1">
                <a:lumMod val="75000"/>
                <a:lumOff val="25000"/>
              </a:schemeClr>
            </a:solidFill>
            <a:ln w="17934"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6242F267-0D11-A20C-E03F-72D0B8E8F688}"/>
                </a:ext>
              </a:extLst>
            </p:cNvPr>
            <p:cNvSpPr/>
            <p:nvPr/>
          </p:nvSpPr>
          <p:spPr>
            <a:xfrm>
              <a:off x="2829779" y="3002115"/>
              <a:ext cx="157534" cy="486998"/>
            </a:xfrm>
            <a:custGeom>
              <a:avLst/>
              <a:gdLst>
                <a:gd name="connsiteX0" fmla="*/ 0 w 157534"/>
                <a:gd name="connsiteY0" fmla="*/ 0 h 486998"/>
                <a:gd name="connsiteX1" fmla="*/ 157534 w 157534"/>
                <a:gd name="connsiteY1" fmla="*/ 0 h 486998"/>
                <a:gd name="connsiteX2" fmla="*/ 157534 w 157534"/>
                <a:gd name="connsiteY2" fmla="*/ 486998 h 486998"/>
                <a:gd name="connsiteX3" fmla="*/ 0 w 157534"/>
                <a:gd name="connsiteY3" fmla="*/ 486998 h 486998"/>
              </a:gdLst>
              <a:ahLst/>
              <a:cxnLst>
                <a:cxn ang="0">
                  <a:pos x="connsiteX0" y="connsiteY0"/>
                </a:cxn>
                <a:cxn ang="0">
                  <a:pos x="connsiteX1" y="connsiteY1"/>
                </a:cxn>
                <a:cxn ang="0">
                  <a:pos x="connsiteX2" y="connsiteY2"/>
                </a:cxn>
                <a:cxn ang="0">
                  <a:pos x="connsiteX3" y="connsiteY3"/>
                </a:cxn>
              </a:cxnLst>
              <a:rect l="l" t="t" r="r" b="b"/>
              <a:pathLst>
                <a:path w="157534" h="486998">
                  <a:moveTo>
                    <a:pt x="0" y="0"/>
                  </a:moveTo>
                  <a:lnTo>
                    <a:pt x="157534" y="0"/>
                  </a:lnTo>
                  <a:lnTo>
                    <a:pt x="157534" y="486998"/>
                  </a:lnTo>
                  <a:lnTo>
                    <a:pt x="0" y="486998"/>
                  </a:lnTo>
                  <a:close/>
                </a:path>
              </a:pathLst>
            </a:custGeom>
            <a:solidFill>
              <a:schemeClr val="accent2"/>
            </a:solidFill>
            <a:ln w="17934"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75F0D85F-4DFE-B7F5-B00E-2893C2CB344A}"/>
                </a:ext>
              </a:extLst>
            </p:cNvPr>
            <p:cNvSpPr/>
            <p:nvPr/>
          </p:nvSpPr>
          <p:spPr>
            <a:xfrm>
              <a:off x="2502403" y="2276573"/>
              <a:ext cx="836944" cy="788425"/>
            </a:xfrm>
            <a:custGeom>
              <a:avLst/>
              <a:gdLst>
                <a:gd name="connsiteX0" fmla="*/ 4923 w 891054"/>
                <a:gd name="connsiteY0" fmla="*/ 839399 h 839398"/>
                <a:gd name="connsiteX1" fmla="*/ 4923 w 891054"/>
                <a:gd name="connsiteY1" fmla="*/ 839399 h 839398"/>
                <a:gd name="connsiteX2" fmla="*/ 12307 w 891054"/>
                <a:gd name="connsiteY2" fmla="*/ 834504 h 839398"/>
                <a:gd name="connsiteX3" fmla="*/ 132920 w 891054"/>
                <a:gd name="connsiteY3" fmla="*/ 660751 h 839398"/>
                <a:gd name="connsiteX4" fmla="*/ 221533 w 891054"/>
                <a:gd name="connsiteY4" fmla="*/ 638726 h 839398"/>
                <a:gd name="connsiteX5" fmla="*/ 354453 w 891054"/>
                <a:gd name="connsiteY5" fmla="*/ 589782 h 839398"/>
                <a:gd name="connsiteX6" fmla="*/ 415990 w 891054"/>
                <a:gd name="connsiteY6" fmla="*/ 504129 h 839398"/>
                <a:gd name="connsiteX7" fmla="*/ 460296 w 891054"/>
                <a:gd name="connsiteY7" fmla="*/ 435606 h 839398"/>
                <a:gd name="connsiteX8" fmla="*/ 558755 w 891054"/>
                <a:gd name="connsiteY8" fmla="*/ 369531 h 839398"/>
                <a:gd name="connsiteX9" fmla="*/ 617831 w 891054"/>
                <a:gd name="connsiteY9" fmla="*/ 337717 h 839398"/>
                <a:gd name="connsiteX10" fmla="*/ 755673 w 891054"/>
                <a:gd name="connsiteY10" fmla="*/ 171306 h 839398"/>
                <a:gd name="connsiteX11" fmla="*/ 888593 w 891054"/>
                <a:gd name="connsiteY11" fmla="*/ 12236 h 839398"/>
                <a:gd name="connsiteX12" fmla="*/ 891054 w 891054"/>
                <a:gd name="connsiteY12" fmla="*/ 2447 h 839398"/>
                <a:gd name="connsiteX13" fmla="*/ 881208 w 891054"/>
                <a:gd name="connsiteY13" fmla="*/ 0 h 839398"/>
                <a:gd name="connsiteX14" fmla="*/ 745827 w 891054"/>
                <a:gd name="connsiteY14" fmla="*/ 161517 h 839398"/>
                <a:gd name="connsiteX15" fmla="*/ 610446 w 891054"/>
                <a:gd name="connsiteY15" fmla="*/ 323034 h 839398"/>
                <a:gd name="connsiteX16" fmla="*/ 553832 w 891054"/>
                <a:gd name="connsiteY16" fmla="*/ 354848 h 839398"/>
                <a:gd name="connsiteX17" fmla="*/ 452912 w 891054"/>
                <a:gd name="connsiteY17" fmla="*/ 423370 h 839398"/>
                <a:gd name="connsiteX18" fmla="*/ 406143 w 891054"/>
                <a:gd name="connsiteY18" fmla="*/ 494340 h 839398"/>
                <a:gd name="connsiteX19" fmla="*/ 347068 w 891054"/>
                <a:gd name="connsiteY19" fmla="*/ 575098 h 839398"/>
                <a:gd name="connsiteX20" fmla="*/ 221533 w 891054"/>
                <a:gd name="connsiteY20" fmla="*/ 619148 h 839398"/>
                <a:gd name="connsiteX21" fmla="*/ 127997 w 891054"/>
                <a:gd name="connsiteY21" fmla="*/ 643621 h 839398"/>
                <a:gd name="connsiteX22" fmla="*/ 0 w 891054"/>
                <a:gd name="connsiteY22" fmla="*/ 829610 h 839398"/>
                <a:gd name="connsiteX23" fmla="*/ 4923 w 891054"/>
                <a:gd name="connsiteY23" fmla="*/ 839399 h 83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91054" h="839398">
                  <a:moveTo>
                    <a:pt x="4923" y="839399"/>
                  </a:moveTo>
                  <a:cubicBezTo>
                    <a:pt x="4923" y="839399"/>
                    <a:pt x="4923" y="839399"/>
                    <a:pt x="4923" y="839399"/>
                  </a:cubicBezTo>
                  <a:cubicBezTo>
                    <a:pt x="7385" y="839399"/>
                    <a:pt x="12307" y="836952"/>
                    <a:pt x="12307" y="834504"/>
                  </a:cubicBezTo>
                  <a:cubicBezTo>
                    <a:pt x="14769" y="761087"/>
                    <a:pt x="63999" y="690118"/>
                    <a:pt x="132920" y="660751"/>
                  </a:cubicBezTo>
                  <a:cubicBezTo>
                    <a:pt x="159996" y="648515"/>
                    <a:pt x="191995" y="643621"/>
                    <a:pt x="221533" y="638726"/>
                  </a:cubicBezTo>
                  <a:cubicBezTo>
                    <a:pt x="268301" y="631384"/>
                    <a:pt x="317530" y="621596"/>
                    <a:pt x="354453" y="589782"/>
                  </a:cubicBezTo>
                  <a:cubicBezTo>
                    <a:pt x="381529" y="567757"/>
                    <a:pt x="398759" y="535943"/>
                    <a:pt x="415990" y="504129"/>
                  </a:cubicBezTo>
                  <a:cubicBezTo>
                    <a:pt x="428297" y="479656"/>
                    <a:pt x="443066" y="455184"/>
                    <a:pt x="460296" y="435606"/>
                  </a:cubicBezTo>
                  <a:cubicBezTo>
                    <a:pt x="487372" y="406240"/>
                    <a:pt x="521833" y="389109"/>
                    <a:pt x="558755" y="369531"/>
                  </a:cubicBezTo>
                  <a:cubicBezTo>
                    <a:pt x="578447" y="359742"/>
                    <a:pt x="598139" y="349953"/>
                    <a:pt x="617831" y="337717"/>
                  </a:cubicBezTo>
                  <a:cubicBezTo>
                    <a:pt x="681829" y="296114"/>
                    <a:pt x="718751" y="232487"/>
                    <a:pt x="755673" y="171306"/>
                  </a:cubicBezTo>
                  <a:cubicBezTo>
                    <a:pt x="792595" y="110125"/>
                    <a:pt x="827056" y="53839"/>
                    <a:pt x="888593" y="12236"/>
                  </a:cubicBezTo>
                  <a:cubicBezTo>
                    <a:pt x="891054" y="9789"/>
                    <a:pt x="891054" y="7342"/>
                    <a:pt x="891054" y="2447"/>
                  </a:cubicBezTo>
                  <a:cubicBezTo>
                    <a:pt x="888593" y="0"/>
                    <a:pt x="886131" y="0"/>
                    <a:pt x="881208" y="0"/>
                  </a:cubicBezTo>
                  <a:cubicBezTo>
                    <a:pt x="817210" y="41603"/>
                    <a:pt x="780288" y="102784"/>
                    <a:pt x="745827" y="161517"/>
                  </a:cubicBezTo>
                  <a:cubicBezTo>
                    <a:pt x="711367" y="220250"/>
                    <a:pt x="674445" y="281431"/>
                    <a:pt x="610446" y="323034"/>
                  </a:cubicBezTo>
                  <a:cubicBezTo>
                    <a:pt x="593216" y="335270"/>
                    <a:pt x="573524" y="345059"/>
                    <a:pt x="553832" y="354848"/>
                  </a:cubicBezTo>
                  <a:cubicBezTo>
                    <a:pt x="516910" y="374426"/>
                    <a:pt x="479988" y="391556"/>
                    <a:pt x="452912" y="423370"/>
                  </a:cubicBezTo>
                  <a:cubicBezTo>
                    <a:pt x="433220" y="445395"/>
                    <a:pt x="420912" y="469868"/>
                    <a:pt x="406143" y="494340"/>
                  </a:cubicBezTo>
                  <a:cubicBezTo>
                    <a:pt x="388913" y="526154"/>
                    <a:pt x="374144" y="555520"/>
                    <a:pt x="347068" y="575098"/>
                  </a:cubicBezTo>
                  <a:cubicBezTo>
                    <a:pt x="312608" y="604465"/>
                    <a:pt x="268301" y="611807"/>
                    <a:pt x="221533" y="619148"/>
                  </a:cubicBezTo>
                  <a:cubicBezTo>
                    <a:pt x="189534" y="624043"/>
                    <a:pt x="157534" y="631384"/>
                    <a:pt x="127997" y="643621"/>
                  </a:cubicBezTo>
                  <a:cubicBezTo>
                    <a:pt x="54153" y="675435"/>
                    <a:pt x="2462" y="748851"/>
                    <a:pt x="0" y="829610"/>
                  </a:cubicBezTo>
                  <a:cubicBezTo>
                    <a:pt x="0" y="836952"/>
                    <a:pt x="2462" y="839399"/>
                    <a:pt x="4923" y="839399"/>
                  </a:cubicBezTo>
                  <a:close/>
                </a:path>
              </a:pathLst>
            </a:custGeom>
            <a:solidFill>
              <a:srgbClr val="F52960"/>
            </a:solidFill>
            <a:ln w="8967" cap="flat">
              <a:solidFill>
                <a:srgbClr val="F52960"/>
              </a:solid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E87CAE3E-FD91-06D3-DE06-0A9FA735D2E5}"/>
                </a:ext>
              </a:extLst>
            </p:cNvPr>
            <p:cNvSpPr/>
            <p:nvPr/>
          </p:nvSpPr>
          <p:spPr>
            <a:xfrm>
              <a:off x="3797165" y="2735975"/>
              <a:ext cx="245022" cy="173145"/>
            </a:xfrm>
            <a:custGeom>
              <a:avLst/>
              <a:gdLst>
                <a:gd name="connsiteX0" fmla="*/ 150124 w 245022"/>
                <a:gd name="connsiteY0" fmla="*/ 94834 h 173145"/>
                <a:gd name="connsiteX1" fmla="*/ 241199 w 245022"/>
                <a:gd name="connsiteY1" fmla="*/ 173145 h 173145"/>
                <a:gd name="connsiteX2" fmla="*/ 187046 w 245022"/>
                <a:gd name="connsiteY2" fmla="*/ 18970 h 173145"/>
                <a:gd name="connsiteX3" fmla="*/ 2435 w 245022"/>
                <a:gd name="connsiteY3" fmla="*/ 65467 h 173145"/>
                <a:gd name="connsiteX4" fmla="*/ 150124 w 245022"/>
                <a:gd name="connsiteY4" fmla="*/ 94834 h 1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2" h="173145">
                  <a:moveTo>
                    <a:pt x="150124" y="94834"/>
                  </a:moveTo>
                  <a:cubicBezTo>
                    <a:pt x="155047" y="109517"/>
                    <a:pt x="191969" y="168251"/>
                    <a:pt x="241199" y="173145"/>
                  </a:cubicBezTo>
                  <a:cubicBezTo>
                    <a:pt x="253506" y="116859"/>
                    <a:pt x="236275" y="48337"/>
                    <a:pt x="187046" y="18970"/>
                  </a:cubicBezTo>
                  <a:cubicBezTo>
                    <a:pt x="127971" y="-17738"/>
                    <a:pt x="19666" y="-608"/>
                    <a:pt x="2435" y="65467"/>
                  </a:cubicBezTo>
                  <a:cubicBezTo>
                    <a:pt x="-19718" y="141331"/>
                    <a:pt x="115663" y="119306"/>
                    <a:pt x="150124" y="94834"/>
                  </a:cubicBezTo>
                  <a:close/>
                </a:path>
              </a:pathLst>
            </a:custGeom>
            <a:solidFill>
              <a:schemeClr val="accent5"/>
            </a:solidFill>
            <a:ln w="17934" cap="rnd">
              <a:solidFill>
                <a:srgbClr val="F2EEEC"/>
              </a:solidFill>
              <a:prstDash val="solid"/>
              <a:bevel/>
            </a:ln>
          </p:spPr>
          <p:txBody>
            <a:bodyPr rtlCol="0" anchor="ctr"/>
            <a:lstStyle/>
            <a:p>
              <a:endParaRPr lang="en-US"/>
            </a:p>
          </p:txBody>
        </p:sp>
        <p:sp>
          <p:nvSpPr>
            <p:cNvPr id="16" name="Freeform 15">
              <a:extLst>
                <a:ext uri="{FF2B5EF4-FFF2-40B4-BE49-F238E27FC236}">
                  <a16:creationId xmlns:a16="http://schemas.microsoft.com/office/drawing/2014/main" id="{58B33156-D786-A16D-4989-13467D2051E3}"/>
                </a:ext>
              </a:extLst>
            </p:cNvPr>
            <p:cNvSpPr/>
            <p:nvPr/>
          </p:nvSpPr>
          <p:spPr>
            <a:xfrm>
              <a:off x="3799051" y="2830809"/>
              <a:ext cx="224543" cy="178647"/>
            </a:xfrm>
            <a:custGeom>
              <a:avLst/>
              <a:gdLst>
                <a:gd name="connsiteX0" fmla="*/ 148238 w 224543"/>
                <a:gd name="connsiteY0" fmla="*/ 0 h 178647"/>
                <a:gd name="connsiteX1" fmla="*/ 12856 w 224543"/>
                <a:gd name="connsiteY1" fmla="*/ 12236 h 178647"/>
                <a:gd name="connsiteX2" fmla="*/ 101470 w 224543"/>
                <a:gd name="connsiteY2" fmla="*/ 178648 h 178647"/>
                <a:gd name="connsiteX3" fmla="*/ 187621 w 224543"/>
                <a:gd name="connsiteY3" fmla="*/ 146834 h 178647"/>
                <a:gd name="connsiteX4" fmla="*/ 224543 w 224543"/>
                <a:gd name="connsiteY4" fmla="*/ 75864 h 178647"/>
                <a:gd name="connsiteX5" fmla="*/ 148238 w 224543"/>
                <a:gd name="connsiteY5" fmla="*/ 0 h 178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4543" h="178647">
                  <a:moveTo>
                    <a:pt x="148238" y="0"/>
                  </a:moveTo>
                  <a:cubicBezTo>
                    <a:pt x="123623" y="17131"/>
                    <a:pt x="47317" y="34261"/>
                    <a:pt x="12856" y="12236"/>
                  </a:cubicBezTo>
                  <a:cubicBezTo>
                    <a:pt x="-19142" y="80758"/>
                    <a:pt x="7934" y="176200"/>
                    <a:pt x="101470" y="178648"/>
                  </a:cubicBezTo>
                  <a:cubicBezTo>
                    <a:pt x="133469" y="178648"/>
                    <a:pt x="163007" y="166411"/>
                    <a:pt x="187621" y="146834"/>
                  </a:cubicBezTo>
                  <a:cubicBezTo>
                    <a:pt x="209774" y="127256"/>
                    <a:pt x="222082" y="100336"/>
                    <a:pt x="224543" y="75864"/>
                  </a:cubicBezTo>
                  <a:cubicBezTo>
                    <a:pt x="182698" y="63628"/>
                    <a:pt x="153161" y="12236"/>
                    <a:pt x="148238" y="0"/>
                  </a:cubicBezTo>
                  <a:close/>
                </a:path>
              </a:pathLst>
            </a:custGeom>
            <a:solidFill>
              <a:schemeClr val="accent1"/>
            </a:solidFill>
            <a:ln w="28575" cap="rnd">
              <a:solidFill>
                <a:srgbClr val="F2EEEC"/>
              </a:solidFill>
              <a:prstDash val="solid"/>
              <a:bevel/>
            </a:ln>
          </p:spPr>
          <p:txBody>
            <a:bodyPr rtlCol="0" anchor="ctr"/>
            <a:lstStyle/>
            <a:p>
              <a:endParaRPr lang="en-US"/>
            </a:p>
          </p:txBody>
        </p:sp>
        <p:sp>
          <p:nvSpPr>
            <p:cNvPr id="17" name="Freeform 16">
              <a:extLst>
                <a:ext uri="{FF2B5EF4-FFF2-40B4-BE49-F238E27FC236}">
                  <a16:creationId xmlns:a16="http://schemas.microsoft.com/office/drawing/2014/main" id="{C8FB0DFD-F8CE-A7A8-B037-C84B5780E227}"/>
                </a:ext>
              </a:extLst>
            </p:cNvPr>
            <p:cNvSpPr/>
            <p:nvPr/>
          </p:nvSpPr>
          <p:spPr>
            <a:xfrm>
              <a:off x="3053773" y="2811232"/>
              <a:ext cx="155072" cy="680328"/>
            </a:xfrm>
            <a:custGeom>
              <a:avLst/>
              <a:gdLst>
                <a:gd name="connsiteX0" fmla="*/ 66460 w 155072"/>
                <a:gd name="connsiteY0" fmla="*/ 509023 h 680328"/>
                <a:gd name="connsiteX1" fmla="*/ 66460 w 155072"/>
                <a:gd name="connsiteY1" fmla="*/ 509023 h 680328"/>
                <a:gd name="connsiteX2" fmla="*/ 155073 w 155072"/>
                <a:gd name="connsiteY2" fmla="*/ 509023 h 680328"/>
                <a:gd name="connsiteX3" fmla="*/ 155073 w 155072"/>
                <a:gd name="connsiteY3" fmla="*/ 0 h 680328"/>
                <a:gd name="connsiteX4" fmla="*/ 0 w 155072"/>
                <a:gd name="connsiteY4" fmla="*/ 0 h 680328"/>
                <a:gd name="connsiteX5" fmla="*/ 0 w 155072"/>
                <a:gd name="connsiteY5" fmla="*/ 680329 h 680328"/>
                <a:gd name="connsiteX6" fmla="*/ 66460 w 155072"/>
                <a:gd name="connsiteY6" fmla="*/ 680329 h 680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072" h="680328">
                  <a:moveTo>
                    <a:pt x="66460" y="509023"/>
                  </a:moveTo>
                  <a:lnTo>
                    <a:pt x="66460" y="509023"/>
                  </a:lnTo>
                  <a:lnTo>
                    <a:pt x="155073" y="509023"/>
                  </a:lnTo>
                  <a:lnTo>
                    <a:pt x="155073" y="0"/>
                  </a:lnTo>
                  <a:lnTo>
                    <a:pt x="0" y="0"/>
                  </a:lnTo>
                  <a:lnTo>
                    <a:pt x="0" y="680329"/>
                  </a:lnTo>
                  <a:lnTo>
                    <a:pt x="66460" y="680329"/>
                  </a:lnTo>
                  <a:close/>
                </a:path>
              </a:pathLst>
            </a:custGeom>
            <a:solidFill>
              <a:schemeClr val="accent2">
                <a:lumMod val="50000"/>
              </a:schemeClr>
            </a:solidFill>
            <a:ln w="17934" cap="flat">
              <a:noFill/>
              <a:prstDash val="solid"/>
              <a:miter/>
            </a:ln>
          </p:spPr>
          <p:txBody>
            <a:bodyPr rtlCol="0" anchor="ctr"/>
            <a:lstStyle/>
            <a:p>
              <a:endParaRPr lang="en-US"/>
            </a:p>
          </p:txBody>
        </p:sp>
        <p:grpSp>
          <p:nvGrpSpPr>
            <p:cNvPr id="18" name="Graphic 58">
              <a:extLst>
                <a:ext uri="{FF2B5EF4-FFF2-40B4-BE49-F238E27FC236}">
                  <a16:creationId xmlns:a16="http://schemas.microsoft.com/office/drawing/2014/main" id="{1344E7CA-389B-BAFD-434D-AEB9D2F2DB1E}"/>
                </a:ext>
              </a:extLst>
            </p:cNvPr>
            <p:cNvGrpSpPr/>
            <p:nvPr/>
          </p:nvGrpSpPr>
          <p:grpSpPr>
            <a:xfrm>
              <a:off x="3765139" y="3173421"/>
              <a:ext cx="604973" cy="1752214"/>
              <a:chOff x="4415117" y="3139169"/>
              <a:chExt cx="604973" cy="1752214"/>
            </a:xfrm>
            <a:solidFill>
              <a:schemeClr val="accent1"/>
            </a:solidFill>
          </p:grpSpPr>
          <p:sp>
            <p:nvSpPr>
              <p:cNvPr id="29" name="Freeform 28">
                <a:extLst>
                  <a:ext uri="{FF2B5EF4-FFF2-40B4-BE49-F238E27FC236}">
                    <a16:creationId xmlns:a16="http://schemas.microsoft.com/office/drawing/2014/main" id="{8C93947F-3970-46F7-16FB-79426915CE70}"/>
                  </a:ext>
                </a:extLst>
              </p:cNvPr>
              <p:cNvSpPr/>
              <p:nvPr/>
            </p:nvSpPr>
            <p:spPr>
              <a:xfrm>
                <a:off x="4415117" y="3870890"/>
                <a:ext cx="578446" cy="1020493"/>
              </a:xfrm>
              <a:custGeom>
                <a:avLst/>
                <a:gdLst>
                  <a:gd name="connsiteX0" fmla="*/ 406143 w 578446"/>
                  <a:gd name="connsiteY0" fmla="*/ 132150 h 1020493"/>
                  <a:gd name="connsiteX1" fmla="*/ 268301 w 578446"/>
                  <a:gd name="connsiteY1" fmla="*/ 232487 h 1020493"/>
                  <a:gd name="connsiteX2" fmla="*/ 140304 w 578446"/>
                  <a:gd name="connsiteY2" fmla="*/ 242275 h 1020493"/>
                  <a:gd name="connsiteX3" fmla="*/ 34461 w 578446"/>
                  <a:gd name="connsiteY3" fmla="*/ 256959 h 1020493"/>
                  <a:gd name="connsiteX4" fmla="*/ 0 w 578446"/>
                  <a:gd name="connsiteY4" fmla="*/ 335270 h 1020493"/>
                  <a:gd name="connsiteX5" fmla="*/ 105844 w 578446"/>
                  <a:gd name="connsiteY5" fmla="*/ 345059 h 1020493"/>
                  <a:gd name="connsiteX6" fmla="*/ 105844 w 578446"/>
                  <a:gd name="connsiteY6" fmla="*/ 1020494 h 1020493"/>
                  <a:gd name="connsiteX7" fmla="*/ 172303 w 578446"/>
                  <a:gd name="connsiteY7" fmla="*/ 978890 h 1020493"/>
                  <a:gd name="connsiteX8" fmla="*/ 172303 w 578446"/>
                  <a:gd name="connsiteY8" fmla="*/ 345059 h 1020493"/>
                  <a:gd name="connsiteX9" fmla="*/ 258455 w 578446"/>
                  <a:gd name="connsiteY9" fmla="*/ 335270 h 1020493"/>
                  <a:gd name="connsiteX10" fmla="*/ 578447 w 578446"/>
                  <a:gd name="connsiteY10" fmla="*/ 0 h 1020493"/>
                  <a:gd name="connsiteX11" fmla="*/ 433220 w 578446"/>
                  <a:gd name="connsiteY11" fmla="*/ 0 h 1020493"/>
                  <a:gd name="connsiteX12" fmla="*/ 406143 w 578446"/>
                  <a:gd name="connsiteY12" fmla="*/ 132150 h 1020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8446" h="1020493">
                    <a:moveTo>
                      <a:pt x="406143" y="132150"/>
                    </a:moveTo>
                    <a:cubicBezTo>
                      <a:pt x="374144" y="193331"/>
                      <a:pt x="317530" y="225145"/>
                      <a:pt x="268301" y="232487"/>
                    </a:cubicBezTo>
                    <a:cubicBezTo>
                      <a:pt x="226456" y="239828"/>
                      <a:pt x="182149" y="244723"/>
                      <a:pt x="140304" y="242275"/>
                    </a:cubicBezTo>
                    <a:cubicBezTo>
                      <a:pt x="105844" y="239828"/>
                      <a:pt x="63999" y="237381"/>
                      <a:pt x="34461" y="256959"/>
                    </a:cubicBezTo>
                    <a:cubicBezTo>
                      <a:pt x="9846" y="274089"/>
                      <a:pt x="0" y="305903"/>
                      <a:pt x="0" y="335270"/>
                    </a:cubicBezTo>
                    <a:cubicBezTo>
                      <a:pt x="34461" y="342612"/>
                      <a:pt x="71383" y="345059"/>
                      <a:pt x="105844" y="345059"/>
                    </a:cubicBezTo>
                    <a:cubicBezTo>
                      <a:pt x="105844" y="491893"/>
                      <a:pt x="103382" y="834504"/>
                      <a:pt x="105844" y="1020494"/>
                    </a:cubicBezTo>
                    <a:cubicBezTo>
                      <a:pt x="127997" y="1005810"/>
                      <a:pt x="150150" y="993574"/>
                      <a:pt x="172303" y="978890"/>
                    </a:cubicBezTo>
                    <a:cubicBezTo>
                      <a:pt x="172303" y="792901"/>
                      <a:pt x="172303" y="482104"/>
                      <a:pt x="172303" y="345059"/>
                    </a:cubicBezTo>
                    <a:cubicBezTo>
                      <a:pt x="201841" y="342612"/>
                      <a:pt x="231379" y="340165"/>
                      <a:pt x="258455" y="335270"/>
                    </a:cubicBezTo>
                    <a:cubicBezTo>
                      <a:pt x="467680" y="303456"/>
                      <a:pt x="541525" y="173753"/>
                      <a:pt x="578447" y="0"/>
                    </a:cubicBezTo>
                    <a:lnTo>
                      <a:pt x="433220" y="0"/>
                    </a:lnTo>
                    <a:cubicBezTo>
                      <a:pt x="430758" y="51392"/>
                      <a:pt x="425835" y="92995"/>
                      <a:pt x="406143" y="132150"/>
                    </a:cubicBezTo>
                    <a:close/>
                  </a:path>
                </a:pathLst>
              </a:custGeom>
              <a:grpFill/>
              <a:ln w="28575" cap="rnd">
                <a:solidFill>
                  <a:schemeClr val="accent5"/>
                </a:solidFill>
                <a:prstDash val="solid"/>
                <a:round/>
              </a:ln>
            </p:spPr>
            <p:txBody>
              <a:bodyPr rtlCol="0" anchor="ctr"/>
              <a:lstStyle/>
              <a:p>
                <a:endParaRPr lang="en-US"/>
              </a:p>
            </p:txBody>
          </p:sp>
          <p:sp>
            <p:nvSpPr>
              <p:cNvPr id="30" name="Freeform 29">
                <a:extLst>
                  <a:ext uri="{FF2B5EF4-FFF2-40B4-BE49-F238E27FC236}">
                    <a16:creationId xmlns:a16="http://schemas.microsoft.com/office/drawing/2014/main" id="{716A0B85-A063-26F3-6E3B-B4C65CE277CB}"/>
                  </a:ext>
                </a:extLst>
              </p:cNvPr>
              <p:cNvSpPr/>
              <p:nvPr/>
            </p:nvSpPr>
            <p:spPr>
              <a:xfrm>
                <a:off x="4749878" y="3139169"/>
                <a:ext cx="270212" cy="636278"/>
              </a:xfrm>
              <a:custGeom>
                <a:avLst/>
                <a:gdLst>
                  <a:gd name="connsiteX0" fmla="*/ 255993 w 270212"/>
                  <a:gd name="connsiteY0" fmla="*/ 198225 h 636278"/>
                  <a:gd name="connsiteX1" fmla="*/ 199379 w 270212"/>
                  <a:gd name="connsiteY1" fmla="*/ 39156 h 636278"/>
                  <a:gd name="connsiteX2" fmla="*/ 150150 w 270212"/>
                  <a:gd name="connsiteY2" fmla="*/ 0 h 636278"/>
                  <a:gd name="connsiteX3" fmla="*/ 159996 w 270212"/>
                  <a:gd name="connsiteY3" fmla="*/ 19578 h 636278"/>
                  <a:gd name="connsiteX4" fmla="*/ 201841 w 270212"/>
                  <a:gd name="connsiteY4" fmla="*/ 161517 h 636278"/>
                  <a:gd name="connsiteX5" fmla="*/ 123074 w 270212"/>
                  <a:gd name="connsiteY5" fmla="*/ 589782 h 636278"/>
                  <a:gd name="connsiteX6" fmla="*/ 0 w 270212"/>
                  <a:gd name="connsiteY6" fmla="*/ 636279 h 636278"/>
                  <a:gd name="connsiteX7" fmla="*/ 258455 w 270212"/>
                  <a:gd name="connsiteY7" fmla="*/ 636279 h 636278"/>
                  <a:gd name="connsiteX8" fmla="*/ 255993 w 270212"/>
                  <a:gd name="connsiteY8" fmla="*/ 198225 h 63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212" h="636278">
                    <a:moveTo>
                      <a:pt x="255993" y="198225"/>
                    </a:moveTo>
                    <a:cubicBezTo>
                      <a:pt x="248609" y="141939"/>
                      <a:pt x="238763" y="80759"/>
                      <a:pt x="199379" y="39156"/>
                    </a:cubicBezTo>
                    <a:cubicBezTo>
                      <a:pt x="184611" y="22025"/>
                      <a:pt x="167380" y="9789"/>
                      <a:pt x="150150" y="0"/>
                    </a:cubicBezTo>
                    <a:cubicBezTo>
                      <a:pt x="155073" y="7342"/>
                      <a:pt x="157534" y="14683"/>
                      <a:pt x="159996" y="19578"/>
                    </a:cubicBezTo>
                    <a:cubicBezTo>
                      <a:pt x="179687" y="63628"/>
                      <a:pt x="191995" y="115020"/>
                      <a:pt x="201841" y="161517"/>
                    </a:cubicBezTo>
                    <a:cubicBezTo>
                      <a:pt x="228917" y="286325"/>
                      <a:pt x="255993" y="518812"/>
                      <a:pt x="123074" y="589782"/>
                    </a:cubicBezTo>
                    <a:cubicBezTo>
                      <a:pt x="83690" y="611807"/>
                      <a:pt x="41845" y="626490"/>
                      <a:pt x="0" y="636279"/>
                    </a:cubicBezTo>
                    <a:lnTo>
                      <a:pt x="258455" y="636279"/>
                    </a:lnTo>
                    <a:cubicBezTo>
                      <a:pt x="275685" y="491893"/>
                      <a:pt x="273224" y="342612"/>
                      <a:pt x="255993" y="198225"/>
                    </a:cubicBezTo>
                    <a:close/>
                  </a:path>
                </a:pathLst>
              </a:custGeom>
              <a:grpFill/>
              <a:ln w="28575" cap="rnd">
                <a:solidFill>
                  <a:schemeClr val="accent5"/>
                </a:solidFill>
                <a:prstDash val="solid"/>
                <a:round/>
              </a:ln>
            </p:spPr>
            <p:txBody>
              <a:bodyPr rtlCol="0" anchor="ctr"/>
              <a:lstStyle/>
              <a:p>
                <a:endParaRPr lang="en-US"/>
              </a:p>
            </p:txBody>
          </p:sp>
        </p:grpSp>
        <p:grpSp>
          <p:nvGrpSpPr>
            <p:cNvPr id="19" name="Graphic 58">
              <a:extLst>
                <a:ext uri="{FF2B5EF4-FFF2-40B4-BE49-F238E27FC236}">
                  <a16:creationId xmlns:a16="http://schemas.microsoft.com/office/drawing/2014/main" id="{9DC2D3F4-CDCD-A11C-E0DE-8C49355395A8}"/>
                </a:ext>
              </a:extLst>
            </p:cNvPr>
            <p:cNvGrpSpPr/>
            <p:nvPr/>
          </p:nvGrpSpPr>
          <p:grpSpPr>
            <a:xfrm>
              <a:off x="2499941" y="4950108"/>
              <a:ext cx="1773127" cy="292035"/>
              <a:chOff x="3149919" y="4915856"/>
              <a:chExt cx="1773127" cy="292035"/>
            </a:xfrm>
            <a:solidFill>
              <a:schemeClr val="accent1"/>
            </a:solidFill>
          </p:grpSpPr>
          <p:sp>
            <p:nvSpPr>
              <p:cNvPr id="27" name="Freeform 26">
                <a:extLst>
                  <a:ext uri="{FF2B5EF4-FFF2-40B4-BE49-F238E27FC236}">
                    <a16:creationId xmlns:a16="http://schemas.microsoft.com/office/drawing/2014/main" id="{B1423475-5D2E-0B02-82DA-C787CDBFBC15}"/>
                  </a:ext>
                </a:extLst>
              </p:cNvPr>
              <p:cNvSpPr/>
              <p:nvPr/>
            </p:nvSpPr>
            <p:spPr>
              <a:xfrm>
                <a:off x="3149919" y="4923197"/>
                <a:ext cx="579154" cy="228136"/>
              </a:xfrm>
              <a:custGeom>
                <a:avLst/>
                <a:gdLst>
                  <a:gd name="connsiteX0" fmla="*/ 573524 w 579154"/>
                  <a:gd name="connsiteY0" fmla="*/ 2447 h 228136"/>
                  <a:gd name="connsiteX1" fmla="*/ 317530 w 579154"/>
                  <a:gd name="connsiteY1" fmla="*/ 0 h 228136"/>
                  <a:gd name="connsiteX2" fmla="*/ 292916 w 579154"/>
                  <a:gd name="connsiteY2" fmla="*/ 29367 h 228136"/>
                  <a:gd name="connsiteX3" fmla="*/ 258455 w 579154"/>
                  <a:gd name="connsiteY3" fmla="*/ 51392 h 228136"/>
                  <a:gd name="connsiteX4" fmla="*/ 95998 w 579154"/>
                  <a:gd name="connsiteY4" fmla="*/ 100336 h 228136"/>
                  <a:gd name="connsiteX5" fmla="*/ 34461 w 579154"/>
                  <a:gd name="connsiteY5" fmla="*/ 119914 h 228136"/>
                  <a:gd name="connsiteX6" fmla="*/ 0 w 579154"/>
                  <a:gd name="connsiteY6" fmla="*/ 173753 h 228136"/>
                  <a:gd name="connsiteX7" fmla="*/ 201841 w 579154"/>
                  <a:gd name="connsiteY7" fmla="*/ 225145 h 228136"/>
                  <a:gd name="connsiteX8" fmla="*/ 546448 w 579154"/>
                  <a:gd name="connsiteY8" fmla="*/ 210462 h 228136"/>
                  <a:gd name="connsiteX9" fmla="*/ 578447 w 579154"/>
                  <a:gd name="connsiteY9" fmla="*/ 31814 h 228136"/>
                  <a:gd name="connsiteX10" fmla="*/ 573524 w 579154"/>
                  <a:gd name="connsiteY10" fmla="*/ 2447 h 228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9154" h="228136">
                    <a:moveTo>
                      <a:pt x="573524" y="2447"/>
                    </a:moveTo>
                    <a:cubicBezTo>
                      <a:pt x="504603" y="7342"/>
                      <a:pt x="403682" y="14684"/>
                      <a:pt x="317530" y="0"/>
                    </a:cubicBezTo>
                    <a:cubicBezTo>
                      <a:pt x="310146" y="12236"/>
                      <a:pt x="302762" y="24472"/>
                      <a:pt x="292916" y="29367"/>
                    </a:cubicBezTo>
                    <a:cubicBezTo>
                      <a:pt x="280608" y="36708"/>
                      <a:pt x="270762" y="44050"/>
                      <a:pt x="258455" y="51392"/>
                    </a:cubicBezTo>
                    <a:cubicBezTo>
                      <a:pt x="211687" y="75864"/>
                      <a:pt x="147689" y="88100"/>
                      <a:pt x="95998" y="100336"/>
                    </a:cubicBezTo>
                    <a:cubicBezTo>
                      <a:pt x="73844" y="105231"/>
                      <a:pt x="54153" y="110125"/>
                      <a:pt x="34461" y="119914"/>
                    </a:cubicBezTo>
                    <a:cubicBezTo>
                      <a:pt x="14769" y="129703"/>
                      <a:pt x="0" y="151728"/>
                      <a:pt x="0" y="173753"/>
                    </a:cubicBezTo>
                    <a:cubicBezTo>
                      <a:pt x="0" y="242276"/>
                      <a:pt x="152612" y="227592"/>
                      <a:pt x="201841" y="225145"/>
                    </a:cubicBezTo>
                    <a:cubicBezTo>
                      <a:pt x="275685" y="222698"/>
                      <a:pt x="477526" y="217803"/>
                      <a:pt x="546448" y="210462"/>
                    </a:cubicBezTo>
                    <a:cubicBezTo>
                      <a:pt x="578447" y="208014"/>
                      <a:pt x="580908" y="97889"/>
                      <a:pt x="578447" y="31814"/>
                    </a:cubicBezTo>
                    <a:cubicBezTo>
                      <a:pt x="573524" y="22025"/>
                      <a:pt x="573524" y="12236"/>
                      <a:pt x="573524" y="2447"/>
                    </a:cubicBezTo>
                    <a:close/>
                  </a:path>
                </a:pathLst>
              </a:custGeom>
              <a:grpFill/>
              <a:ln w="28575" cap="rnd">
                <a:solidFill>
                  <a:srgbClr val="F2EEEC"/>
                </a:solidFill>
                <a:prstDash val="solid"/>
                <a:round/>
              </a:ln>
            </p:spPr>
            <p:txBody>
              <a:bodyPr rtlCol="0" anchor="ctr"/>
              <a:lstStyle/>
              <a:p>
                <a:endParaRPr lang="en-US"/>
              </a:p>
            </p:txBody>
          </p:sp>
          <p:sp>
            <p:nvSpPr>
              <p:cNvPr id="28" name="Freeform 27">
                <a:extLst>
                  <a:ext uri="{FF2B5EF4-FFF2-40B4-BE49-F238E27FC236}">
                    <a16:creationId xmlns:a16="http://schemas.microsoft.com/office/drawing/2014/main" id="{E859E0F9-41C2-A8D3-3E0F-6323105240A2}"/>
                  </a:ext>
                </a:extLst>
              </p:cNvPr>
              <p:cNvSpPr/>
              <p:nvPr/>
            </p:nvSpPr>
            <p:spPr>
              <a:xfrm>
                <a:off x="4015459" y="4915856"/>
                <a:ext cx="427283" cy="215355"/>
              </a:xfrm>
              <a:custGeom>
                <a:avLst/>
                <a:gdLst>
                  <a:gd name="connsiteX0" fmla="*/ 343044 w 427283"/>
                  <a:gd name="connsiteY0" fmla="*/ 41603 h 215355"/>
                  <a:gd name="connsiteX1" fmla="*/ 343044 w 427283"/>
                  <a:gd name="connsiteY1" fmla="*/ 0 h 215355"/>
                  <a:gd name="connsiteX2" fmla="*/ 109204 w 427283"/>
                  <a:gd name="connsiteY2" fmla="*/ 2447 h 215355"/>
                  <a:gd name="connsiteX3" fmla="*/ 109204 w 427283"/>
                  <a:gd name="connsiteY3" fmla="*/ 24472 h 215355"/>
                  <a:gd name="connsiteX4" fmla="*/ 101819 w 427283"/>
                  <a:gd name="connsiteY4" fmla="*/ 53839 h 215355"/>
                  <a:gd name="connsiteX5" fmla="*/ 55051 w 427283"/>
                  <a:gd name="connsiteY5" fmla="*/ 92994 h 215355"/>
                  <a:gd name="connsiteX6" fmla="*/ 899 w 427283"/>
                  <a:gd name="connsiteY6" fmla="*/ 215356 h 215355"/>
                  <a:gd name="connsiteX7" fmla="*/ 426734 w 427283"/>
                  <a:gd name="connsiteY7" fmla="*/ 215356 h 215355"/>
                  <a:gd name="connsiteX8" fmla="*/ 394735 w 427283"/>
                  <a:gd name="connsiteY8" fmla="*/ 110125 h 215355"/>
                  <a:gd name="connsiteX9" fmla="*/ 343044 w 427283"/>
                  <a:gd name="connsiteY9" fmla="*/ 41603 h 215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7283" h="215355">
                    <a:moveTo>
                      <a:pt x="343044" y="41603"/>
                    </a:moveTo>
                    <a:cubicBezTo>
                      <a:pt x="343044" y="29367"/>
                      <a:pt x="343044" y="14683"/>
                      <a:pt x="343044" y="0"/>
                    </a:cubicBezTo>
                    <a:cubicBezTo>
                      <a:pt x="256892" y="4894"/>
                      <a:pt x="197817" y="4894"/>
                      <a:pt x="109204" y="2447"/>
                    </a:cubicBezTo>
                    <a:cubicBezTo>
                      <a:pt x="109204" y="14683"/>
                      <a:pt x="109204" y="24472"/>
                      <a:pt x="109204" y="24472"/>
                    </a:cubicBezTo>
                    <a:cubicBezTo>
                      <a:pt x="109204" y="34261"/>
                      <a:pt x="106743" y="44050"/>
                      <a:pt x="101819" y="53839"/>
                    </a:cubicBezTo>
                    <a:cubicBezTo>
                      <a:pt x="91974" y="70969"/>
                      <a:pt x="72282" y="83206"/>
                      <a:pt x="55051" y="92994"/>
                    </a:cubicBezTo>
                    <a:cubicBezTo>
                      <a:pt x="-11408" y="127256"/>
                      <a:pt x="899" y="215356"/>
                      <a:pt x="899" y="215356"/>
                    </a:cubicBezTo>
                    <a:lnTo>
                      <a:pt x="426734" y="215356"/>
                    </a:lnTo>
                    <a:cubicBezTo>
                      <a:pt x="426734" y="215356"/>
                      <a:pt x="434118" y="151728"/>
                      <a:pt x="394735" y="110125"/>
                    </a:cubicBezTo>
                    <a:cubicBezTo>
                      <a:pt x="370120" y="85653"/>
                      <a:pt x="343044" y="78311"/>
                      <a:pt x="343044" y="41603"/>
                    </a:cubicBezTo>
                    <a:close/>
                  </a:path>
                </a:pathLst>
              </a:custGeom>
              <a:grpFill/>
              <a:ln w="28575" cap="rnd">
                <a:solidFill>
                  <a:srgbClr val="F2EEEC"/>
                </a:solidFill>
                <a:prstDash val="solid"/>
                <a:round/>
              </a:ln>
            </p:spPr>
            <p:txBody>
              <a:bodyPr rtlCol="0" anchor="ctr"/>
              <a:lstStyle/>
              <a:p>
                <a:endParaRPr lang="en-US"/>
              </a:p>
            </p:txBody>
          </p:sp>
        </p:grpSp>
        <p:sp>
          <p:nvSpPr>
            <p:cNvPr id="20" name="Freeform 19">
              <a:extLst>
                <a:ext uri="{FF2B5EF4-FFF2-40B4-BE49-F238E27FC236}">
                  <a16:creationId xmlns:a16="http://schemas.microsoft.com/office/drawing/2014/main" id="{C169CC1B-C55A-B41F-0B01-B0E93847EAAD}"/>
                </a:ext>
              </a:extLst>
            </p:cNvPr>
            <p:cNvSpPr/>
            <p:nvPr/>
          </p:nvSpPr>
          <p:spPr>
            <a:xfrm>
              <a:off x="3511607" y="3062702"/>
              <a:ext cx="812761" cy="746997"/>
            </a:xfrm>
            <a:custGeom>
              <a:avLst/>
              <a:gdLst>
                <a:gd name="connsiteX0" fmla="*/ 790134 w 812761"/>
                <a:gd name="connsiteY0" fmla="*/ 272236 h 746997"/>
                <a:gd name="connsiteX1" fmla="*/ 748289 w 812761"/>
                <a:gd name="connsiteY1" fmla="*/ 130297 h 746997"/>
                <a:gd name="connsiteX2" fmla="*/ 607984 w 812761"/>
                <a:gd name="connsiteY2" fmla="*/ 10383 h 746997"/>
                <a:gd name="connsiteX3" fmla="*/ 475065 w 812761"/>
                <a:gd name="connsiteY3" fmla="*/ 3041 h 746997"/>
                <a:gd name="connsiteX4" fmla="*/ 465219 w 812761"/>
                <a:gd name="connsiteY4" fmla="*/ 3041 h 746997"/>
                <a:gd name="connsiteX5" fmla="*/ 425835 w 812761"/>
                <a:gd name="connsiteY5" fmla="*/ 81352 h 746997"/>
                <a:gd name="connsiteX6" fmla="*/ 322453 w 812761"/>
                <a:gd name="connsiteY6" fmla="*/ 96036 h 746997"/>
                <a:gd name="connsiteX7" fmla="*/ 302762 w 812761"/>
                <a:gd name="connsiteY7" fmla="*/ 3041 h 746997"/>
                <a:gd name="connsiteX8" fmla="*/ 100921 w 812761"/>
                <a:gd name="connsiteY8" fmla="*/ 69116 h 746997"/>
                <a:gd name="connsiteX9" fmla="*/ 0 w 812761"/>
                <a:gd name="connsiteY9" fmla="*/ 260000 h 746997"/>
                <a:gd name="connsiteX10" fmla="*/ 430758 w 812761"/>
                <a:gd name="connsiteY10" fmla="*/ 260000 h 746997"/>
                <a:gd name="connsiteX11" fmla="*/ 430758 w 812761"/>
                <a:gd name="connsiteY11" fmla="*/ 260000 h 746997"/>
                <a:gd name="connsiteX12" fmla="*/ 430758 w 812761"/>
                <a:gd name="connsiteY12" fmla="*/ 710290 h 746997"/>
                <a:gd name="connsiteX13" fmla="*/ 430758 w 812761"/>
                <a:gd name="connsiteY13" fmla="*/ 746998 h 746997"/>
                <a:gd name="connsiteX14" fmla="*/ 590754 w 812761"/>
                <a:gd name="connsiteY14" fmla="*/ 746998 h 746997"/>
                <a:gd name="connsiteX15" fmla="*/ 716290 w 812761"/>
                <a:gd name="connsiteY15" fmla="*/ 700501 h 746997"/>
                <a:gd name="connsiteX16" fmla="*/ 790134 w 812761"/>
                <a:gd name="connsiteY16" fmla="*/ 272236 h 746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2761" h="746997">
                  <a:moveTo>
                    <a:pt x="790134" y="272236"/>
                  </a:moveTo>
                  <a:cubicBezTo>
                    <a:pt x="780288" y="225739"/>
                    <a:pt x="767980" y="174347"/>
                    <a:pt x="748289" y="130297"/>
                  </a:cubicBezTo>
                  <a:cubicBezTo>
                    <a:pt x="721212" y="71563"/>
                    <a:pt x="679367" y="25066"/>
                    <a:pt x="607984" y="10383"/>
                  </a:cubicBezTo>
                  <a:cubicBezTo>
                    <a:pt x="575985" y="3041"/>
                    <a:pt x="519371" y="-4301"/>
                    <a:pt x="475065" y="3041"/>
                  </a:cubicBezTo>
                  <a:cubicBezTo>
                    <a:pt x="472603" y="3041"/>
                    <a:pt x="467680" y="3041"/>
                    <a:pt x="465219" y="3041"/>
                  </a:cubicBezTo>
                  <a:cubicBezTo>
                    <a:pt x="465219" y="12830"/>
                    <a:pt x="460296" y="51986"/>
                    <a:pt x="425835" y="81352"/>
                  </a:cubicBezTo>
                  <a:cubicBezTo>
                    <a:pt x="403682" y="100930"/>
                    <a:pt x="354453" y="120508"/>
                    <a:pt x="322453" y="96036"/>
                  </a:cubicBezTo>
                  <a:cubicBezTo>
                    <a:pt x="297839" y="76458"/>
                    <a:pt x="287993" y="39749"/>
                    <a:pt x="302762" y="3041"/>
                  </a:cubicBezTo>
                  <a:cubicBezTo>
                    <a:pt x="260917" y="3041"/>
                    <a:pt x="174765" y="10383"/>
                    <a:pt x="100921" y="69116"/>
                  </a:cubicBezTo>
                  <a:cubicBezTo>
                    <a:pt x="36922" y="118061"/>
                    <a:pt x="12307" y="189030"/>
                    <a:pt x="0" y="260000"/>
                  </a:cubicBezTo>
                  <a:lnTo>
                    <a:pt x="430758" y="260000"/>
                  </a:lnTo>
                  <a:lnTo>
                    <a:pt x="430758" y="260000"/>
                  </a:lnTo>
                  <a:lnTo>
                    <a:pt x="430758" y="710290"/>
                  </a:lnTo>
                  <a:lnTo>
                    <a:pt x="430758" y="746998"/>
                  </a:lnTo>
                  <a:lnTo>
                    <a:pt x="590754" y="746998"/>
                  </a:lnTo>
                  <a:cubicBezTo>
                    <a:pt x="635061" y="737209"/>
                    <a:pt x="676906" y="722526"/>
                    <a:pt x="716290" y="700501"/>
                  </a:cubicBezTo>
                  <a:cubicBezTo>
                    <a:pt x="844286" y="629531"/>
                    <a:pt x="817210" y="394597"/>
                    <a:pt x="790134" y="272236"/>
                  </a:cubicBezTo>
                  <a:close/>
                </a:path>
              </a:pathLst>
            </a:custGeom>
            <a:solidFill>
              <a:schemeClr val="accent1"/>
            </a:solidFill>
            <a:ln w="28575" cap="rnd">
              <a:solidFill>
                <a:srgbClr val="F2EEEC"/>
              </a:solidFill>
              <a:prstDash val="solid"/>
              <a:round/>
            </a:ln>
          </p:spPr>
          <p:txBody>
            <a:bodyPr rtlCol="0" anchor="ctr"/>
            <a:lstStyle/>
            <a:p>
              <a:endParaRPr lang="en-US"/>
            </a:p>
          </p:txBody>
        </p:sp>
        <p:grpSp>
          <p:nvGrpSpPr>
            <p:cNvPr id="21" name="Graphic 58">
              <a:extLst>
                <a:ext uri="{FF2B5EF4-FFF2-40B4-BE49-F238E27FC236}">
                  <a16:creationId xmlns:a16="http://schemas.microsoft.com/office/drawing/2014/main" id="{C8474E2B-441A-CFDC-73E7-8C364905A2A5}"/>
                </a:ext>
              </a:extLst>
            </p:cNvPr>
            <p:cNvGrpSpPr/>
            <p:nvPr/>
          </p:nvGrpSpPr>
          <p:grpSpPr>
            <a:xfrm>
              <a:off x="3803557" y="3048613"/>
              <a:ext cx="570701" cy="716263"/>
              <a:chOff x="4453535" y="3014361"/>
              <a:chExt cx="570701" cy="716263"/>
            </a:xfrm>
            <a:solidFill>
              <a:srgbClr val="F2EEEC"/>
            </a:solidFill>
          </p:grpSpPr>
          <p:sp>
            <p:nvSpPr>
              <p:cNvPr id="25" name="Freeform 24">
                <a:extLst>
                  <a:ext uri="{FF2B5EF4-FFF2-40B4-BE49-F238E27FC236}">
                    <a16:creationId xmlns:a16="http://schemas.microsoft.com/office/drawing/2014/main" id="{CA74112F-CF45-B96A-2036-94277D8147F1}"/>
                  </a:ext>
                </a:extLst>
              </p:cNvPr>
              <p:cNvSpPr/>
              <p:nvPr/>
            </p:nvSpPr>
            <p:spPr>
              <a:xfrm>
                <a:off x="4453535" y="3014361"/>
                <a:ext cx="178504" cy="127255"/>
              </a:xfrm>
              <a:custGeom>
                <a:avLst/>
                <a:gdLst>
                  <a:gd name="connsiteX0" fmla="*/ 64964 w 178504"/>
                  <a:gd name="connsiteY0" fmla="*/ 127256 h 127255"/>
                  <a:gd name="connsiteX1" fmla="*/ 77271 w 178504"/>
                  <a:gd name="connsiteY1" fmla="*/ 127256 h 127255"/>
                  <a:gd name="connsiteX2" fmla="*/ 178192 w 178504"/>
                  <a:gd name="connsiteY2" fmla="*/ 4894 h 127255"/>
                  <a:gd name="connsiteX3" fmla="*/ 170807 w 178504"/>
                  <a:gd name="connsiteY3" fmla="*/ 0 h 127255"/>
                  <a:gd name="connsiteX4" fmla="*/ 165884 w 178504"/>
                  <a:gd name="connsiteY4" fmla="*/ 7342 h 127255"/>
                  <a:gd name="connsiteX5" fmla="*/ 74810 w 178504"/>
                  <a:gd name="connsiteY5" fmla="*/ 115020 h 127255"/>
                  <a:gd name="connsiteX6" fmla="*/ 13273 w 178504"/>
                  <a:gd name="connsiteY6" fmla="*/ 70970 h 127255"/>
                  <a:gd name="connsiteX7" fmla="*/ 18196 w 178504"/>
                  <a:gd name="connsiteY7" fmla="*/ 14683 h 127255"/>
                  <a:gd name="connsiteX8" fmla="*/ 13273 w 178504"/>
                  <a:gd name="connsiteY8" fmla="*/ 7342 h 127255"/>
                  <a:gd name="connsiteX9" fmla="*/ 5889 w 178504"/>
                  <a:gd name="connsiteY9" fmla="*/ 12236 h 127255"/>
                  <a:gd name="connsiteX10" fmla="*/ 966 w 178504"/>
                  <a:gd name="connsiteY10" fmla="*/ 73417 h 127255"/>
                  <a:gd name="connsiteX11" fmla="*/ 64964 w 178504"/>
                  <a:gd name="connsiteY11" fmla="*/ 127256 h 127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04" h="127255">
                    <a:moveTo>
                      <a:pt x="64964" y="127256"/>
                    </a:moveTo>
                    <a:cubicBezTo>
                      <a:pt x="67425" y="127256"/>
                      <a:pt x="72348" y="127256"/>
                      <a:pt x="77271" y="127256"/>
                    </a:cubicBezTo>
                    <a:cubicBezTo>
                      <a:pt x="128962" y="119914"/>
                      <a:pt x="183115" y="70970"/>
                      <a:pt x="178192" y="4894"/>
                    </a:cubicBezTo>
                    <a:cubicBezTo>
                      <a:pt x="178192" y="2447"/>
                      <a:pt x="175730" y="0"/>
                      <a:pt x="170807" y="0"/>
                    </a:cubicBezTo>
                    <a:cubicBezTo>
                      <a:pt x="165884" y="0"/>
                      <a:pt x="165884" y="2447"/>
                      <a:pt x="165884" y="7342"/>
                    </a:cubicBezTo>
                    <a:cubicBezTo>
                      <a:pt x="168346" y="66075"/>
                      <a:pt x="121578" y="110125"/>
                      <a:pt x="74810" y="115020"/>
                    </a:cubicBezTo>
                    <a:cubicBezTo>
                      <a:pt x="42811" y="119914"/>
                      <a:pt x="18196" y="102783"/>
                      <a:pt x="13273" y="70970"/>
                    </a:cubicBezTo>
                    <a:cubicBezTo>
                      <a:pt x="10811" y="51392"/>
                      <a:pt x="13273" y="31814"/>
                      <a:pt x="18196" y="14683"/>
                    </a:cubicBezTo>
                    <a:cubicBezTo>
                      <a:pt x="18196" y="12236"/>
                      <a:pt x="15734" y="7342"/>
                      <a:pt x="13273" y="7342"/>
                    </a:cubicBezTo>
                    <a:cubicBezTo>
                      <a:pt x="10811" y="7342"/>
                      <a:pt x="5889" y="9789"/>
                      <a:pt x="5889" y="12236"/>
                    </a:cubicBezTo>
                    <a:cubicBezTo>
                      <a:pt x="966" y="31814"/>
                      <a:pt x="-1496" y="53839"/>
                      <a:pt x="966" y="73417"/>
                    </a:cubicBezTo>
                    <a:cubicBezTo>
                      <a:pt x="8350" y="105231"/>
                      <a:pt x="32965" y="127256"/>
                      <a:pt x="64964" y="127256"/>
                    </a:cubicBezTo>
                    <a:close/>
                  </a:path>
                </a:pathLst>
              </a:custGeom>
              <a:solidFill>
                <a:srgbClr val="F2EEEC"/>
              </a:solidFill>
              <a:ln w="8967" cap="flat">
                <a:solidFill>
                  <a:srgbClr val="F2EEEC"/>
                </a:solid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4EB1E8A9-AEEF-B407-4B8B-6C230756B957}"/>
                  </a:ext>
                </a:extLst>
              </p:cNvPr>
              <p:cNvSpPr/>
              <p:nvPr/>
            </p:nvSpPr>
            <p:spPr>
              <a:xfrm>
                <a:off x="4589882" y="3298239"/>
                <a:ext cx="279763" cy="293667"/>
              </a:xfrm>
              <a:custGeom>
                <a:avLst/>
                <a:gdLst>
                  <a:gd name="connsiteX0" fmla="*/ 278146 w 279763"/>
                  <a:gd name="connsiteY0" fmla="*/ 283878 h 293667"/>
                  <a:gd name="connsiteX1" fmla="*/ 159996 w 279763"/>
                  <a:gd name="connsiteY1" fmla="*/ 227592 h 293667"/>
                  <a:gd name="connsiteX2" fmla="*/ 147689 w 279763"/>
                  <a:gd name="connsiteY2" fmla="*/ 4894 h 293667"/>
                  <a:gd name="connsiteX3" fmla="*/ 140304 w 279763"/>
                  <a:gd name="connsiteY3" fmla="*/ 0 h 293667"/>
                  <a:gd name="connsiteX4" fmla="*/ 135381 w 279763"/>
                  <a:gd name="connsiteY4" fmla="*/ 7342 h 293667"/>
                  <a:gd name="connsiteX5" fmla="*/ 147689 w 279763"/>
                  <a:gd name="connsiteY5" fmla="*/ 230039 h 293667"/>
                  <a:gd name="connsiteX6" fmla="*/ 0 w 279763"/>
                  <a:gd name="connsiteY6" fmla="*/ 264301 h 293667"/>
                  <a:gd name="connsiteX7" fmla="*/ 0 w 279763"/>
                  <a:gd name="connsiteY7" fmla="*/ 276537 h 293667"/>
                  <a:gd name="connsiteX8" fmla="*/ 155073 w 279763"/>
                  <a:gd name="connsiteY8" fmla="*/ 239828 h 293667"/>
                  <a:gd name="connsiteX9" fmla="*/ 157534 w 279763"/>
                  <a:gd name="connsiteY9" fmla="*/ 239828 h 293667"/>
                  <a:gd name="connsiteX10" fmla="*/ 268301 w 279763"/>
                  <a:gd name="connsiteY10" fmla="*/ 291220 h 293667"/>
                  <a:gd name="connsiteX11" fmla="*/ 273224 w 279763"/>
                  <a:gd name="connsiteY11" fmla="*/ 293667 h 293667"/>
                  <a:gd name="connsiteX12" fmla="*/ 275685 w 279763"/>
                  <a:gd name="connsiteY12" fmla="*/ 293667 h 293667"/>
                  <a:gd name="connsiteX13" fmla="*/ 278146 w 279763"/>
                  <a:gd name="connsiteY13" fmla="*/ 283878 h 293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9763" h="293667">
                    <a:moveTo>
                      <a:pt x="278146" y="283878"/>
                    </a:moveTo>
                    <a:cubicBezTo>
                      <a:pt x="253532" y="252064"/>
                      <a:pt x="209225" y="230039"/>
                      <a:pt x="159996" y="227592"/>
                    </a:cubicBezTo>
                    <a:cubicBezTo>
                      <a:pt x="159996" y="154175"/>
                      <a:pt x="155073" y="78311"/>
                      <a:pt x="147689" y="4894"/>
                    </a:cubicBezTo>
                    <a:cubicBezTo>
                      <a:pt x="147689" y="2447"/>
                      <a:pt x="145227" y="0"/>
                      <a:pt x="140304" y="0"/>
                    </a:cubicBezTo>
                    <a:cubicBezTo>
                      <a:pt x="137842" y="0"/>
                      <a:pt x="135381" y="2447"/>
                      <a:pt x="135381" y="7342"/>
                    </a:cubicBezTo>
                    <a:cubicBezTo>
                      <a:pt x="142765" y="80759"/>
                      <a:pt x="147689" y="156623"/>
                      <a:pt x="147689" y="230039"/>
                    </a:cubicBezTo>
                    <a:cubicBezTo>
                      <a:pt x="98459" y="239828"/>
                      <a:pt x="49230" y="249617"/>
                      <a:pt x="0" y="264301"/>
                    </a:cubicBezTo>
                    <a:lnTo>
                      <a:pt x="0" y="276537"/>
                    </a:lnTo>
                    <a:cubicBezTo>
                      <a:pt x="51691" y="261853"/>
                      <a:pt x="103382" y="249617"/>
                      <a:pt x="155073" y="239828"/>
                    </a:cubicBezTo>
                    <a:cubicBezTo>
                      <a:pt x="155073" y="239828"/>
                      <a:pt x="155073" y="239828"/>
                      <a:pt x="157534" y="239828"/>
                    </a:cubicBezTo>
                    <a:cubicBezTo>
                      <a:pt x="201841" y="239828"/>
                      <a:pt x="246148" y="259406"/>
                      <a:pt x="268301" y="291220"/>
                    </a:cubicBezTo>
                    <a:cubicBezTo>
                      <a:pt x="268301" y="293667"/>
                      <a:pt x="270762" y="293667"/>
                      <a:pt x="273224" y="293667"/>
                    </a:cubicBezTo>
                    <a:cubicBezTo>
                      <a:pt x="273224" y="293667"/>
                      <a:pt x="275685" y="293667"/>
                      <a:pt x="275685" y="293667"/>
                    </a:cubicBezTo>
                    <a:cubicBezTo>
                      <a:pt x="280608" y="291220"/>
                      <a:pt x="280608" y="286325"/>
                      <a:pt x="278146" y="283878"/>
                    </a:cubicBezTo>
                    <a:close/>
                  </a:path>
                </a:pathLst>
              </a:custGeom>
              <a:solidFill>
                <a:srgbClr val="F2EEEC"/>
              </a:solidFill>
              <a:ln w="8967" cap="flat">
                <a:solidFill>
                  <a:srgbClr val="F2EEEC"/>
                </a:solidFill>
                <a:prstDash val="solid"/>
                <a:miter/>
              </a:ln>
            </p:spPr>
            <p:txBody>
              <a:bodyPr rtlCol="0" anchor="ctr"/>
              <a:lstStyle/>
              <a:p>
                <a:endParaRPr lang="en-US"/>
              </a:p>
            </p:txBody>
          </p:sp>
        </p:grpSp>
        <p:sp>
          <p:nvSpPr>
            <p:cNvPr id="22" name="Freeform 21">
              <a:extLst>
                <a:ext uri="{FF2B5EF4-FFF2-40B4-BE49-F238E27FC236}">
                  <a16:creationId xmlns:a16="http://schemas.microsoft.com/office/drawing/2014/main" id="{39C414A8-52AD-5021-7D2D-81534F522BAA}"/>
                </a:ext>
              </a:extLst>
            </p:cNvPr>
            <p:cNvSpPr/>
            <p:nvPr/>
          </p:nvSpPr>
          <p:spPr>
            <a:xfrm>
              <a:off x="3120233" y="3320255"/>
              <a:ext cx="819671" cy="489445"/>
            </a:xfrm>
            <a:custGeom>
              <a:avLst/>
              <a:gdLst>
                <a:gd name="connsiteX0" fmla="*/ 0 w 819671"/>
                <a:gd name="connsiteY0" fmla="*/ 489445 h 489445"/>
                <a:gd name="connsiteX1" fmla="*/ 0 w 819671"/>
                <a:gd name="connsiteY1" fmla="*/ 450290 h 489445"/>
                <a:gd name="connsiteX2" fmla="*/ 0 w 819671"/>
                <a:gd name="connsiteY2" fmla="*/ 0 h 489445"/>
                <a:gd name="connsiteX3" fmla="*/ 0 w 819671"/>
                <a:gd name="connsiteY3" fmla="*/ 0 h 489445"/>
                <a:gd name="connsiteX4" fmla="*/ 819671 w 819671"/>
                <a:gd name="connsiteY4" fmla="*/ 0 h 489445"/>
                <a:gd name="connsiteX5" fmla="*/ 819671 w 819671"/>
                <a:gd name="connsiteY5" fmla="*/ 0 h 489445"/>
                <a:gd name="connsiteX6" fmla="*/ 819671 w 819671"/>
                <a:gd name="connsiteY6" fmla="*/ 450290 h 489445"/>
                <a:gd name="connsiteX7" fmla="*/ 819671 w 819671"/>
                <a:gd name="connsiteY7" fmla="*/ 489445 h 489445"/>
                <a:gd name="connsiteX8" fmla="*/ 585831 w 819671"/>
                <a:gd name="connsiteY8" fmla="*/ 489445 h 489445"/>
                <a:gd name="connsiteX9" fmla="*/ 0 w 819671"/>
                <a:gd name="connsiteY9" fmla="*/ 489445 h 489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9671" h="489445">
                  <a:moveTo>
                    <a:pt x="0" y="489445"/>
                  </a:moveTo>
                  <a:lnTo>
                    <a:pt x="0" y="450290"/>
                  </a:lnTo>
                  <a:lnTo>
                    <a:pt x="0" y="0"/>
                  </a:lnTo>
                  <a:lnTo>
                    <a:pt x="0" y="0"/>
                  </a:lnTo>
                  <a:lnTo>
                    <a:pt x="819671" y="0"/>
                  </a:lnTo>
                  <a:lnTo>
                    <a:pt x="819671" y="0"/>
                  </a:lnTo>
                  <a:lnTo>
                    <a:pt x="819671" y="450290"/>
                  </a:lnTo>
                  <a:lnTo>
                    <a:pt x="819671" y="489445"/>
                  </a:lnTo>
                  <a:lnTo>
                    <a:pt x="585831" y="489445"/>
                  </a:lnTo>
                  <a:lnTo>
                    <a:pt x="0" y="489445"/>
                  </a:lnTo>
                  <a:close/>
                </a:path>
              </a:pathLst>
            </a:custGeom>
            <a:solidFill>
              <a:schemeClr val="accent1"/>
            </a:solidFill>
            <a:ln w="28575" cap="rnd">
              <a:solidFill>
                <a:srgbClr val="F2EEEC"/>
              </a:solidFill>
              <a:prstDash val="solid"/>
              <a:round/>
            </a:ln>
          </p:spPr>
          <p:txBody>
            <a:bodyPr rtlCol="0" anchor="ctr"/>
            <a:lstStyle/>
            <a:p>
              <a:endParaRPr lang="en-US"/>
            </a:p>
          </p:txBody>
        </p:sp>
        <p:sp>
          <p:nvSpPr>
            <p:cNvPr id="23" name="Freeform 22">
              <a:extLst>
                <a:ext uri="{FF2B5EF4-FFF2-40B4-BE49-F238E27FC236}">
                  <a16:creationId xmlns:a16="http://schemas.microsoft.com/office/drawing/2014/main" id="{07409FA8-0650-BD1D-494F-7FF897BF4B71}"/>
                </a:ext>
              </a:extLst>
            </p:cNvPr>
            <p:cNvSpPr/>
            <p:nvPr/>
          </p:nvSpPr>
          <p:spPr>
            <a:xfrm>
              <a:off x="3461455" y="3468899"/>
              <a:ext cx="122190" cy="169495"/>
            </a:xfrm>
            <a:custGeom>
              <a:avLst/>
              <a:gdLst>
                <a:gd name="connsiteX0" fmla="*/ 101844 w 122190"/>
                <a:gd name="connsiteY0" fmla="*/ 81395 h 169495"/>
                <a:gd name="connsiteX1" fmla="*/ 101844 w 122190"/>
                <a:gd name="connsiteY1" fmla="*/ 81395 h 169495"/>
                <a:gd name="connsiteX2" fmla="*/ 82152 w 122190"/>
                <a:gd name="connsiteY2" fmla="*/ 81395 h 169495"/>
                <a:gd name="connsiteX3" fmla="*/ 111689 w 122190"/>
                <a:gd name="connsiteY3" fmla="*/ 64264 h 169495"/>
                <a:gd name="connsiteX4" fmla="*/ 119074 w 122190"/>
                <a:gd name="connsiteY4" fmla="*/ 44687 h 169495"/>
                <a:gd name="connsiteX5" fmla="*/ 104305 w 122190"/>
                <a:gd name="connsiteY5" fmla="*/ 32451 h 169495"/>
                <a:gd name="connsiteX6" fmla="*/ 87075 w 122190"/>
                <a:gd name="connsiteY6" fmla="*/ 32451 h 169495"/>
                <a:gd name="connsiteX7" fmla="*/ 89536 w 122190"/>
                <a:gd name="connsiteY7" fmla="*/ 32451 h 169495"/>
                <a:gd name="connsiteX8" fmla="*/ 99382 w 122190"/>
                <a:gd name="connsiteY8" fmla="*/ 10426 h 169495"/>
                <a:gd name="connsiteX9" fmla="*/ 77229 w 122190"/>
                <a:gd name="connsiteY9" fmla="*/ 637 h 169495"/>
                <a:gd name="connsiteX10" fmla="*/ 30461 w 122190"/>
                <a:gd name="connsiteY10" fmla="*/ 20214 h 169495"/>
                <a:gd name="connsiteX11" fmla="*/ 13230 w 122190"/>
                <a:gd name="connsiteY11" fmla="*/ 37345 h 169495"/>
                <a:gd name="connsiteX12" fmla="*/ 15692 w 122190"/>
                <a:gd name="connsiteY12" fmla="*/ 54476 h 169495"/>
                <a:gd name="connsiteX13" fmla="*/ 37845 w 122190"/>
                <a:gd name="connsiteY13" fmla="*/ 64264 h 169495"/>
                <a:gd name="connsiteX14" fmla="*/ 42768 w 122190"/>
                <a:gd name="connsiteY14" fmla="*/ 64264 h 169495"/>
                <a:gd name="connsiteX15" fmla="*/ 8307 w 122190"/>
                <a:gd name="connsiteY15" fmla="*/ 83842 h 169495"/>
                <a:gd name="connsiteX16" fmla="*/ 923 w 122190"/>
                <a:gd name="connsiteY16" fmla="*/ 103420 h 169495"/>
                <a:gd name="connsiteX17" fmla="*/ 18153 w 122190"/>
                <a:gd name="connsiteY17" fmla="*/ 115656 h 169495"/>
                <a:gd name="connsiteX18" fmla="*/ 47691 w 122190"/>
                <a:gd name="connsiteY18" fmla="*/ 115656 h 169495"/>
                <a:gd name="connsiteX19" fmla="*/ 10769 w 122190"/>
                <a:gd name="connsiteY19" fmla="*/ 140129 h 169495"/>
                <a:gd name="connsiteX20" fmla="*/ 5846 w 122190"/>
                <a:gd name="connsiteY20" fmla="*/ 162154 h 169495"/>
                <a:gd name="connsiteX21" fmla="*/ 20615 w 122190"/>
                <a:gd name="connsiteY21" fmla="*/ 169495 h 169495"/>
                <a:gd name="connsiteX22" fmla="*/ 30461 w 122190"/>
                <a:gd name="connsiteY22" fmla="*/ 167048 h 169495"/>
                <a:gd name="connsiteX23" fmla="*/ 114151 w 122190"/>
                <a:gd name="connsiteY23" fmla="*/ 110762 h 169495"/>
                <a:gd name="connsiteX24" fmla="*/ 121535 w 122190"/>
                <a:gd name="connsiteY24" fmla="*/ 91184 h 169495"/>
                <a:gd name="connsiteX25" fmla="*/ 101844 w 122190"/>
                <a:gd name="connsiteY25" fmla="*/ 81395 h 16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2190" h="169495">
                  <a:moveTo>
                    <a:pt x="101844" y="81395"/>
                  </a:moveTo>
                  <a:cubicBezTo>
                    <a:pt x="101844" y="81395"/>
                    <a:pt x="101844" y="81395"/>
                    <a:pt x="101844" y="81395"/>
                  </a:cubicBezTo>
                  <a:lnTo>
                    <a:pt x="82152" y="81395"/>
                  </a:lnTo>
                  <a:lnTo>
                    <a:pt x="111689" y="64264"/>
                  </a:lnTo>
                  <a:cubicBezTo>
                    <a:pt x="119074" y="59370"/>
                    <a:pt x="121535" y="52028"/>
                    <a:pt x="119074" y="44687"/>
                  </a:cubicBezTo>
                  <a:cubicBezTo>
                    <a:pt x="116612" y="37345"/>
                    <a:pt x="111689" y="32451"/>
                    <a:pt x="104305" y="32451"/>
                  </a:cubicBezTo>
                  <a:lnTo>
                    <a:pt x="87075" y="32451"/>
                  </a:lnTo>
                  <a:lnTo>
                    <a:pt x="89536" y="32451"/>
                  </a:lnTo>
                  <a:cubicBezTo>
                    <a:pt x="96921" y="30003"/>
                    <a:pt x="101844" y="20214"/>
                    <a:pt x="99382" y="10426"/>
                  </a:cubicBezTo>
                  <a:cubicBezTo>
                    <a:pt x="96921" y="3084"/>
                    <a:pt x="87075" y="-1811"/>
                    <a:pt x="77229" y="637"/>
                  </a:cubicBezTo>
                  <a:lnTo>
                    <a:pt x="30461" y="20214"/>
                  </a:lnTo>
                  <a:cubicBezTo>
                    <a:pt x="27999" y="22662"/>
                    <a:pt x="15692" y="27556"/>
                    <a:pt x="13230" y="37345"/>
                  </a:cubicBezTo>
                  <a:cubicBezTo>
                    <a:pt x="10769" y="42240"/>
                    <a:pt x="13230" y="49581"/>
                    <a:pt x="15692" y="54476"/>
                  </a:cubicBezTo>
                  <a:cubicBezTo>
                    <a:pt x="20615" y="61817"/>
                    <a:pt x="27999" y="64264"/>
                    <a:pt x="37845" y="64264"/>
                  </a:cubicBezTo>
                  <a:lnTo>
                    <a:pt x="42768" y="64264"/>
                  </a:lnTo>
                  <a:lnTo>
                    <a:pt x="8307" y="83842"/>
                  </a:lnTo>
                  <a:cubicBezTo>
                    <a:pt x="923" y="88737"/>
                    <a:pt x="-1538" y="96078"/>
                    <a:pt x="923" y="103420"/>
                  </a:cubicBezTo>
                  <a:cubicBezTo>
                    <a:pt x="3385" y="110762"/>
                    <a:pt x="8307" y="115656"/>
                    <a:pt x="18153" y="115656"/>
                  </a:cubicBezTo>
                  <a:lnTo>
                    <a:pt x="47691" y="115656"/>
                  </a:lnTo>
                  <a:lnTo>
                    <a:pt x="10769" y="140129"/>
                  </a:lnTo>
                  <a:cubicBezTo>
                    <a:pt x="3385" y="145023"/>
                    <a:pt x="923" y="154812"/>
                    <a:pt x="5846" y="162154"/>
                  </a:cubicBezTo>
                  <a:cubicBezTo>
                    <a:pt x="8307" y="167048"/>
                    <a:pt x="13230" y="169495"/>
                    <a:pt x="20615" y="169495"/>
                  </a:cubicBezTo>
                  <a:cubicBezTo>
                    <a:pt x="23076" y="169495"/>
                    <a:pt x="27999" y="169495"/>
                    <a:pt x="30461" y="167048"/>
                  </a:cubicBezTo>
                  <a:lnTo>
                    <a:pt x="114151" y="110762"/>
                  </a:lnTo>
                  <a:cubicBezTo>
                    <a:pt x="119074" y="105867"/>
                    <a:pt x="123997" y="98526"/>
                    <a:pt x="121535" y="91184"/>
                  </a:cubicBezTo>
                  <a:cubicBezTo>
                    <a:pt x="116612" y="86290"/>
                    <a:pt x="109228" y="81395"/>
                    <a:pt x="101844" y="81395"/>
                  </a:cubicBezTo>
                  <a:close/>
                </a:path>
              </a:pathLst>
            </a:custGeom>
            <a:solidFill>
              <a:schemeClr val="accent5"/>
            </a:solidFill>
            <a:ln w="17934"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EC884226-95DB-9717-0E73-DDD516866AEB}"/>
                </a:ext>
              </a:extLst>
            </p:cNvPr>
            <p:cNvSpPr/>
            <p:nvPr/>
          </p:nvSpPr>
          <p:spPr>
            <a:xfrm flipH="1">
              <a:off x="2357175" y="3809701"/>
              <a:ext cx="2582088" cy="85653"/>
            </a:xfrm>
            <a:custGeom>
              <a:avLst/>
              <a:gdLst>
                <a:gd name="connsiteX0" fmla="*/ 2582088 w 2582088"/>
                <a:gd name="connsiteY0" fmla="*/ 0 h 85653"/>
                <a:gd name="connsiteX1" fmla="*/ 1233199 w 2582088"/>
                <a:gd name="connsiteY1" fmla="*/ 0 h 85653"/>
                <a:gd name="connsiteX2" fmla="*/ 580908 w 2582088"/>
                <a:gd name="connsiteY2" fmla="*/ 0 h 85653"/>
                <a:gd name="connsiteX3" fmla="*/ 0 w 2582088"/>
                <a:gd name="connsiteY3" fmla="*/ 0 h 85653"/>
                <a:gd name="connsiteX4" fmla="*/ 39383 w 2582088"/>
                <a:gd name="connsiteY4" fmla="*/ 85653 h 85653"/>
                <a:gd name="connsiteX5" fmla="*/ 2582088 w 2582088"/>
                <a:gd name="connsiteY5" fmla="*/ 85653 h 8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2088" h="85653">
                  <a:moveTo>
                    <a:pt x="2582088" y="0"/>
                  </a:moveTo>
                  <a:lnTo>
                    <a:pt x="1233199" y="0"/>
                  </a:lnTo>
                  <a:lnTo>
                    <a:pt x="580908" y="0"/>
                  </a:lnTo>
                  <a:lnTo>
                    <a:pt x="0" y="0"/>
                  </a:lnTo>
                  <a:cubicBezTo>
                    <a:pt x="12307" y="29367"/>
                    <a:pt x="24615" y="56286"/>
                    <a:pt x="39383" y="85653"/>
                  </a:cubicBezTo>
                  <a:lnTo>
                    <a:pt x="2582088" y="85653"/>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40" name="Group 39">
            <a:extLst>
              <a:ext uri="{FF2B5EF4-FFF2-40B4-BE49-F238E27FC236}">
                <a16:creationId xmlns:a16="http://schemas.microsoft.com/office/drawing/2014/main" id="{2466F683-1CD6-50FF-CB3F-A3C89AD18E3F}"/>
              </a:ext>
              <a:ext uri="{C183D7F6-B498-43B3-948B-1728B52AA6E4}">
                <adec:decorative xmlns:adec="http://schemas.microsoft.com/office/drawing/2017/decorative" val="1"/>
              </a:ext>
            </a:extLst>
          </p:cNvPr>
          <p:cNvGrpSpPr/>
          <p:nvPr userDrawn="1"/>
        </p:nvGrpSpPr>
        <p:grpSpPr>
          <a:xfrm>
            <a:off x="528552" y="420618"/>
            <a:ext cx="1020507" cy="2288397"/>
            <a:chOff x="528552" y="420618"/>
            <a:chExt cx="1020507" cy="2288397"/>
          </a:xfrm>
        </p:grpSpPr>
        <p:grpSp>
          <p:nvGrpSpPr>
            <p:cNvPr id="31" name="Graphic 135">
              <a:extLst>
                <a:ext uri="{FF2B5EF4-FFF2-40B4-BE49-F238E27FC236}">
                  <a16:creationId xmlns:a16="http://schemas.microsoft.com/office/drawing/2014/main" id="{7515E3E0-33AA-6C35-E328-57E058F110C3}"/>
                </a:ext>
              </a:extLst>
            </p:cNvPr>
            <p:cNvGrpSpPr/>
            <p:nvPr userDrawn="1"/>
          </p:nvGrpSpPr>
          <p:grpSpPr>
            <a:xfrm rot="16445881">
              <a:off x="464551" y="545219"/>
              <a:ext cx="837210" cy="588008"/>
              <a:chOff x="1280434" y="1536154"/>
              <a:chExt cx="481130" cy="337918"/>
            </a:xfrm>
            <a:solidFill>
              <a:schemeClr val="accent2"/>
            </a:solidFill>
          </p:grpSpPr>
          <p:sp>
            <p:nvSpPr>
              <p:cNvPr id="32" name="Freeform 31">
                <a:extLst>
                  <a:ext uri="{FF2B5EF4-FFF2-40B4-BE49-F238E27FC236}">
                    <a16:creationId xmlns:a16="http://schemas.microsoft.com/office/drawing/2014/main" id="{4AC3A779-07F6-B85B-BA05-642A57219CDE}"/>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4CD761A2-B8B6-8F71-9B18-F98E293FDBB7}"/>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grpSp>
          <p:nvGrpSpPr>
            <p:cNvPr id="34" name="Graphic 135">
              <a:extLst>
                <a:ext uri="{FF2B5EF4-FFF2-40B4-BE49-F238E27FC236}">
                  <a16:creationId xmlns:a16="http://schemas.microsoft.com/office/drawing/2014/main" id="{03F947BF-87CA-660E-3CA3-329F05760D6E}"/>
                </a:ext>
              </a:extLst>
            </p:cNvPr>
            <p:cNvGrpSpPr/>
            <p:nvPr userDrawn="1"/>
          </p:nvGrpSpPr>
          <p:grpSpPr>
            <a:xfrm rot="16445881">
              <a:off x="1134960" y="2294917"/>
              <a:ext cx="449327" cy="378870"/>
              <a:chOff x="851109" y="1746154"/>
              <a:chExt cx="449327" cy="378870"/>
            </a:xfrm>
            <a:solidFill>
              <a:schemeClr val="accent2"/>
            </a:solidFill>
          </p:grpSpPr>
          <p:sp>
            <p:nvSpPr>
              <p:cNvPr id="35" name="Freeform 34">
                <a:extLst>
                  <a:ext uri="{FF2B5EF4-FFF2-40B4-BE49-F238E27FC236}">
                    <a16:creationId xmlns:a16="http://schemas.microsoft.com/office/drawing/2014/main" id="{8379DCA3-6A4D-1807-3F1D-10267719FB9E}"/>
                  </a:ext>
                </a:extLst>
              </p:cNvPr>
              <p:cNvSpPr/>
              <p:nvPr/>
            </p:nvSpPr>
            <p:spPr>
              <a:xfrm>
                <a:off x="851109" y="1767241"/>
                <a:ext cx="449327" cy="357782"/>
              </a:xfrm>
              <a:custGeom>
                <a:avLst/>
                <a:gdLst>
                  <a:gd name="connsiteX0" fmla="*/ 448375 w 449327"/>
                  <a:gd name="connsiteY0" fmla="*/ 265837 h 357782"/>
                  <a:gd name="connsiteX1" fmla="*/ 311215 w 449327"/>
                  <a:gd name="connsiteY1" fmla="*/ 309510 h 357782"/>
                  <a:gd name="connsiteX2" fmla="*/ 125478 w 449327"/>
                  <a:gd name="connsiteY2" fmla="*/ 204125 h 357782"/>
                  <a:gd name="connsiteX3" fmla="*/ 26418 w 449327"/>
                  <a:gd name="connsiteY3" fmla="*/ 59813 h 357782"/>
                  <a:gd name="connsiteX4" fmla="*/ 28323 w 449327"/>
                  <a:gd name="connsiteY4" fmla="*/ 15191 h 357782"/>
                  <a:gd name="connsiteX5" fmla="*/ 34990 w 449327"/>
                  <a:gd name="connsiteY5" fmla="*/ 3798 h 357782"/>
                  <a:gd name="connsiteX6" fmla="*/ 37848 w 449327"/>
                  <a:gd name="connsiteY6" fmla="*/ 0 h 357782"/>
                  <a:gd name="connsiteX7" fmla="*/ 35943 w 449327"/>
                  <a:gd name="connsiteY7" fmla="*/ 949 h 357782"/>
                  <a:gd name="connsiteX8" fmla="*/ 20703 w 449327"/>
                  <a:gd name="connsiteY8" fmla="*/ 27533 h 357782"/>
                  <a:gd name="connsiteX9" fmla="*/ 13083 w 449327"/>
                  <a:gd name="connsiteY9" fmla="*/ 42724 h 357782"/>
                  <a:gd name="connsiteX10" fmla="*/ 7368 w 449327"/>
                  <a:gd name="connsiteY10" fmla="*/ 55066 h 357782"/>
                  <a:gd name="connsiteX11" fmla="*/ 700 w 449327"/>
                  <a:gd name="connsiteY11" fmla="*/ 104436 h 357782"/>
                  <a:gd name="connsiteX12" fmla="*/ 99760 w 449327"/>
                  <a:gd name="connsiteY12" fmla="*/ 248747 h 357782"/>
                  <a:gd name="connsiteX13" fmla="*/ 285498 w 449327"/>
                  <a:gd name="connsiteY13" fmla="*/ 354133 h 357782"/>
                  <a:gd name="connsiteX14" fmla="*/ 419800 w 449327"/>
                  <a:gd name="connsiteY14" fmla="*/ 314257 h 357782"/>
                  <a:gd name="connsiteX15" fmla="*/ 429325 w 449327"/>
                  <a:gd name="connsiteY15" fmla="*/ 300965 h 357782"/>
                  <a:gd name="connsiteX16" fmla="*/ 449328 w 449327"/>
                  <a:gd name="connsiteY16" fmla="*/ 261090 h 357782"/>
                  <a:gd name="connsiteX17" fmla="*/ 448375 w 449327"/>
                  <a:gd name="connsiteY17" fmla="*/ 265837 h 357782"/>
                  <a:gd name="connsiteX18" fmla="*/ 3558 w 449327"/>
                  <a:gd name="connsiteY18" fmla="*/ 76903 h 357782"/>
                  <a:gd name="connsiteX19" fmla="*/ 10225 w 449327"/>
                  <a:gd name="connsiteY19" fmla="*/ 65510 h 357782"/>
                  <a:gd name="connsiteX20" fmla="*/ 17845 w 449327"/>
                  <a:gd name="connsiteY20" fmla="*/ 58864 h 357782"/>
                  <a:gd name="connsiteX21" fmla="*/ 23560 w 449327"/>
                  <a:gd name="connsiteY21" fmla="*/ 63611 h 357782"/>
                  <a:gd name="connsiteX22" fmla="*/ 18798 w 449327"/>
                  <a:gd name="connsiteY22" fmla="*/ 75004 h 357782"/>
                  <a:gd name="connsiteX23" fmla="*/ 9273 w 449327"/>
                  <a:gd name="connsiteY23" fmla="*/ 83549 h 357782"/>
                  <a:gd name="connsiteX24" fmla="*/ 3558 w 449327"/>
                  <a:gd name="connsiteY24" fmla="*/ 76903 h 357782"/>
                  <a:gd name="connsiteX25" fmla="*/ 7368 w 449327"/>
                  <a:gd name="connsiteY25" fmla="*/ 113930 h 357782"/>
                  <a:gd name="connsiteX26" fmla="*/ 21655 w 449327"/>
                  <a:gd name="connsiteY26" fmla="*/ 93992 h 357782"/>
                  <a:gd name="connsiteX27" fmla="*/ 31180 w 449327"/>
                  <a:gd name="connsiteY27" fmla="*/ 102537 h 357782"/>
                  <a:gd name="connsiteX28" fmla="*/ 15940 w 449327"/>
                  <a:gd name="connsiteY28" fmla="*/ 119627 h 357782"/>
                  <a:gd name="connsiteX29" fmla="*/ 7368 w 449327"/>
                  <a:gd name="connsiteY29" fmla="*/ 113930 h 357782"/>
                  <a:gd name="connsiteX30" fmla="*/ 32133 w 449327"/>
                  <a:gd name="connsiteY30" fmla="*/ 153806 h 357782"/>
                  <a:gd name="connsiteX31" fmla="*/ 21655 w 449327"/>
                  <a:gd name="connsiteY31" fmla="*/ 144311 h 357782"/>
                  <a:gd name="connsiteX32" fmla="*/ 29275 w 449327"/>
                  <a:gd name="connsiteY32" fmla="*/ 132918 h 357782"/>
                  <a:gd name="connsiteX33" fmla="*/ 39753 w 449327"/>
                  <a:gd name="connsiteY33" fmla="*/ 124374 h 357782"/>
                  <a:gd name="connsiteX34" fmla="*/ 47373 w 449327"/>
                  <a:gd name="connsiteY34" fmla="*/ 131969 h 357782"/>
                  <a:gd name="connsiteX35" fmla="*/ 40705 w 449327"/>
                  <a:gd name="connsiteY35" fmla="*/ 143362 h 357782"/>
                  <a:gd name="connsiteX36" fmla="*/ 32133 w 449327"/>
                  <a:gd name="connsiteY36" fmla="*/ 153806 h 357782"/>
                  <a:gd name="connsiteX37" fmla="*/ 43563 w 449327"/>
                  <a:gd name="connsiteY37" fmla="*/ 172794 h 357782"/>
                  <a:gd name="connsiteX38" fmla="*/ 58803 w 449327"/>
                  <a:gd name="connsiteY38" fmla="*/ 155704 h 357782"/>
                  <a:gd name="connsiteX39" fmla="*/ 68328 w 449327"/>
                  <a:gd name="connsiteY39" fmla="*/ 164249 h 357782"/>
                  <a:gd name="connsiteX40" fmla="*/ 54040 w 449327"/>
                  <a:gd name="connsiteY40" fmla="*/ 182288 h 357782"/>
                  <a:gd name="connsiteX41" fmla="*/ 43563 w 449327"/>
                  <a:gd name="connsiteY41" fmla="*/ 172794 h 357782"/>
                  <a:gd name="connsiteX42" fmla="*/ 95950 w 449327"/>
                  <a:gd name="connsiteY42" fmla="*/ 191782 h 357782"/>
                  <a:gd name="connsiteX43" fmla="*/ 89283 w 449327"/>
                  <a:gd name="connsiteY43" fmla="*/ 206024 h 357782"/>
                  <a:gd name="connsiteX44" fmla="*/ 78805 w 449327"/>
                  <a:gd name="connsiteY44" fmla="*/ 216467 h 357782"/>
                  <a:gd name="connsiteX45" fmla="*/ 69280 w 449327"/>
                  <a:gd name="connsiteY45" fmla="*/ 209821 h 357782"/>
                  <a:gd name="connsiteX46" fmla="*/ 75948 w 449327"/>
                  <a:gd name="connsiteY46" fmla="*/ 195580 h 357782"/>
                  <a:gd name="connsiteX47" fmla="*/ 87378 w 449327"/>
                  <a:gd name="connsiteY47" fmla="*/ 185136 h 357782"/>
                  <a:gd name="connsiteX48" fmla="*/ 95950 w 449327"/>
                  <a:gd name="connsiteY48" fmla="*/ 191782 h 357782"/>
                  <a:gd name="connsiteX49" fmla="*/ 123573 w 449327"/>
                  <a:gd name="connsiteY49" fmla="*/ 217417 h 357782"/>
                  <a:gd name="connsiteX50" fmla="*/ 116905 w 449327"/>
                  <a:gd name="connsiteY50" fmla="*/ 229759 h 357782"/>
                  <a:gd name="connsiteX51" fmla="*/ 107380 w 449327"/>
                  <a:gd name="connsiteY51" fmla="*/ 241152 h 357782"/>
                  <a:gd name="connsiteX52" fmla="*/ 96903 w 449327"/>
                  <a:gd name="connsiteY52" fmla="*/ 233557 h 357782"/>
                  <a:gd name="connsiteX53" fmla="*/ 104523 w 449327"/>
                  <a:gd name="connsiteY53" fmla="*/ 221214 h 357782"/>
                  <a:gd name="connsiteX54" fmla="*/ 114048 w 449327"/>
                  <a:gd name="connsiteY54" fmla="*/ 211720 h 357782"/>
                  <a:gd name="connsiteX55" fmla="*/ 123573 w 449327"/>
                  <a:gd name="connsiteY55" fmla="*/ 217417 h 357782"/>
                  <a:gd name="connsiteX56" fmla="*/ 154053 w 449327"/>
                  <a:gd name="connsiteY56" fmla="*/ 246849 h 357782"/>
                  <a:gd name="connsiteX57" fmla="*/ 133098 w 449327"/>
                  <a:gd name="connsiteY57" fmla="*/ 269635 h 357782"/>
                  <a:gd name="connsiteX58" fmla="*/ 125478 w 449327"/>
                  <a:gd name="connsiteY58" fmla="*/ 261090 h 357782"/>
                  <a:gd name="connsiteX59" fmla="*/ 134050 w 449327"/>
                  <a:gd name="connsiteY59" fmla="*/ 248747 h 357782"/>
                  <a:gd name="connsiteX60" fmla="*/ 144528 w 449327"/>
                  <a:gd name="connsiteY60" fmla="*/ 238304 h 357782"/>
                  <a:gd name="connsiteX61" fmla="*/ 154053 w 449327"/>
                  <a:gd name="connsiteY61" fmla="*/ 246849 h 357782"/>
                  <a:gd name="connsiteX62" fmla="*/ 184533 w 449327"/>
                  <a:gd name="connsiteY62" fmla="*/ 269635 h 357782"/>
                  <a:gd name="connsiteX63" fmla="*/ 169293 w 449327"/>
                  <a:gd name="connsiteY63" fmla="*/ 291471 h 357782"/>
                  <a:gd name="connsiteX64" fmla="*/ 158815 w 449327"/>
                  <a:gd name="connsiteY64" fmla="*/ 283876 h 357782"/>
                  <a:gd name="connsiteX65" fmla="*/ 175960 w 449327"/>
                  <a:gd name="connsiteY65" fmla="*/ 262039 h 357782"/>
                  <a:gd name="connsiteX66" fmla="*/ 184533 w 449327"/>
                  <a:gd name="connsiteY66" fmla="*/ 269635 h 357782"/>
                  <a:gd name="connsiteX67" fmla="*/ 203583 w 449327"/>
                  <a:gd name="connsiteY67" fmla="*/ 313308 h 357782"/>
                  <a:gd name="connsiteX68" fmla="*/ 193105 w 449327"/>
                  <a:gd name="connsiteY68" fmla="*/ 305712 h 357782"/>
                  <a:gd name="connsiteX69" fmla="*/ 198820 w 449327"/>
                  <a:gd name="connsiteY69" fmla="*/ 294319 h 357782"/>
                  <a:gd name="connsiteX70" fmla="*/ 206440 w 449327"/>
                  <a:gd name="connsiteY70" fmla="*/ 283876 h 357782"/>
                  <a:gd name="connsiteX71" fmla="*/ 216918 w 449327"/>
                  <a:gd name="connsiteY71" fmla="*/ 287674 h 357782"/>
                  <a:gd name="connsiteX72" fmla="*/ 203583 w 449327"/>
                  <a:gd name="connsiteY72" fmla="*/ 313308 h 357782"/>
                  <a:gd name="connsiteX73" fmla="*/ 250255 w 449327"/>
                  <a:gd name="connsiteY73" fmla="*/ 318055 h 357782"/>
                  <a:gd name="connsiteX74" fmla="*/ 243588 w 449327"/>
                  <a:gd name="connsiteY74" fmla="*/ 330397 h 357782"/>
                  <a:gd name="connsiteX75" fmla="*/ 231205 w 449327"/>
                  <a:gd name="connsiteY75" fmla="*/ 325650 h 357782"/>
                  <a:gd name="connsiteX76" fmla="*/ 236920 w 449327"/>
                  <a:gd name="connsiteY76" fmla="*/ 308561 h 357782"/>
                  <a:gd name="connsiteX77" fmla="*/ 246445 w 449327"/>
                  <a:gd name="connsiteY77" fmla="*/ 297168 h 357782"/>
                  <a:gd name="connsiteX78" fmla="*/ 255018 w 449327"/>
                  <a:gd name="connsiteY78" fmla="*/ 302864 h 357782"/>
                  <a:gd name="connsiteX79" fmla="*/ 250255 w 449327"/>
                  <a:gd name="connsiteY79" fmla="*/ 318055 h 357782"/>
                  <a:gd name="connsiteX80" fmla="*/ 278830 w 449327"/>
                  <a:gd name="connsiteY80" fmla="*/ 345588 h 357782"/>
                  <a:gd name="connsiteX81" fmla="*/ 269305 w 449327"/>
                  <a:gd name="connsiteY81" fmla="*/ 340841 h 357782"/>
                  <a:gd name="connsiteX82" fmla="*/ 271210 w 449327"/>
                  <a:gd name="connsiteY82" fmla="*/ 326600 h 357782"/>
                  <a:gd name="connsiteX83" fmla="*/ 277878 w 449327"/>
                  <a:gd name="connsiteY83" fmla="*/ 314257 h 357782"/>
                  <a:gd name="connsiteX84" fmla="*/ 289308 w 449327"/>
                  <a:gd name="connsiteY84" fmla="*/ 318055 h 357782"/>
                  <a:gd name="connsiteX85" fmla="*/ 278830 w 449327"/>
                  <a:gd name="connsiteY85" fmla="*/ 345588 h 357782"/>
                  <a:gd name="connsiteX86" fmla="*/ 331218 w 449327"/>
                  <a:gd name="connsiteY86" fmla="*/ 336094 h 357782"/>
                  <a:gd name="connsiteX87" fmla="*/ 324550 w 449327"/>
                  <a:gd name="connsiteY87" fmla="*/ 349386 h 357782"/>
                  <a:gd name="connsiteX88" fmla="*/ 311215 w 449327"/>
                  <a:gd name="connsiteY88" fmla="*/ 344639 h 357782"/>
                  <a:gd name="connsiteX89" fmla="*/ 315025 w 449327"/>
                  <a:gd name="connsiteY89" fmla="*/ 330397 h 357782"/>
                  <a:gd name="connsiteX90" fmla="*/ 322645 w 449327"/>
                  <a:gd name="connsiteY90" fmla="*/ 319004 h 357782"/>
                  <a:gd name="connsiteX91" fmla="*/ 332170 w 449327"/>
                  <a:gd name="connsiteY91" fmla="*/ 321853 h 357782"/>
                  <a:gd name="connsiteX92" fmla="*/ 331218 w 449327"/>
                  <a:gd name="connsiteY92" fmla="*/ 336094 h 357782"/>
                  <a:gd name="connsiteX93" fmla="*/ 369318 w 449327"/>
                  <a:gd name="connsiteY93" fmla="*/ 336094 h 357782"/>
                  <a:gd name="connsiteX94" fmla="*/ 362650 w 449327"/>
                  <a:gd name="connsiteY94" fmla="*/ 348436 h 357782"/>
                  <a:gd name="connsiteX95" fmla="*/ 351220 w 449327"/>
                  <a:gd name="connsiteY95" fmla="*/ 344639 h 357782"/>
                  <a:gd name="connsiteX96" fmla="*/ 360745 w 449327"/>
                  <a:gd name="connsiteY96" fmla="*/ 319004 h 357782"/>
                  <a:gd name="connsiteX97" fmla="*/ 372175 w 449327"/>
                  <a:gd name="connsiteY97" fmla="*/ 322802 h 357782"/>
                  <a:gd name="connsiteX98" fmla="*/ 369318 w 449327"/>
                  <a:gd name="connsiteY98" fmla="*/ 336094 h 357782"/>
                  <a:gd name="connsiteX99" fmla="*/ 409323 w 449327"/>
                  <a:gd name="connsiteY99" fmla="*/ 313308 h 357782"/>
                  <a:gd name="connsiteX100" fmla="*/ 399798 w 449327"/>
                  <a:gd name="connsiteY100" fmla="*/ 333246 h 357782"/>
                  <a:gd name="connsiteX101" fmla="*/ 391225 w 449327"/>
                  <a:gd name="connsiteY101" fmla="*/ 331347 h 357782"/>
                  <a:gd name="connsiteX102" fmla="*/ 397893 w 449327"/>
                  <a:gd name="connsiteY102" fmla="*/ 310460 h 357782"/>
                  <a:gd name="connsiteX103" fmla="*/ 409323 w 449327"/>
                  <a:gd name="connsiteY103" fmla="*/ 313308 h 35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49327" h="357782">
                    <a:moveTo>
                      <a:pt x="448375" y="265837"/>
                    </a:moveTo>
                    <a:cubicBezTo>
                      <a:pt x="426468" y="311409"/>
                      <a:pt x="355030" y="319954"/>
                      <a:pt x="311215" y="309510"/>
                    </a:cubicBezTo>
                    <a:cubicBezTo>
                      <a:pt x="240730" y="294319"/>
                      <a:pt x="176913" y="253494"/>
                      <a:pt x="125478" y="204125"/>
                    </a:cubicBezTo>
                    <a:cubicBezTo>
                      <a:pt x="86425" y="166148"/>
                      <a:pt x="32133" y="116778"/>
                      <a:pt x="26418" y="59813"/>
                    </a:cubicBezTo>
                    <a:cubicBezTo>
                      <a:pt x="24513" y="39876"/>
                      <a:pt x="24513" y="28483"/>
                      <a:pt x="28323" y="15191"/>
                    </a:cubicBezTo>
                    <a:cubicBezTo>
                      <a:pt x="30228" y="8545"/>
                      <a:pt x="33085" y="5696"/>
                      <a:pt x="34990" y="3798"/>
                    </a:cubicBezTo>
                    <a:cubicBezTo>
                      <a:pt x="35943" y="2848"/>
                      <a:pt x="36895" y="1899"/>
                      <a:pt x="37848" y="0"/>
                    </a:cubicBezTo>
                    <a:cubicBezTo>
                      <a:pt x="36895" y="0"/>
                      <a:pt x="35943" y="949"/>
                      <a:pt x="35943" y="949"/>
                    </a:cubicBezTo>
                    <a:cubicBezTo>
                      <a:pt x="30228" y="9494"/>
                      <a:pt x="24513" y="18039"/>
                      <a:pt x="20703" y="27533"/>
                    </a:cubicBezTo>
                    <a:cubicBezTo>
                      <a:pt x="18798" y="31331"/>
                      <a:pt x="14988" y="37027"/>
                      <a:pt x="13083" y="42724"/>
                    </a:cubicBezTo>
                    <a:cubicBezTo>
                      <a:pt x="11178" y="45572"/>
                      <a:pt x="9273" y="49370"/>
                      <a:pt x="7368" y="55066"/>
                    </a:cubicBezTo>
                    <a:cubicBezTo>
                      <a:pt x="700" y="68358"/>
                      <a:pt x="-1205" y="84498"/>
                      <a:pt x="700" y="104436"/>
                    </a:cubicBezTo>
                    <a:cubicBezTo>
                      <a:pt x="7368" y="162350"/>
                      <a:pt x="60708" y="210771"/>
                      <a:pt x="99760" y="248747"/>
                    </a:cubicBezTo>
                    <a:cubicBezTo>
                      <a:pt x="151195" y="299066"/>
                      <a:pt x="214060" y="338942"/>
                      <a:pt x="285498" y="354133"/>
                    </a:cubicBezTo>
                    <a:cubicBezTo>
                      <a:pt x="327408" y="363627"/>
                      <a:pt x="395035" y="356032"/>
                      <a:pt x="419800" y="314257"/>
                    </a:cubicBezTo>
                    <a:cubicBezTo>
                      <a:pt x="423610" y="309510"/>
                      <a:pt x="427420" y="304763"/>
                      <a:pt x="429325" y="300965"/>
                    </a:cubicBezTo>
                    <a:cubicBezTo>
                      <a:pt x="437898" y="289572"/>
                      <a:pt x="445518" y="275331"/>
                      <a:pt x="449328" y="261090"/>
                    </a:cubicBezTo>
                    <a:cubicBezTo>
                      <a:pt x="449328" y="262989"/>
                      <a:pt x="448375" y="263938"/>
                      <a:pt x="448375" y="265837"/>
                    </a:cubicBezTo>
                    <a:close/>
                    <a:moveTo>
                      <a:pt x="3558" y="76903"/>
                    </a:moveTo>
                    <a:cubicBezTo>
                      <a:pt x="3558" y="72156"/>
                      <a:pt x="7368" y="69307"/>
                      <a:pt x="10225" y="65510"/>
                    </a:cubicBezTo>
                    <a:cubicBezTo>
                      <a:pt x="12130" y="62662"/>
                      <a:pt x="14035" y="59813"/>
                      <a:pt x="17845" y="58864"/>
                    </a:cubicBezTo>
                    <a:cubicBezTo>
                      <a:pt x="21655" y="57914"/>
                      <a:pt x="23560" y="58864"/>
                      <a:pt x="23560" y="63611"/>
                    </a:cubicBezTo>
                    <a:cubicBezTo>
                      <a:pt x="23560" y="68358"/>
                      <a:pt x="21655" y="71206"/>
                      <a:pt x="18798" y="75004"/>
                    </a:cubicBezTo>
                    <a:cubicBezTo>
                      <a:pt x="15940" y="78802"/>
                      <a:pt x="14035" y="82599"/>
                      <a:pt x="9273" y="83549"/>
                    </a:cubicBezTo>
                    <a:cubicBezTo>
                      <a:pt x="4510" y="84498"/>
                      <a:pt x="2605" y="81650"/>
                      <a:pt x="3558" y="76903"/>
                    </a:cubicBezTo>
                    <a:close/>
                    <a:moveTo>
                      <a:pt x="7368" y="113930"/>
                    </a:moveTo>
                    <a:cubicBezTo>
                      <a:pt x="7368" y="106335"/>
                      <a:pt x="14988" y="97790"/>
                      <a:pt x="21655" y="93992"/>
                    </a:cubicBezTo>
                    <a:cubicBezTo>
                      <a:pt x="27370" y="91144"/>
                      <a:pt x="33085" y="95891"/>
                      <a:pt x="31180" y="102537"/>
                    </a:cubicBezTo>
                    <a:cubicBezTo>
                      <a:pt x="29275" y="108234"/>
                      <a:pt x="22608" y="117728"/>
                      <a:pt x="15940" y="119627"/>
                    </a:cubicBezTo>
                    <a:cubicBezTo>
                      <a:pt x="13083" y="121525"/>
                      <a:pt x="7368" y="118677"/>
                      <a:pt x="7368" y="113930"/>
                    </a:cubicBezTo>
                    <a:close/>
                    <a:moveTo>
                      <a:pt x="32133" y="153806"/>
                    </a:moveTo>
                    <a:cubicBezTo>
                      <a:pt x="25465" y="157603"/>
                      <a:pt x="19750" y="150957"/>
                      <a:pt x="21655" y="144311"/>
                    </a:cubicBezTo>
                    <a:cubicBezTo>
                      <a:pt x="23560" y="140514"/>
                      <a:pt x="26418" y="136716"/>
                      <a:pt x="29275" y="132918"/>
                    </a:cubicBezTo>
                    <a:cubicBezTo>
                      <a:pt x="32133" y="129121"/>
                      <a:pt x="34990" y="125323"/>
                      <a:pt x="39753" y="124374"/>
                    </a:cubicBezTo>
                    <a:cubicBezTo>
                      <a:pt x="44515" y="123424"/>
                      <a:pt x="48325" y="126273"/>
                      <a:pt x="47373" y="131969"/>
                    </a:cubicBezTo>
                    <a:cubicBezTo>
                      <a:pt x="46420" y="136716"/>
                      <a:pt x="43563" y="139564"/>
                      <a:pt x="40705" y="143362"/>
                    </a:cubicBezTo>
                    <a:cubicBezTo>
                      <a:pt x="38800" y="147160"/>
                      <a:pt x="35943" y="150957"/>
                      <a:pt x="32133" y="153806"/>
                    </a:cubicBezTo>
                    <a:close/>
                    <a:moveTo>
                      <a:pt x="43563" y="172794"/>
                    </a:moveTo>
                    <a:cubicBezTo>
                      <a:pt x="48325" y="166148"/>
                      <a:pt x="53088" y="160452"/>
                      <a:pt x="58803" y="155704"/>
                    </a:cubicBezTo>
                    <a:cubicBezTo>
                      <a:pt x="63565" y="150957"/>
                      <a:pt x="72138" y="158553"/>
                      <a:pt x="68328" y="164249"/>
                    </a:cubicBezTo>
                    <a:cubicBezTo>
                      <a:pt x="64518" y="170895"/>
                      <a:pt x="59755" y="177541"/>
                      <a:pt x="54040" y="182288"/>
                    </a:cubicBezTo>
                    <a:cubicBezTo>
                      <a:pt x="48325" y="188934"/>
                      <a:pt x="37848" y="180389"/>
                      <a:pt x="43563" y="172794"/>
                    </a:cubicBezTo>
                    <a:close/>
                    <a:moveTo>
                      <a:pt x="95950" y="191782"/>
                    </a:moveTo>
                    <a:cubicBezTo>
                      <a:pt x="94998" y="196529"/>
                      <a:pt x="91188" y="201277"/>
                      <a:pt x="89283" y="206024"/>
                    </a:cubicBezTo>
                    <a:cubicBezTo>
                      <a:pt x="86425" y="210771"/>
                      <a:pt x="84520" y="214568"/>
                      <a:pt x="78805" y="216467"/>
                    </a:cubicBezTo>
                    <a:cubicBezTo>
                      <a:pt x="74043" y="217417"/>
                      <a:pt x="69280" y="214568"/>
                      <a:pt x="69280" y="209821"/>
                    </a:cubicBezTo>
                    <a:cubicBezTo>
                      <a:pt x="69280" y="204125"/>
                      <a:pt x="73090" y="200327"/>
                      <a:pt x="75948" y="195580"/>
                    </a:cubicBezTo>
                    <a:cubicBezTo>
                      <a:pt x="79758" y="190833"/>
                      <a:pt x="82615" y="187035"/>
                      <a:pt x="87378" y="185136"/>
                    </a:cubicBezTo>
                    <a:cubicBezTo>
                      <a:pt x="92140" y="182288"/>
                      <a:pt x="96903" y="187035"/>
                      <a:pt x="95950" y="191782"/>
                    </a:cubicBezTo>
                    <a:close/>
                    <a:moveTo>
                      <a:pt x="123573" y="217417"/>
                    </a:moveTo>
                    <a:cubicBezTo>
                      <a:pt x="122620" y="222164"/>
                      <a:pt x="119763" y="225961"/>
                      <a:pt x="116905" y="229759"/>
                    </a:cubicBezTo>
                    <a:cubicBezTo>
                      <a:pt x="114048" y="233557"/>
                      <a:pt x="112143" y="238304"/>
                      <a:pt x="107380" y="241152"/>
                    </a:cubicBezTo>
                    <a:cubicBezTo>
                      <a:pt x="101665" y="244000"/>
                      <a:pt x="95950" y="240203"/>
                      <a:pt x="96903" y="233557"/>
                    </a:cubicBezTo>
                    <a:cubicBezTo>
                      <a:pt x="97855" y="228810"/>
                      <a:pt x="100713" y="225012"/>
                      <a:pt x="104523" y="221214"/>
                    </a:cubicBezTo>
                    <a:cubicBezTo>
                      <a:pt x="107380" y="217417"/>
                      <a:pt x="110238" y="213619"/>
                      <a:pt x="114048" y="211720"/>
                    </a:cubicBezTo>
                    <a:cubicBezTo>
                      <a:pt x="117858" y="207922"/>
                      <a:pt x="124525" y="212670"/>
                      <a:pt x="123573" y="217417"/>
                    </a:cubicBezTo>
                    <a:close/>
                    <a:moveTo>
                      <a:pt x="154053" y="246849"/>
                    </a:moveTo>
                    <a:cubicBezTo>
                      <a:pt x="150243" y="255393"/>
                      <a:pt x="143575" y="268685"/>
                      <a:pt x="133098" y="269635"/>
                    </a:cubicBezTo>
                    <a:cubicBezTo>
                      <a:pt x="128335" y="270584"/>
                      <a:pt x="124525" y="264887"/>
                      <a:pt x="125478" y="261090"/>
                    </a:cubicBezTo>
                    <a:cubicBezTo>
                      <a:pt x="126430" y="256343"/>
                      <a:pt x="131193" y="252545"/>
                      <a:pt x="134050" y="248747"/>
                    </a:cubicBezTo>
                    <a:cubicBezTo>
                      <a:pt x="136908" y="244950"/>
                      <a:pt x="140718" y="241152"/>
                      <a:pt x="144528" y="238304"/>
                    </a:cubicBezTo>
                    <a:cubicBezTo>
                      <a:pt x="150243" y="234506"/>
                      <a:pt x="156910" y="241152"/>
                      <a:pt x="154053" y="246849"/>
                    </a:cubicBezTo>
                    <a:close/>
                    <a:moveTo>
                      <a:pt x="184533" y="269635"/>
                    </a:moveTo>
                    <a:cubicBezTo>
                      <a:pt x="181675" y="277230"/>
                      <a:pt x="175960" y="286724"/>
                      <a:pt x="169293" y="291471"/>
                    </a:cubicBezTo>
                    <a:cubicBezTo>
                      <a:pt x="164530" y="295269"/>
                      <a:pt x="156910" y="289572"/>
                      <a:pt x="158815" y="283876"/>
                    </a:cubicBezTo>
                    <a:cubicBezTo>
                      <a:pt x="161673" y="275331"/>
                      <a:pt x="169293" y="266786"/>
                      <a:pt x="175960" y="262039"/>
                    </a:cubicBezTo>
                    <a:cubicBezTo>
                      <a:pt x="180723" y="258242"/>
                      <a:pt x="186438" y="264887"/>
                      <a:pt x="184533" y="269635"/>
                    </a:cubicBezTo>
                    <a:close/>
                    <a:moveTo>
                      <a:pt x="203583" y="313308"/>
                    </a:moveTo>
                    <a:cubicBezTo>
                      <a:pt x="197868" y="317105"/>
                      <a:pt x="192153" y="311409"/>
                      <a:pt x="193105" y="305712"/>
                    </a:cubicBezTo>
                    <a:cubicBezTo>
                      <a:pt x="194058" y="300965"/>
                      <a:pt x="196915" y="298117"/>
                      <a:pt x="198820" y="294319"/>
                    </a:cubicBezTo>
                    <a:cubicBezTo>
                      <a:pt x="200725" y="291471"/>
                      <a:pt x="203583" y="285775"/>
                      <a:pt x="206440" y="283876"/>
                    </a:cubicBezTo>
                    <a:cubicBezTo>
                      <a:pt x="210250" y="280078"/>
                      <a:pt x="215965" y="281977"/>
                      <a:pt x="216918" y="287674"/>
                    </a:cubicBezTo>
                    <a:cubicBezTo>
                      <a:pt x="217870" y="294319"/>
                      <a:pt x="210250" y="308561"/>
                      <a:pt x="203583" y="313308"/>
                    </a:cubicBezTo>
                    <a:close/>
                    <a:moveTo>
                      <a:pt x="250255" y="318055"/>
                    </a:moveTo>
                    <a:cubicBezTo>
                      <a:pt x="248350" y="321853"/>
                      <a:pt x="247398" y="327549"/>
                      <a:pt x="243588" y="330397"/>
                    </a:cubicBezTo>
                    <a:cubicBezTo>
                      <a:pt x="238825" y="334195"/>
                      <a:pt x="232158" y="332296"/>
                      <a:pt x="231205" y="325650"/>
                    </a:cubicBezTo>
                    <a:cubicBezTo>
                      <a:pt x="230253" y="319954"/>
                      <a:pt x="234063" y="313308"/>
                      <a:pt x="236920" y="308561"/>
                    </a:cubicBezTo>
                    <a:cubicBezTo>
                      <a:pt x="239778" y="303814"/>
                      <a:pt x="241683" y="300016"/>
                      <a:pt x="246445" y="297168"/>
                    </a:cubicBezTo>
                    <a:cubicBezTo>
                      <a:pt x="250255" y="295269"/>
                      <a:pt x="254065" y="299066"/>
                      <a:pt x="255018" y="302864"/>
                    </a:cubicBezTo>
                    <a:cubicBezTo>
                      <a:pt x="255970" y="308561"/>
                      <a:pt x="252160" y="313308"/>
                      <a:pt x="250255" y="318055"/>
                    </a:cubicBezTo>
                    <a:close/>
                    <a:moveTo>
                      <a:pt x="278830" y="345588"/>
                    </a:moveTo>
                    <a:cubicBezTo>
                      <a:pt x="275020" y="347487"/>
                      <a:pt x="271210" y="344639"/>
                      <a:pt x="269305" y="340841"/>
                    </a:cubicBezTo>
                    <a:cubicBezTo>
                      <a:pt x="267400" y="336094"/>
                      <a:pt x="269305" y="331347"/>
                      <a:pt x="271210" y="326600"/>
                    </a:cubicBezTo>
                    <a:cubicBezTo>
                      <a:pt x="273115" y="321853"/>
                      <a:pt x="275020" y="318055"/>
                      <a:pt x="277878" y="314257"/>
                    </a:cubicBezTo>
                    <a:cubicBezTo>
                      <a:pt x="281688" y="309510"/>
                      <a:pt x="288355" y="313308"/>
                      <a:pt x="289308" y="318055"/>
                    </a:cubicBezTo>
                    <a:cubicBezTo>
                      <a:pt x="291213" y="327549"/>
                      <a:pt x="288355" y="342740"/>
                      <a:pt x="278830" y="345588"/>
                    </a:cubicBezTo>
                    <a:close/>
                    <a:moveTo>
                      <a:pt x="331218" y="336094"/>
                    </a:moveTo>
                    <a:cubicBezTo>
                      <a:pt x="329313" y="340841"/>
                      <a:pt x="328360" y="345588"/>
                      <a:pt x="324550" y="349386"/>
                    </a:cubicBezTo>
                    <a:cubicBezTo>
                      <a:pt x="319788" y="354133"/>
                      <a:pt x="313120" y="351284"/>
                      <a:pt x="311215" y="344639"/>
                    </a:cubicBezTo>
                    <a:cubicBezTo>
                      <a:pt x="310263" y="339891"/>
                      <a:pt x="313120" y="335144"/>
                      <a:pt x="315025" y="330397"/>
                    </a:cubicBezTo>
                    <a:cubicBezTo>
                      <a:pt x="316930" y="326600"/>
                      <a:pt x="318835" y="321853"/>
                      <a:pt x="322645" y="319004"/>
                    </a:cubicBezTo>
                    <a:cubicBezTo>
                      <a:pt x="326455" y="317105"/>
                      <a:pt x="330265" y="318055"/>
                      <a:pt x="332170" y="321853"/>
                    </a:cubicBezTo>
                    <a:cubicBezTo>
                      <a:pt x="335028" y="327549"/>
                      <a:pt x="333123" y="331347"/>
                      <a:pt x="331218" y="336094"/>
                    </a:cubicBezTo>
                    <a:close/>
                    <a:moveTo>
                      <a:pt x="369318" y="336094"/>
                    </a:moveTo>
                    <a:cubicBezTo>
                      <a:pt x="367413" y="340841"/>
                      <a:pt x="367413" y="345588"/>
                      <a:pt x="362650" y="348436"/>
                    </a:cubicBezTo>
                    <a:cubicBezTo>
                      <a:pt x="357888" y="351284"/>
                      <a:pt x="351220" y="349386"/>
                      <a:pt x="351220" y="344639"/>
                    </a:cubicBezTo>
                    <a:cubicBezTo>
                      <a:pt x="351220" y="336094"/>
                      <a:pt x="355983" y="325650"/>
                      <a:pt x="360745" y="319004"/>
                    </a:cubicBezTo>
                    <a:cubicBezTo>
                      <a:pt x="364555" y="314257"/>
                      <a:pt x="371223" y="317105"/>
                      <a:pt x="372175" y="322802"/>
                    </a:cubicBezTo>
                    <a:cubicBezTo>
                      <a:pt x="371223" y="327549"/>
                      <a:pt x="370270" y="331347"/>
                      <a:pt x="369318" y="336094"/>
                    </a:cubicBezTo>
                    <a:close/>
                    <a:moveTo>
                      <a:pt x="409323" y="313308"/>
                    </a:moveTo>
                    <a:cubicBezTo>
                      <a:pt x="406465" y="320903"/>
                      <a:pt x="406465" y="328498"/>
                      <a:pt x="399798" y="333246"/>
                    </a:cubicBezTo>
                    <a:cubicBezTo>
                      <a:pt x="395035" y="336094"/>
                      <a:pt x="391225" y="336094"/>
                      <a:pt x="391225" y="331347"/>
                    </a:cubicBezTo>
                    <a:cubicBezTo>
                      <a:pt x="391225" y="323751"/>
                      <a:pt x="395035" y="316156"/>
                      <a:pt x="397893" y="310460"/>
                    </a:cubicBezTo>
                    <a:cubicBezTo>
                      <a:pt x="401703" y="303814"/>
                      <a:pt x="412180" y="305712"/>
                      <a:pt x="409323" y="313308"/>
                    </a:cubicBezTo>
                    <a:close/>
                  </a:path>
                </a:pathLst>
              </a:custGeom>
              <a:grpFill/>
              <a:ln w="9525" cap="flat">
                <a:noFill/>
                <a:prstDash val="solid"/>
                <a:miter/>
              </a:ln>
            </p:spPr>
            <p:txBody>
              <a:bodyPr rtlCol="0" anchor="ctr"/>
              <a:lstStyle/>
              <a:p>
                <a:endParaRPr lang="en-US"/>
              </a:p>
            </p:txBody>
          </p:sp>
          <p:sp>
            <p:nvSpPr>
              <p:cNvPr id="36" name="Freeform 35">
                <a:extLst>
                  <a:ext uri="{FF2B5EF4-FFF2-40B4-BE49-F238E27FC236}">
                    <a16:creationId xmlns:a16="http://schemas.microsoft.com/office/drawing/2014/main" id="{E84CB9B0-30A7-557A-97CB-3F2E332D9685}"/>
                  </a:ext>
                </a:extLst>
              </p:cNvPr>
              <p:cNvSpPr/>
              <p:nvPr/>
            </p:nvSpPr>
            <p:spPr>
              <a:xfrm>
                <a:off x="892617" y="1746154"/>
                <a:ext cx="398593" cy="314528"/>
              </a:xfrm>
              <a:custGeom>
                <a:avLst/>
                <a:gdLst>
                  <a:gd name="connsiteX0" fmla="*/ 121117 w 398593"/>
                  <a:gd name="connsiteY0" fmla="*/ 232808 h 314528"/>
                  <a:gd name="connsiteX1" fmla="*/ 390675 w 398593"/>
                  <a:gd name="connsiteY1" fmla="*/ 276481 h 314528"/>
                  <a:gd name="connsiteX2" fmla="*/ 391627 w 398593"/>
                  <a:gd name="connsiteY2" fmla="*/ 269835 h 314528"/>
                  <a:gd name="connsiteX3" fmla="*/ 397342 w 398593"/>
                  <a:gd name="connsiteY3" fmla="*/ 252746 h 314528"/>
                  <a:gd name="connsiteX4" fmla="*/ 395437 w 398593"/>
                  <a:gd name="connsiteY4" fmla="*/ 214769 h 314528"/>
                  <a:gd name="connsiteX5" fmla="*/ 243037 w 398593"/>
                  <a:gd name="connsiteY5" fmla="*/ 53368 h 314528"/>
                  <a:gd name="connsiteX6" fmla="*/ 60157 w 398593"/>
                  <a:gd name="connsiteY6" fmla="*/ 1150 h 314528"/>
                  <a:gd name="connsiteX7" fmla="*/ 16342 w 398593"/>
                  <a:gd name="connsiteY7" fmla="*/ 22987 h 314528"/>
                  <a:gd name="connsiteX8" fmla="*/ 2055 w 398593"/>
                  <a:gd name="connsiteY8" fmla="*/ 82800 h 314528"/>
                  <a:gd name="connsiteX9" fmla="*/ 121117 w 398593"/>
                  <a:gd name="connsiteY9" fmla="*/ 232808 h 314528"/>
                  <a:gd name="connsiteX10" fmla="*/ 45870 w 398593"/>
                  <a:gd name="connsiteY10" fmla="*/ 32481 h 314528"/>
                  <a:gd name="connsiteX11" fmla="*/ 76350 w 398593"/>
                  <a:gd name="connsiteY11" fmla="*/ 22037 h 314528"/>
                  <a:gd name="connsiteX12" fmla="*/ 319237 w 398593"/>
                  <a:gd name="connsiteY12" fmla="*/ 135018 h 314528"/>
                  <a:gd name="connsiteX13" fmla="*/ 381150 w 398593"/>
                  <a:gd name="connsiteY13" fmla="*/ 238504 h 314528"/>
                  <a:gd name="connsiteX14" fmla="*/ 339240 w 398593"/>
                  <a:gd name="connsiteY14" fmla="*/ 288823 h 314528"/>
                  <a:gd name="connsiteX15" fmla="*/ 188745 w 398593"/>
                  <a:gd name="connsiteY15" fmla="*/ 258442 h 314528"/>
                  <a:gd name="connsiteX16" fmla="*/ 163027 w 398593"/>
                  <a:gd name="connsiteY16" fmla="*/ 243251 h 314528"/>
                  <a:gd name="connsiteX17" fmla="*/ 100162 w 398593"/>
                  <a:gd name="connsiteY17" fmla="*/ 190084 h 314528"/>
                  <a:gd name="connsiteX18" fmla="*/ 45870 w 398593"/>
                  <a:gd name="connsiteY18" fmla="*/ 134068 h 314528"/>
                  <a:gd name="connsiteX19" fmla="*/ 45870 w 398593"/>
                  <a:gd name="connsiteY19" fmla="*/ 32481 h 3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593" h="314528">
                    <a:moveTo>
                      <a:pt x="121117" y="232808"/>
                    </a:moveTo>
                    <a:cubicBezTo>
                      <a:pt x="190650" y="291672"/>
                      <a:pt x="315427" y="358131"/>
                      <a:pt x="390675" y="276481"/>
                    </a:cubicBezTo>
                    <a:cubicBezTo>
                      <a:pt x="392580" y="274582"/>
                      <a:pt x="392580" y="271734"/>
                      <a:pt x="391627" y="269835"/>
                    </a:cubicBezTo>
                    <a:cubicBezTo>
                      <a:pt x="394485" y="265088"/>
                      <a:pt x="396390" y="259391"/>
                      <a:pt x="397342" y="252746"/>
                    </a:cubicBezTo>
                    <a:cubicBezTo>
                      <a:pt x="399247" y="242302"/>
                      <a:pt x="399247" y="229010"/>
                      <a:pt x="395437" y="214769"/>
                    </a:cubicBezTo>
                    <a:cubicBezTo>
                      <a:pt x="381150" y="145461"/>
                      <a:pt x="297330" y="89446"/>
                      <a:pt x="243037" y="53368"/>
                    </a:cubicBezTo>
                    <a:cubicBezTo>
                      <a:pt x="189697" y="17290"/>
                      <a:pt x="123975" y="-5496"/>
                      <a:pt x="60157" y="1150"/>
                    </a:cubicBezTo>
                    <a:cubicBezTo>
                      <a:pt x="42060" y="3049"/>
                      <a:pt x="26820" y="11594"/>
                      <a:pt x="16342" y="22987"/>
                    </a:cubicBezTo>
                    <a:cubicBezTo>
                      <a:pt x="3007" y="38177"/>
                      <a:pt x="-3660" y="60014"/>
                      <a:pt x="2055" y="82800"/>
                    </a:cubicBezTo>
                    <a:cubicBezTo>
                      <a:pt x="16342" y="146411"/>
                      <a:pt x="74445" y="192932"/>
                      <a:pt x="121117" y="232808"/>
                    </a:cubicBezTo>
                    <a:close/>
                    <a:moveTo>
                      <a:pt x="45870" y="32481"/>
                    </a:moveTo>
                    <a:cubicBezTo>
                      <a:pt x="53490" y="26784"/>
                      <a:pt x="63967" y="22987"/>
                      <a:pt x="76350" y="22037"/>
                    </a:cubicBezTo>
                    <a:cubicBezTo>
                      <a:pt x="164932" y="13492"/>
                      <a:pt x="256372" y="79952"/>
                      <a:pt x="319237" y="135018"/>
                    </a:cubicBezTo>
                    <a:cubicBezTo>
                      <a:pt x="346860" y="158753"/>
                      <a:pt x="381150" y="202426"/>
                      <a:pt x="381150" y="238504"/>
                    </a:cubicBezTo>
                    <a:cubicBezTo>
                      <a:pt x="381150" y="259391"/>
                      <a:pt x="369720" y="277430"/>
                      <a:pt x="339240" y="288823"/>
                    </a:cubicBezTo>
                    <a:cubicBezTo>
                      <a:pt x="283995" y="307812"/>
                      <a:pt x="234465" y="288823"/>
                      <a:pt x="188745" y="258442"/>
                    </a:cubicBezTo>
                    <a:cubicBezTo>
                      <a:pt x="186840" y="257493"/>
                      <a:pt x="167790" y="246100"/>
                      <a:pt x="163027" y="243251"/>
                    </a:cubicBezTo>
                    <a:cubicBezTo>
                      <a:pt x="140167" y="228061"/>
                      <a:pt x="120165" y="210022"/>
                      <a:pt x="100162" y="190084"/>
                    </a:cubicBezTo>
                    <a:cubicBezTo>
                      <a:pt x="82065" y="171096"/>
                      <a:pt x="62062" y="154006"/>
                      <a:pt x="45870" y="134068"/>
                    </a:cubicBezTo>
                    <a:cubicBezTo>
                      <a:pt x="19200" y="101788"/>
                      <a:pt x="15390" y="54317"/>
                      <a:pt x="45870" y="32481"/>
                    </a:cubicBezTo>
                    <a:close/>
                  </a:path>
                </a:pathLst>
              </a:custGeom>
              <a:grpFill/>
              <a:ln w="9525" cap="flat">
                <a:noFill/>
                <a:prstDash val="solid"/>
                <a:miter/>
              </a:ln>
            </p:spPr>
            <p:txBody>
              <a:bodyPr rtlCol="0" anchor="ctr"/>
              <a:lstStyle/>
              <a:p>
                <a:endParaRPr lang="en-US"/>
              </a:p>
            </p:txBody>
          </p:sp>
        </p:grpSp>
        <p:grpSp>
          <p:nvGrpSpPr>
            <p:cNvPr id="37" name="Graphic 135">
              <a:extLst>
                <a:ext uri="{FF2B5EF4-FFF2-40B4-BE49-F238E27FC236}">
                  <a16:creationId xmlns:a16="http://schemas.microsoft.com/office/drawing/2014/main" id="{B54D4A5A-401F-93AB-A337-5DBB4D32B9D7}"/>
                </a:ext>
              </a:extLst>
            </p:cNvPr>
            <p:cNvGrpSpPr/>
            <p:nvPr userDrawn="1"/>
          </p:nvGrpSpPr>
          <p:grpSpPr>
            <a:xfrm rot="1709434">
              <a:off x="528552" y="1618696"/>
              <a:ext cx="670871" cy="471181"/>
              <a:chOff x="1280434" y="1536154"/>
              <a:chExt cx="481130" cy="337918"/>
            </a:xfrm>
            <a:solidFill>
              <a:schemeClr val="accent2"/>
            </a:solidFill>
          </p:grpSpPr>
          <p:sp>
            <p:nvSpPr>
              <p:cNvPr id="38" name="Freeform 37">
                <a:extLst>
                  <a:ext uri="{FF2B5EF4-FFF2-40B4-BE49-F238E27FC236}">
                    <a16:creationId xmlns:a16="http://schemas.microsoft.com/office/drawing/2014/main" id="{DE2518F2-49C2-A419-BA94-A63CCCCEB7B5}"/>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39" name="Freeform 38">
                <a:extLst>
                  <a:ext uri="{FF2B5EF4-FFF2-40B4-BE49-F238E27FC236}">
                    <a16:creationId xmlns:a16="http://schemas.microsoft.com/office/drawing/2014/main" id="{A13B4A6C-B4B9-939F-9B16-E3D0A639D09E}"/>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accent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72FB188-CE1E-9DB0-4BDC-5869132587BD}"/>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685800"/>
            <a:ext cx="10058400" cy="1320800"/>
          </a:xfrm>
        </p:spPr>
        <p:txBody>
          <a:bodyPr lIns="0" tIns="0" rIns="0" bIns="0">
            <a:noAutofit/>
          </a:bodyPr>
          <a:lstStyle/>
          <a:p>
            <a:r>
              <a:rPr lang="en-US" dirty="0"/>
              <a:t>Click to add title</a:t>
            </a:r>
          </a:p>
        </p:txBody>
      </p:sp>
      <p:sp>
        <p:nvSpPr>
          <p:cNvPr id="5" name="Table Placeholder 4">
            <a:extLst>
              <a:ext uri="{FF2B5EF4-FFF2-40B4-BE49-F238E27FC236}">
                <a16:creationId xmlns:a16="http://schemas.microsoft.com/office/drawing/2014/main" id="{57C13271-FA39-198A-2588-511189368FBA}"/>
              </a:ext>
            </a:extLst>
          </p:cNvPr>
          <p:cNvSpPr>
            <a:spLocks noGrp="1"/>
          </p:cNvSpPr>
          <p:nvPr>
            <p:ph type="tbl" sz="quarter" idx="13"/>
          </p:nvPr>
        </p:nvSpPr>
        <p:spPr>
          <a:xfrm>
            <a:off x="838200" y="2700338"/>
            <a:ext cx="10515600" cy="3471862"/>
          </a:xfrm>
        </p:spPr>
        <p:txBody>
          <a:bodyPr/>
          <a:lstStyle>
            <a:lvl1pPr>
              <a:defRPr>
                <a:solidFill>
                  <a:schemeClr val="accent1"/>
                </a:solidFill>
              </a:defRPr>
            </a:lvl1pPr>
          </a:lstStyle>
          <a:p>
            <a:r>
              <a:rPr lang="en-US"/>
              <a:t>Click icon to add table</a:t>
            </a:r>
            <a:endParaRPr lang="en-US" dirty="0"/>
          </a:p>
        </p:txBody>
      </p:sp>
      <p:sp>
        <p:nvSpPr>
          <p:cNvPr id="6" name="Footer Placeholder 5"/>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7" name="Slide Number Placeholder 6"/>
          <p:cNvSpPr>
            <a:spLocks noGrp="1"/>
          </p:cNvSpPr>
          <p:nvPr>
            <p:ph type="sldNum" sz="quarter" idx="12"/>
          </p:nvPr>
        </p:nvSpPr>
        <p:spPr/>
        <p:txBody>
          <a:bodyPr/>
          <a:lstStyle>
            <a:lvl1pPr>
              <a:defRPr>
                <a:solidFill>
                  <a:schemeClr val="accent1"/>
                </a:solidFill>
              </a:defRPr>
            </a:lvl1pPr>
          </a:lstStyle>
          <a:p>
            <a:fld id="{6FF9F0C5-380F-41C2-899A-BAC0F0927E16}" type="slidenum">
              <a:rPr lang="en-US" smtClean="0"/>
              <a:pPr/>
              <a:t>‹#›</a:t>
            </a:fld>
            <a:endParaRPr lang="en-US" dirty="0"/>
          </a:p>
        </p:txBody>
      </p:sp>
    </p:spTree>
    <p:extLst>
      <p:ext uri="{BB962C8B-B14F-4D97-AF65-F5344CB8AC3E}">
        <p14:creationId xmlns:p14="http://schemas.microsoft.com/office/powerpoint/2010/main" val="1208386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E8EFA1-C60D-460D-4EDB-024647D9483B}"/>
              </a:ext>
              <a:ext uri="{C183D7F6-B498-43B3-948B-1728B52AA6E4}">
                <adec:decorative xmlns:adec="http://schemas.microsoft.com/office/drawing/2017/decorative" val="1"/>
              </a:ext>
            </a:extLst>
          </p:cNvPr>
          <p:cNvSpPr/>
          <p:nvPr userDrawn="1"/>
        </p:nvSpPr>
        <p:spPr>
          <a:xfrm>
            <a:off x="9365012" y="0"/>
            <a:ext cx="2826988" cy="6858000"/>
          </a:xfrm>
          <a:prstGeom prst="rect">
            <a:avLst/>
          </a:prstGeom>
          <a:solidFill>
            <a:schemeClr val="accent1">
              <a:lumMod val="90000"/>
              <a:lumOff val="1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85800" y="675019"/>
            <a:ext cx="5669280" cy="5507962"/>
          </a:xfrm>
        </p:spPr>
        <p:txBody>
          <a:bodyPr lIns="0" tIns="0" rIns="0" bIns="0" anchor="ctr" anchorCtr="0">
            <a:noAutofit/>
          </a:bodyPr>
          <a:lstStyle>
            <a:lvl1pPr algn="l">
              <a:defRPr sz="6000" b="1" cap="none" spc="0" baseline="0">
                <a:solidFill>
                  <a:schemeClr val="accent2"/>
                </a:solidFill>
              </a:defRPr>
            </a:lvl1pPr>
          </a:lstStyle>
          <a:p>
            <a:r>
              <a:rPr lang="en-US" dirty="0"/>
              <a:t>Click to add title</a:t>
            </a:r>
          </a:p>
        </p:txBody>
      </p:sp>
      <p:sp>
        <p:nvSpPr>
          <p:cNvPr id="5" name="Footer Placeholder 4"/>
          <p:cNvSpPr>
            <a:spLocks noGrp="1"/>
          </p:cNvSpPr>
          <p:nvPr>
            <p:ph type="ftr" sz="quarter" idx="11"/>
          </p:nvPr>
        </p:nvSpPr>
        <p:spPr/>
        <p:txBody>
          <a:bodyPr/>
          <a:lstStyle/>
          <a:p>
            <a:r>
              <a:rPr lang="en-US" dirty="0"/>
              <a:t>Presentation Title</a:t>
            </a:r>
          </a:p>
        </p:txBody>
      </p:sp>
      <p:sp>
        <p:nvSpPr>
          <p:cNvPr id="3" name="Picture Placeholder 8">
            <a:extLst>
              <a:ext uri="{FF2B5EF4-FFF2-40B4-BE49-F238E27FC236}">
                <a16:creationId xmlns:a16="http://schemas.microsoft.com/office/drawing/2014/main" id="{62262F83-FE4F-42AF-14E6-35FF12CCA441}"/>
              </a:ext>
            </a:extLst>
          </p:cNvPr>
          <p:cNvSpPr>
            <a:spLocks noGrp="1"/>
          </p:cNvSpPr>
          <p:nvPr>
            <p:ph type="pic" sz="quarter" idx="13"/>
          </p:nvPr>
        </p:nvSpPr>
        <p:spPr>
          <a:xfrm>
            <a:off x="7143476" y="1421594"/>
            <a:ext cx="4379976" cy="4379976"/>
          </a:xfrm>
          <a:prstGeom prst="ellipse">
            <a:avLst/>
          </a:prstGeom>
          <a:noFill/>
        </p:spPr>
        <p:txBody>
          <a:bodyPr/>
          <a:lstStyle>
            <a:lvl1pPr marL="0" indent="0" algn="ctr">
              <a:buNone/>
              <a:defRPr/>
            </a:lvl1pPr>
          </a:lstStyle>
          <a:p>
            <a:r>
              <a:rPr lang="en-US"/>
              <a:t>Click icon to add picture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8670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wo Content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51F27B93-22F3-AB5F-352F-2274D039EC1A}"/>
              </a:ext>
              <a:ext uri="{C183D7F6-B498-43B3-948B-1728B52AA6E4}">
                <adec:decorative xmlns:adec="http://schemas.microsoft.com/office/drawing/2017/decorative" val="1"/>
              </a:ext>
            </a:extLst>
          </p:cNvPr>
          <p:cNvSpPr>
            <a:spLocks noChangeAspect="1"/>
          </p:cNvSpPr>
          <p:nvPr userDrawn="1"/>
        </p:nvSpPr>
        <p:spPr>
          <a:xfrm>
            <a:off x="457200" y="814472"/>
            <a:ext cx="5121925" cy="5120640"/>
          </a:xfrm>
          <a:prstGeom prst="ellipse">
            <a:avLst/>
          </a:pr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4" name="Graphic 135">
            <a:extLst>
              <a:ext uri="{FF2B5EF4-FFF2-40B4-BE49-F238E27FC236}">
                <a16:creationId xmlns:a16="http://schemas.microsoft.com/office/drawing/2014/main" id="{B097DC1A-B4EC-703A-45B5-39037D41F25E}"/>
              </a:ext>
              <a:ext uri="{C183D7F6-B498-43B3-948B-1728B52AA6E4}">
                <adec:decorative xmlns:adec="http://schemas.microsoft.com/office/drawing/2017/decorative" val="1"/>
              </a:ext>
            </a:extLst>
          </p:cNvPr>
          <p:cNvGrpSpPr/>
          <p:nvPr userDrawn="1"/>
        </p:nvGrpSpPr>
        <p:grpSpPr>
          <a:xfrm rot="16445881">
            <a:off x="464551" y="545219"/>
            <a:ext cx="837210" cy="588008"/>
            <a:chOff x="1280434" y="1536154"/>
            <a:chExt cx="481130" cy="337918"/>
          </a:xfrm>
          <a:solidFill>
            <a:schemeClr val="accent4"/>
          </a:solidFill>
        </p:grpSpPr>
        <p:sp>
          <p:nvSpPr>
            <p:cNvPr id="45" name="Freeform 44">
              <a:extLst>
                <a:ext uri="{FF2B5EF4-FFF2-40B4-BE49-F238E27FC236}">
                  <a16:creationId xmlns:a16="http://schemas.microsoft.com/office/drawing/2014/main" id="{108D95D3-1E44-990F-A0F9-3426903CA550}"/>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46" name="Freeform 45">
              <a:extLst>
                <a:ext uri="{FF2B5EF4-FFF2-40B4-BE49-F238E27FC236}">
                  <a16:creationId xmlns:a16="http://schemas.microsoft.com/office/drawing/2014/main" id="{EFB1D942-D170-E5A8-7057-EBFE59A6B2E6}"/>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grpSp>
        <p:nvGrpSpPr>
          <p:cNvPr id="47" name="Graphic 135">
            <a:extLst>
              <a:ext uri="{FF2B5EF4-FFF2-40B4-BE49-F238E27FC236}">
                <a16:creationId xmlns:a16="http://schemas.microsoft.com/office/drawing/2014/main" id="{C3F6FE4F-1A5E-8BCE-33ED-D38680F52012}"/>
              </a:ext>
              <a:ext uri="{C183D7F6-B498-43B3-948B-1728B52AA6E4}">
                <adec:decorative xmlns:adec="http://schemas.microsoft.com/office/drawing/2017/decorative" val="1"/>
              </a:ext>
            </a:extLst>
          </p:cNvPr>
          <p:cNvGrpSpPr/>
          <p:nvPr userDrawn="1"/>
        </p:nvGrpSpPr>
        <p:grpSpPr>
          <a:xfrm rot="16445881">
            <a:off x="4957452" y="5726697"/>
            <a:ext cx="449327" cy="378870"/>
            <a:chOff x="851109" y="1746154"/>
            <a:chExt cx="449327" cy="378870"/>
          </a:xfrm>
          <a:solidFill>
            <a:schemeClr val="accent4"/>
          </a:solidFill>
        </p:grpSpPr>
        <p:sp>
          <p:nvSpPr>
            <p:cNvPr id="48" name="Freeform 47">
              <a:extLst>
                <a:ext uri="{FF2B5EF4-FFF2-40B4-BE49-F238E27FC236}">
                  <a16:creationId xmlns:a16="http://schemas.microsoft.com/office/drawing/2014/main" id="{CADD950C-B15E-A030-BFE6-7AA447985FA4}"/>
                </a:ext>
              </a:extLst>
            </p:cNvPr>
            <p:cNvSpPr/>
            <p:nvPr/>
          </p:nvSpPr>
          <p:spPr>
            <a:xfrm>
              <a:off x="851109" y="1767241"/>
              <a:ext cx="449327" cy="357782"/>
            </a:xfrm>
            <a:custGeom>
              <a:avLst/>
              <a:gdLst>
                <a:gd name="connsiteX0" fmla="*/ 448375 w 449327"/>
                <a:gd name="connsiteY0" fmla="*/ 265837 h 357782"/>
                <a:gd name="connsiteX1" fmla="*/ 311215 w 449327"/>
                <a:gd name="connsiteY1" fmla="*/ 309510 h 357782"/>
                <a:gd name="connsiteX2" fmla="*/ 125478 w 449327"/>
                <a:gd name="connsiteY2" fmla="*/ 204125 h 357782"/>
                <a:gd name="connsiteX3" fmla="*/ 26418 w 449327"/>
                <a:gd name="connsiteY3" fmla="*/ 59813 h 357782"/>
                <a:gd name="connsiteX4" fmla="*/ 28323 w 449327"/>
                <a:gd name="connsiteY4" fmla="*/ 15191 h 357782"/>
                <a:gd name="connsiteX5" fmla="*/ 34990 w 449327"/>
                <a:gd name="connsiteY5" fmla="*/ 3798 h 357782"/>
                <a:gd name="connsiteX6" fmla="*/ 37848 w 449327"/>
                <a:gd name="connsiteY6" fmla="*/ 0 h 357782"/>
                <a:gd name="connsiteX7" fmla="*/ 35943 w 449327"/>
                <a:gd name="connsiteY7" fmla="*/ 949 h 357782"/>
                <a:gd name="connsiteX8" fmla="*/ 20703 w 449327"/>
                <a:gd name="connsiteY8" fmla="*/ 27533 h 357782"/>
                <a:gd name="connsiteX9" fmla="*/ 13083 w 449327"/>
                <a:gd name="connsiteY9" fmla="*/ 42724 h 357782"/>
                <a:gd name="connsiteX10" fmla="*/ 7368 w 449327"/>
                <a:gd name="connsiteY10" fmla="*/ 55066 h 357782"/>
                <a:gd name="connsiteX11" fmla="*/ 700 w 449327"/>
                <a:gd name="connsiteY11" fmla="*/ 104436 h 357782"/>
                <a:gd name="connsiteX12" fmla="*/ 99760 w 449327"/>
                <a:gd name="connsiteY12" fmla="*/ 248747 h 357782"/>
                <a:gd name="connsiteX13" fmla="*/ 285498 w 449327"/>
                <a:gd name="connsiteY13" fmla="*/ 354133 h 357782"/>
                <a:gd name="connsiteX14" fmla="*/ 419800 w 449327"/>
                <a:gd name="connsiteY14" fmla="*/ 314257 h 357782"/>
                <a:gd name="connsiteX15" fmla="*/ 429325 w 449327"/>
                <a:gd name="connsiteY15" fmla="*/ 300965 h 357782"/>
                <a:gd name="connsiteX16" fmla="*/ 449328 w 449327"/>
                <a:gd name="connsiteY16" fmla="*/ 261090 h 357782"/>
                <a:gd name="connsiteX17" fmla="*/ 448375 w 449327"/>
                <a:gd name="connsiteY17" fmla="*/ 265837 h 357782"/>
                <a:gd name="connsiteX18" fmla="*/ 3558 w 449327"/>
                <a:gd name="connsiteY18" fmla="*/ 76903 h 357782"/>
                <a:gd name="connsiteX19" fmla="*/ 10225 w 449327"/>
                <a:gd name="connsiteY19" fmla="*/ 65510 h 357782"/>
                <a:gd name="connsiteX20" fmla="*/ 17845 w 449327"/>
                <a:gd name="connsiteY20" fmla="*/ 58864 h 357782"/>
                <a:gd name="connsiteX21" fmla="*/ 23560 w 449327"/>
                <a:gd name="connsiteY21" fmla="*/ 63611 h 357782"/>
                <a:gd name="connsiteX22" fmla="*/ 18798 w 449327"/>
                <a:gd name="connsiteY22" fmla="*/ 75004 h 357782"/>
                <a:gd name="connsiteX23" fmla="*/ 9273 w 449327"/>
                <a:gd name="connsiteY23" fmla="*/ 83549 h 357782"/>
                <a:gd name="connsiteX24" fmla="*/ 3558 w 449327"/>
                <a:gd name="connsiteY24" fmla="*/ 76903 h 357782"/>
                <a:gd name="connsiteX25" fmla="*/ 7368 w 449327"/>
                <a:gd name="connsiteY25" fmla="*/ 113930 h 357782"/>
                <a:gd name="connsiteX26" fmla="*/ 21655 w 449327"/>
                <a:gd name="connsiteY26" fmla="*/ 93992 h 357782"/>
                <a:gd name="connsiteX27" fmla="*/ 31180 w 449327"/>
                <a:gd name="connsiteY27" fmla="*/ 102537 h 357782"/>
                <a:gd name="connsiteX28" fmla="*/ 15940 w 449327"/>
                <a:gd name="connsiteY28" fmla="*/ 119627 h 357782"/>
                <a:gd name="connsiteX29" fmla="*/ 7368 w 449327"/>
                <a:gd name="connsiteY29" fmla="*/ 113930 h 357782"/>
                <a:gd name="connsiteX30" fmla="*/ 32133 w 449327"/>
                <a:gd name="connsiteY30" fmla="*/ 153806 h 357782"/>
                <a:gd name="connsiteX31" fmla="*/ 21655 w 449327"/>
                <a:gd name="connsiteY31" fmla="*/ 144311 h 357782"/>
                <a:gd name="connsiteX32" fmla="*/ 29275 w 449327"/>
                <a:gd name="connsiteY32" fmla="*/ 132918 h 357782"/>
                <a:gd name="connsiteX33" fmla="*/ 39753 w 449327"/>
                <a:gd name="connsiteY33" fmla="*/ 124374 h 357782"/>
                <a:gd name="connsiteX34" fmla="*/ 47373 w 449327"/>
                <a:gd name="connsiteY34" fmla="*/ 131969 h 357782"/>
                <a:gd name="connsiteX35" fmla="*/ 40705 w 449327"/>
                <a:gd name="connsiteY35" fmla="*/ 143362 h 357782"/>
                <a:gd name="connsiteX36" fmla="*/ 32133 w 449327"/>
                <a:gd name="connsiteY36" fmla="*/ 153806 h 357782"/>
                <a:gd name="connsiteX37" fmla="*/ 43563 w 449327"/>
                <a:gd name="connsiteY37" fmla="*/ 172794 h 357782"/>
                <a:gd name="connsiteX38" fmla="*/ 58803 w 449327"/>
                <a:gd name="connsiteY38" fmla="*/ 155704 h 357782"/>
                <a:gd name="connsiteX39" fmla="*/ 68328 w 449327"/>
                <a:gd name="connsiteY39" fmla="*/ 164249 h 357782"/>
                <a:gd name="connsiteX40" fmla="*/ 54040 w 449327"/>
                <a:gd name="connsiteY40" fmla="*/ 182288 h 357782"/>
                <a:gd name="connsiteX41" fmla="*/ 43563 w 449327"/>
                <a:gd name="connsiteY41" fmla="*/ 172794 h 357782"/>
                <a:gd name="connsiteX42" fmla="*/ 95950 w 449327"/>
                <a:gd name="connsiteY42" fmla="*/ 191782 h 357782"/>
                <a:gd name="connsiteX43" fmla="*/ 89283 w 449327"/>
                <a:gd name="connsiteY43" fmla="*/ 206024 h 357782"/>
                <a:gd name="connsiteX44" fmla="*/ 78805 w 449327"/>
                <a:gd name="connsiteY44" fmla="*/ 216467 h 357782"/>
                <a:gd name="connsiteX45" fmla="*/ 69280 w 449327"/>
                <a:gd name="connsiteY45" fmla="*/ 209821 h 357782"/>
                <a:gd name="connsiteX46" fmla="*/ 75948 w 449327"/>
                <a:gd name="connsiteY46" fmla="*/ 195580 h 357782"/>
                <a:gd name="connsiteX47" fmla="*/ 87378 w 449327"/>
                <a:gd name="connsiteY47" fmla="*/ 185136 h 357782"/>
                <a:gd name="connsiteX48" fmla="*/ 95950 w 449327"/>
                <a:gd name="connsiteY48" fmla="*/ 191782 h 357782"/>
                <a:gd name="connsiteX49" fmla="*/ 123573 w 449327"/>
                <a:gd name="connsiteY49" fmla="*/ 217417 h 357782"/>
                <a:gd name="connsiteX50" fmla="*/ 116905 w 449327"/>
                <a:gd name="connsiteY50" fmla="*/ 229759 h 357782"/>
                <a:gd name="connsiteX51" fmla="*/ 107380 w 449327"/>
                <a:gd name="connsiteY51" fmla="*/ 241152 h 357782"/>
                <a:gd name="connsiteX52" fmla="*/ 96903 w 449327"/>
                <a:gd name="connsiteY52" fmla="*/ 233557 h 357782"/>
                <a:gd name="connsiteX53" fmla="*/ 104523 w 449327"/>
                <a:gd name="connsiteY53" fmla="*/ 221214 h 357782"/>
                <a:gd name="connsiteX54" fmla="*/ 114048 w 449327"/>
                <a:gd name="connsiteY54" fmla="*/ 211720 h 357782"/>
                <a:gd name="connsiteX55" fmla="*/ 123573 w 449327"/>
                <a:gd name="connsiteY55" fmla="*/ 217417 h 357782"/>
                <a:gd name="connsiteX56" fmla="*/ 154053 w 449327"/>
                <a:gd name="connsiteY56" fmla="*/ 246849 h 357782"/>
                <a:gd name="connsiteX57" fmla="*/ 133098 w 449327"/>
                <a:gd name="connsiteY57" fmla="*/ 269635 h 357782"/>
                <a:gd name="connsiteX58" fmla="*/ 125478 w 449327"/>
                <a:gd name="connsiteY58" fmla="*/ 261090 h 357782"/>
                <a:gd name="connsiteX59" fmla="*/ 134050 w 449327"/>
                <a:gd name="connsiteY59" fmla="*/ 248747 h 357782"/>
                <a:gd name="connsiteX60" fmla="*/ 144528 w 449327"/>
                <a:gd name="connsiteY60" fmla="*/ 238304 h 357782"/>
                <a:gd name="connsiteX61" fmla="*/ 154053 w 449327"/>
                <a:gd name="connsiteY61" fmla="*/ 246849 h 357782"/>
                <a:gd name="connsiteX62" fmla="*/ 184533 w 449327"/>
                <a:gd name="connsiteY62" fmla="*/ 269635 h 357782"/>
                <a:gd name="connsiteX63" fmla="*/ 169293 w 449327"/>
                <a:gd name="connsiteY63" fmla="*/ 291471 h 357782"/>
                <a:gd name="connsiteX64" fmla="*/ 158815 w 449327"/>
                <a:gd name="connsiteY64" fmla="*/ 283876 h 357782"/>
                <a:gd name="connsiteX65" fmla="*/ 175960 w 449327"/>
                <a:gd name="connsiteY65" fmla="*/ 262039 h 357782"/>
                <a:gd name="connsiteX66" fmla="*/ 184533 w 449327"/>
                <a:gd name="connsiteY66" fmla="*/ 269635 h 357782"/>
                <a:gd name="connsiteX67" fmla="*/ 203583 w 449327"/>
                <a:gd name="connsiteY67" fmla="*/ 313308 h 357782"/>
                <a:gd name="connsiteX68" fmla="*/ 193105 w 449327"/>
                <a:gd name="connsiteY68" fmla="*/ 305712 h 357782"/>
                <a:gd name="connsiteX69" fmla="*/ 198820 w 449327"/>
                <a:gd name="connsiteY69" fmla="*/ 294319 h 357782"/>
                <a:gd name="connsiteX70" fmla="*/ 206440 w 449327"/>
                <a:gd name="connsiteY70" fmla="*/ 283876 h 357782"/>
                <a:gd name="connsiteX71" fmla="*/ 216918 w 449327"/>
                <a:gd name="connsiteY71" fmla="*/ 287674 h 357782"/>
                <a:gd name="connsiteX72" fmla="*/ 203583 w 449327"/>
                <a:gd name="connsiteY72" fmla="*/ 313308 h 357782"/>
                <a:gd name="connsiteX73" fmla="*/ 250255 w 449327"/>
                <a:gd name="connsiteY73" fmla="*/ 318055 h 357782"/>
                <a:gd name="connsiteX74" fmla="*/ 243588 w 449327"/>
                <a:gd name="connsiteY74" fmla="*/ 330397 h 357782"/>
                <a:gd name="connsiteX75" fmla="*/ 231205 w 449327"/>
                <a:gd name="connsiteY75" fmla="*/ 325650 h 357782"/>
                <a:gd name="connsiteX76" fmla="*/ 236920 w 449327"/>
                <a:gd name="connsiteY76" fmla="*/ 308561 h 357782"/>
                <a:gd name="connsiteX77" fmla="*/ 246445 w 449327"/>
                <a:gd name="connsiteY77" fmla="*/ 297168 h 357782"/>
                <a:gd name="connsiteX78" fmla="*/ 255018 w 449327"/>
                <a:gd name="connsiteY78" fmla="*/ 302864 h 357782"/>
                <a:gd name="connsiteX79" fmla="*/ 250255 w 449327"/>
                <a:gd name="connsiteY79" fmla="*/ 318055 h 357782"/>
                <a:gd name="connsiteX80" fmla="*/ 278830 w 449327"/>
                <a:gd name="connsiteY80" fmla="*/ 345588 h 357782"/>
                <a:gd name="connsiteX81" fmla="*/ 269305 w 449327"/>
                <a:gd name="connsiteY81" fmla="*/ 340841 h 357782"/>
                <a:gd name="connsiteX82" fmla="*/ 271210 w 449327"/>
                <a:gd name="connsiteY82" fmla="*/ 326600 h 357782"/>
                <a:gd name="connsiteX83" fmla="*/ 277878 w 449327"/>
                <a:gd name="connsiteY83" fmla="*/ 314257 h 357782"/>
                <a:gd name="connsiteX84" fmla="*/ 289308 w 449327"/>
                <a:gd name="connsiteY84" fmla="*/ 318055 h 357782"/>
                <a:gd name="connsiteX85" fmla="*/ 278830 w 449327"/>
                <a:gd name="connsiteY85" fmla="*/ 345588 h 357782"/>
                <a:gd name="connsiteX86" fmla="*/ 331218 w 449327"/>
                <a:gd name="connsiteY86" fmla="*/ 336094 h 357782"/>
                <a:gd name="connsiteX87" fmla="*/ 324550 w 449327"/>
                <a:gd name="connsiteY87" fmla="*/ 349386 h 357782"/>
                <a:gd name="connsiteX88" fmla="*/ 311215 w 449327"/>
                <a:gd name="connsiteY88" fmla="*/ 344639 h 357782"/>
                <a:gd name="connsiteX89" fmla="*/ 315025 w 449327"/>
                <a:gd name="connsiteY89" fmla="*/ 330397 h 357782"/>
                <a:gd name="connsiteX90" fmla="*/ 322645 w 449327"/>
                <a:gd name="connsiteY90" fmla="*/ 319004 h 357782"/>
                <a:gd name="connsiteX91" fmla="*/ 332170 w 449327"/>
                <a:gd name="connsiteY91" fmla="*/ 321853 h 357782"/>
                <a:gd name="connsiteX92" fmla="*/ 331218 w 449327"/>
                <a:gd name="connsiteY92" fmla="*/ 336094 h 357782"/>
                <a:gd name="connsiteX93" fmla="*/ 369318 w 449327"/>
                <a:gd name="connsiteY93" fmla="*/ 336094 h 357782"/>
                <a:gd name="connsiteX94" fmla="*/ 362650 w 449327"/>
                <a:gd name="connsiteY94" fmla="*/ 348436 h 357782"/>
                <a:gd name="connsiteX95" fmla="*/ 351220 w 449327"/>
                <a:gd name="connsiteY95" fmla="*/ 344639 h 357782"/>
                <a:gd name="connsiteX96" fmla="*/ 360745 w 449327"/>
                <a:gd name="connsiteY96" fmla="*/ 319004 h 357782"/>
                <a:gd name="connsiteX97" fmla="*/ 372175 w 449327"/>
                <a:gd name="connsiteY97" fmla="*/ 322802 h 357782"/>
                <a:gd name="connsiteX98" fmla="*/ 369318 w 449327"/>
                <a:gd name="connsiteY98" fmla="*/ 336094 h 357782"/>
                <a:gd name="connsiteX99" fmla="*/ 409323 w 449327"/>
                <a:gd name="connsiteY99" fmla="*/ 313308 h 357782"/>
                <a:gd name="connsiteX100" fmla="*/ 399798 w 449327"/>
                <a:gd name="connsiteY100" fmla="*/ 333246 h 357782"/>
                <a:gd name="connsiteX101" fmla="*/ 391225 w 449327"/>
                <a:gd name="connsiteY101" fmla="*/ 331347 h 357782"/>
                <a:gd name="connsiteX102" fmla="*/ 397893 w 449327"/>
                <a:gd name="connsiteY102" fmla="*/ 310460 h 357782"/>
                <a:gd name="connsiteX103" fmla="*/ 409323 w 449327"/>
                <a:gd name="connsiteY103" fmla="*/ 313308 h 35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49327" h="357782">
                  <a:moveTo>
                    <a:pt x="448375" y="265837"/>
                  </a:moveTo>
                  <a:cubicBezTo>
                    <a:pt x="426468" y="311409"/>
                    <a:pt x="355030" y="319954"/>
                    <a:pt x="311215" y="309510"/>
                  </a:cubicBezTo>
                  <a:cubicBezTo>
                    <a:pt x="240730" y="294319"/>
                    <a:pt x="176913" y="253494"/>
                    <a:pt x="125478" y="204125"/>
                  </a:cubicBezTo>
                  <a:cubicBezTo>
                    <a:pt x="86425" y="166148"/>
                    <a:pt x="32133" y="116778"/>
                    <a:pt x="26418" y="59813"/>
                  </a:cubicBezTo>
                  <a:cubicBezTo>
                    <a:pt x="24513" y="39876"/>
                    <a:pt x="24513" y="28483"/>
                    <a:pt x="28323" y="15191"/>
                  </a:cubicBezTo>
                  <a:cubicBezTo>
                    <a:pt x="30228" y="8545"/>
                    <a:pt x="33085" y="5696"/>
                    <a:pt x="34990" y="3798"/>
                  </a:cubicBezTo>
                  <a:cubicBezTo>
                    <a:pt x="35943" y="2848"/>
                    <a:pt x="36895" y="1899"/>
                    <a:pt x="37848" y="0"/>
                  </a:cubicBezTo>
                  <a:cubicBezTo>
                    <a:pt x="36895" y="0"/>
                    <a:pt x="35943" y="949"/>
                    <a:pt x="35943" y="949"/>
                  </a:cubicBezTo>
                  <a:cubicBezTo>
                    <a:pt x="30228" y="9494"/>
                    <a:pt x="24513" y="18039"/>
                    <a:pt x="20703" y="27533"/>
                  </a:cubicBezTo>
                  <a:cubicBezTo>
                    <a:pt x="18798" y="31331"/>
                    <a:pt x="14988" y="37027"/>
                    <a:pt x="13083" y="42724"/>
                  </a:cubicBezTo>
                  <a:cubicBezTo>
                    <a:pt x="11178" y="45572"/>
                    <a:pt x="9273" y="49370"/>
                    <a:pt x="7368" y="55066"/>
                  </a:cubicBezTo>
                  <a:cubicBezTo>
                    <a:pt x="700" y="68358"/>
                    <a:pt x="-1205" y="84498"/>
                    <a:pt x="700" y="104436"/>
                  </a:cubicBezTo>
                  <a:cubicBezTo>
                    <a:pt x="7368" y="162350"/>
                    <a:pt x="60708" y="210771"/>
                    <a:pt x="99760" y="248747"/>
                  </a:cubicBezTo>
                  <a:cubicBezTo>
                    <a:pt x="151195" y="299066"/>
                    <a:pt x="214060" y="338942"/>
                    <a:pt x="285498" y="354133"/>
                  </a:cubicBezTo>
                  <a:cubicBezTo>
                    <a:pt x="327408" y="363627"/>
                    <a:pt x="395035" y="356032"/>
                    <a:pt x="419800" y="314257"/>
                  </a:cubicBezTo>
                  <a:cubicBezTo>
                    <a:pt x="423610" y="309510"/>
                    <a:pt x="427420" y="304763"/>
                    <a:pt x="429325" y="300965"/>
                  </a:cubicBezTo>
                  <a:cubicBezTo>
                    <a:pt x="437898" y="289572"/>
                    <a:pt x="445518" y="275331"/>
                    <a:pt x="449328" y="261090"/>
                  </a:cubicBezTo>
                  <a:cubicBezTo>
                    <a:pt x="449328" y="262989"/>
                    <a:pt x="448375" y="263938"/>
                    <a:pt x="448375" y="265837"/>
                  </a:cubicBezTo>
                  <a:close/>
                  <a:moveTo>
                    <a:pt x="3558" y="76903"/>
                  </a:moveTo>
                  <a:cubicBezTo>
                    <a:pt x="3558" y="72156"/>
                    <a:pt x="7368" y="69307"/>
                    <a:pt x="10225" y="65510"/>
                  </a:cubicBezTo>
                  <a:cubicBezTo>
                    <a:pt x="12130" y="62662"/>
                    <a:pt x="14035" y="59813"/>
                    <a:pt x="17845" y="58864"/>
                  </a:cubicBezTo>
                  <a:cubicBezTo>
                    <a:pt x="21655" y="57914"/>
                    <a:pt x="23560" y="58864"/>
                    <a:pt x="23560" y="63611"/>
                  </a:cubicBezTo>
                  <a:cubicBezTo>
                    <a:pt x="23560" y="68358"/>
                    <a:pt x="21655" y="71206"/>
                    <a:pt x="18798" y="75004"/>
                  </a:cubicBezTo>
                  <a:cubicBezTo>
                    <a:pt x="15940" y="78802"/>
                    <a:pt x="14035" y="82599"/>
                    <a:pt x="9273" y="83549"/>
                  </a:cubicBezTo>
                  <a:cubicBezTo>
                    <a:pt x="4510" y="84498"/>
                    <a:pt x="2605" y="81650"/>
                    <a:pt x="3558" y="76903"/>
                  </a:cubicBezTo>
                  <a:close/>
                  <a:moveTo>
                    <a:pt x="7368" y="113930"/>
                  </a:moveTo>
                  <a:cubicBezTo>
                    <a:pt x="7368" y="106335"/>
                    <a:pt x="14988" y="97790"/>
                    <a:pt x="21655" y="93992"/>
                  </a:cubicBezTo>
                  <a:cubicBezTo>
                    <a:pt x="27370" y="91144"/>
                    <a:pt x="33085" y="95891"/>
                    <a:pt x="31180" y="102537"/>
                  </a:cubicBezTo>
                  <a:cubicBezTo>
                    <a:pt x="29275" y="108234"/>
                    <a:pt x="22608" y="117728"/>
                    <a:pt x="15940" y="119627"/>
                  </a:cubicBezTo>
                  <a:cubicBezTo>
                    <a:pt x="13083" y="121525"/>
                    <a:pt x="7368" y="118677"/>
                    <a:pt x="7368" y="113930"/>
                  </a:cubicBezTo>
                  <a:close/>
                  <a:moveTo>
                    <a:pt x="32133" y="153806"/>
                  </a:moveTo>
                  <a:cubicBezTo>
                    <a:pt x="25465" y="157603"/>
                    <a:pt x="19750" y="150957"/>
                    <a:pt x="21655" y="144311"/>
                  </a:cubicBezTo>
                  <a:cubicBezTo>
                    <a:pt x="23560" y="140514"/>
                    <a:pt x="26418" y="136716"/>
                    <a:pt x="29275" y="132918"/>
                  </a:cubicBezTo>
                  <a:cubicBezTo>
                    <a:pt x="32133" y="129121"/>
                    <a:pt x="34990" y="125323"/>
                    <a:pt x="39753" y="124374"/>
                  </a:cubicBezTo>
                  <a:cubicBezTo>
                    <a:pt x="44515" y="123424"/>
                    <a:pt x="48325" y="126273"/>
                    <a:pt x="47373" y="131969"/>
                  </a:cubicBezTo>
                  <a:cubicBezTo>
                    <a:pt x="46420" y="136716"/>
                    <a:pt x="43563" y="139564"/>
                    <a:pt x="40705" y="143362"/>
                  </a:cubicBezTo>
                  <a:cubicBezTo>
                    <a:pt x="38800" y="147160"/>
                    <a:pt x="35943" y="150957"/>
                    <a:pt x="32133" y="153806"/>
                  </a:cubicBezTo>
                  <a:close/>
                  <a:moveTo>
                    <a:pt x="43563" y="172794"/>
                  </a:moveTo>
                  <a:cubicBezTo>
                    <a:pt x="48325" y="166148"/>
                    <a:pt x="53088" y="160452"/>
                    <a:pt x="58803" y="155704"/>
                  </a:cubicBezTo>
                  <a:cubicBezTo>
                    <a:pt x="63565" y="150957"/>
                    <a:pt x="72138" y="158553"/>
                    <a:pt x="68328" y="164249"/>
                  </a:cubicBezTo>
                  <a:cubicBezTo>
                    <a:pt x="64518" y="170895"/>
                    <a:pt x="59755" y="177541"/>
                    <a:pt x="54040" y="182288"/>
                  </a:cubicBezTo>
                  <a:cubicBezTo>
                    <a:pt x="48325" y="188934"/>
                    <a:pt x="37848" y="180389"/>
                    <a:pt x="43563" y="172794"/>
                  </a:cubicBezTo>
                  <a:close/>
                  <a:moveTo>
                    <a:pt x="95950" y="191782"/>
                  </a:moveTo>
                  <a:cubicBezTo>
                    <a:pt x="94998" y="196529"/>
                    <a:pt x="91188" y="201277"/>
                    <a:pt x="89283" y="206024"/>
                  </a:cubicBezTo>
                  <a:cubicBezTo>
                    <a:pt x="86425" y="210771"/>
                    <a:pt x="84520" y="214568"/>
                    <a:pt x="78805" y="216467"/>
                  </a:cubicBezTo>
                  <a:cubicBezTo>
                    <a:pt x="74043" y="217417"/>
                    <a:pt x="69280" y="214568"/>
                    <a:pt x="69280" y="209821"/>
                  </a:cubicBezTo>
                  <a:cubicBezTo>
                    <a:pt x="69280" y="204125"/>
                    <a:pt x="73090" y="200327"/>
                    <a:pt x="75948" y="195580"/>
                  </a:cubicBezTo>
                  <a:cubicBezTo>
                    <a:pt x="79758" y="190833"/>
                    <a:pt x="82615" y="187035"/>
                    <a:pt x="87378" y="185136"/>
                  </a:cubicBezTo>
                  <a:cubicBezTo>
                    <a:pt x="92140" y="182288"/>
                    <a:pt x="96903" y="187035"/>
                    <a:pt x="95950" y="191782"/>
                  </a:cubicBezTo>
                  <a:close/>
                  <a:moveTo>
                    <a:pt x="123573" y="217417"/>
                  </a:moveTo>
                  <a:cubicBezTo>
                    <a:pt x="122620" y="222164"/>
                    <a:pt x="119763" y="225961"/>
                    <a:pt x="116905" y="229759"/>
                  </a:cubicBezTo>
                  <a:cubicBezTo>
                    <a:pt x="114048" y="233557"/>
                    <a:pt x="112143" y="238304"/>
                    <a:pt x="107380" y="241152"/>
                  </a:cubicBezTo>
                  <a:cubicBezTo>
                    <a:pt x="101665" y="244000"/>
                    <a:pt x="95950" y="240203"/>
                    <a:pt x="96903" y="233557"/>
                  </a:cubicBezTo>
                  <a:cubicBezTo>
                    <a:pt x="97855" y="228810"/>
                    <a:pt x="100713" y="225012"/>
                    <a:pt x="104523" y="221214"/>
                  </a:cubicBezTo>
                  <a:cubicBezTo>
                    <a:pt x="107380" y="217417"/>
                    <a:pt x="110238" y="213619"/>
                    <a:pt x="114048" y="211720"/>
                  </a:cubicBezTo>
                  <a:cubicBezTo>
                    <a:pt x="117858" y="207922"/>
                    <a:pt x="124525" y="212670"/>
                    <a:pt x="123573" y="217417"/>
                  </a:cubicBezTo>
                  <a:close/>
                  <a:moveTo>
                    <a:pt x="154053" y="246849"/>
                  </a:moveTo>
                  <a:cubicBezTo>
                    <a:pt x="150243" y="255393"/>
                    <a:pt x="143575" y="268685"/>
                    <a:pt x="133098" y="269635"/>
                  </a:cubicBezTo>
                  <a:cubicBezTo>
                    <a:pt x="128335" y="270584"/>
                    <a:pt x="124525" y="264887"/>
                    <a:pt x="125478" y="261090"/>
                  </a:cubicBezTo>
                  <a:cubicBezTo>
                    <a:pt x="126430" y="256343"/>
                    <a:pt x="131193" y="252545"/>
                    <a:pt x="134050" y="248747"/>
                  </a:cubicBezTo>
                  <a:cubicBezTo>
                    <a:pt x="136908" y="244950"/>
                    <a:pt x="140718" y="241152"/>
                    <a:pt x="144528" y="238304"/>
                  </a:cubicBezTo>
                  <a:cubicBezTo>
                    <a:pt x="150243" y="234506"/>
                    <a:pt x="156910" y="241152"/>
                    <a:pt x="154053" y="246849"/>
                  </a:cubicBezTo>
                  <a:close/>
                  <a:moveTo>
                    <a:pt x="184533" y="269635"/>
                  </a:moveTo>
                  <a:cubicBezTo>
                    <a:pt x="181675" y="277230"/>
                    <a:pt x="175960" y="286724"/>
                    <a:pt x="169293" y="291471"/>
                  </a:cubicBezTo>
                  <a:cubicBezTo>
                    <a:pt x="164530" y="295269"/>
                    <a:pt x="156910" y="289572"/>
                    <a:pt x="158815" y="283876"/>
                  </a:cubicBezTo>
                  <a:cubicBezTo>
                    <a:pt x="161673" y="275331"/>
                    <a:pt x="169293" y="266786"/>
                    <a:pt x="175960" y="262039"/>
                  </a:cubicBezTo>
                  <a:cubicBezTo>
                    <a:pt x="180723" y="258242"/>
                    <a:pt x="186438" y="264887"/>
                    <a:pt x="184533" y="269635"/>
                  </a:cubicBezTo>
                  <a:close/>
                  <a:moveTo>
                    <a:pt x="203583" y="313308"/>
                  </a:moveTo>
                  <a:cubicBezTo>
                    <a:pt x="197868" y="317105"/>
                    <a:pt x="192153" y="311409"/>
                    <a:pt x="193105" y="305712"/>
                  </a:cubicBezTo>
                  <a:cubicBezTo>
                    <a:pt x="194058" y="300965"/>
                    <a:pt x="196915" y="298117"/>
                    <a:pt x="198820" y="294319"/>
                  </a:cubicBezTo>
                  <a:cubicBezTo>
                    <a:pt x="200725" y="291471"/>
                    <a:pt x="203583" y="285775"/>
                    <a:pt x="206440" y="283876"/>
                  </a:cubicBezTo>
                  <a:cubicBezTo>
                    <a:pt x="210250" y="280078"/>
                    <a:pt x="215965" y="281977"/>
                    <a:pt x="216918" y="287674"/>
                  </a:cubicBezTo>
                  <a:cubicBezTo>
                    <a:pt x="217870" y="294319"/>
                    <a:pt x="210250" y="308561"/>
                    <a:pt x="203583" y="313308"/>
                  </a:cubicBezTo>
                  <a:close/>
                  <a:moveTo>
                    <a:pt x="250255" y="318055"/>
                  </a:moveTo>
                  <a:cubicBezTo>
                    <a:pt x="248350" y="321853"/>
                    <a:pt x="247398" y="327549"/>
                    <a:pt x="243588" y="330397"/>
                  </a:cubicBezTo>
                  <a:cubicBezTo>
                    <a:pt x="238825" y="334195"/>
                    <a:pt x="232158" y="332296"/>
                    <a:pt x="231205" y="325650"/>
                  </a:cubicBezTo>
                  <a:cubicBezTo>
                    <a:pt x="230253" y="319954"/>
                    <a:pt x="234063" y="313308"/>
                    <a:pt x="236920" y="308561"/>
                  </a:cubicBezTo>
                  <a:cubicBezTo>
                    <a:pt x="239778" y="303814"/>
                    <a:pt x="241683" y="300016"/>
                    <a:pt x="246445" y="297168"/>
                  </a:cubicBezTo>
                  <a:cubicBezTo>
                    <a:pt x="250255" y="295269"/>
                    <a:pt x="254065" y="299066"/>
                    <a:pt x="255018" y="302864"/>
                  </a:cubicBezTo>
                  <a:cubicBezTo>
                    <a:pt x="255970" y="308561"/>
                    <a:pt x="252160" y="313308"/>
                    <a:pt x="250255" y="318055"/>
                  </a:cubicBezTo>
                  <a:close/>
                  <a:moveTo>
                    <a:pt x="278830" y="345588"/>
                  </a:moveTo>
                  <a:cubicBezTo>
                    <a:pt x="275020" y="347487"/>
                    <a:pt x="271210" y="344639"/>
                    <a:pt x="269305" y="340841"/>
                  </a:cubicBezTo>
                  <a:cubicBezTo>
                    <a:pt x="267400" y="336094"/>
                    <a:pt x="269305" y="331347"/>
                    <a:pt x="271210" y="326600"/>
                  </a:cubicBezTo>
                  <a:cubicBezTo>
                    <a:pt x="273115" y="321853"/>
                    <a:pt x="275020" y="318055"/>
                    <a:pt x="277878" y="314257"/>
                  </a:cubicBezTo>
                  <a:cubicBezTo>
                    <a:pt x="281688" y="309510"/>
                    <a:pt x="288355" y="313308"/>
                    <a:pt x="289308" y="318055"/>
                  </a:cubicBezTo>
                  <a:cubicBezTo>
                    <a:pt x="291213" y="327549"/>
                    <a:pt x="288355" y="342740"/>
                    <a:pt x="278830" y="345588"/>
                  </a:cubicBezTo>
                  <a:close/>
                  <a:moveTo>
                    <a:pt x="331218" y="336094"/>
                  </a:moveTo>
                  <a:cubicBezTo>
                    <a:pt x="329313" y="340841"/>
                    <a:pt x="328360" y="345588"/>
                    <a:pt x="324550" y="349386"/>
                  </a:cubicBezTo>
                  <a:cubicBezTo>
                    <a:pt x="319788" y="354133"/>
                    <a:pt x="313120" y="351284"/>
                    <a:pt x="311215" y="344639"/>
                  </a:cubicBezTo>
                  <a:cubicBezTo>
                    <a:pt x="310263" y="339891"/>
                    <a:pt x="313120" y="335144"/>
                    <a:pt x="315025" y="330397"/>
                  </a:cubicBezTo>
                  <a:cubicBezTo>
                    <a:pt x="316930" y="326600"/>
                    <a:pt x="318835" y="321853"/>
                    <a:pt x="322645" y="319004"/>
                  </a:cubicBezTo>
                  <a:cubicBezTo>
                    <a:pt x="326455" y="317105"/>
                    <a:pt x="330265" y="318055"/>
                    <a:pt x="332170" y="321853"/>
                  </a:cubicBezTo>
                  <a:cubicBezTo>
                    <a:pt x="335028" y="327549"/>
                    <a:pt x="333123" y="331347"/>
                    <a:pt x="331218" y="336094"/>
                  </a:cubicBezTo>
                  <a:close/>
                  <a:moveTo>
                    <a:pt x="369318" y="336094"/>
                  </a:moveTo>
                  <a:cubicBezTo>
                    <a:pt x="367413" y="340841"/>
                    <a:pt x="367413" y="345588"/>
                    <a:pt x="362650" y="348436"/>
                  </a:cubicBezTo>
                  <a:cubicBezTo>
                    <a:pt x="357888" y="351284"/>
                    <a:pt x="351220" y="349386"/>
                    <a:pt x="351220" y="344639"/>
                  </a:cubicBezTo>
                  <a:cubicBezTo>
                    <a:pt x="351220" y="336094"/>
                    <a:pt x="355983" y="325650"/>
                    <a:pt x="360745" y="319004"/>
                  </a:cubicBezTo>
                  <a:cubicBezTo>
                    <a:pt x="364555" y="314257"/>
                    <a:pt x="371223" y="317105"/>
                    <a:pt x="372175" y="322802"/>
                  </a:cubicBezTo>
                  <a:cubicBezTo>
                    <a:pt x="371223" y="327549"/>
                    <a:pt x="370270" y="331347"/>
                    <a:pt x="369318" y="336094"/>
                  </a:cubicBezTo>
                  <a:close/>
                  <a:moveTo>
                    <a:pt x="409323" y="313308"/>
                  </a:moveTo>
                  <a:cubicBezTo>
                    <a:pt x="406465" y="320903"/>
                    <a:pt x="406465" y="328498"/>
                    <a:pt x="399798" y="333246"/>
                  </a:cubicBezTo>
                  <a:cubicBezTo>
                    <a:pt x="395035" y="336094"/>
                    <a:pt x="391225" y="336094"/>
                    <a:pt x="391225" y="331347"/>
                  </a:cubicBezTo>
                  <a:cubicBezTo>
                    <a:pt x="391225" y="323751"/>
                    <a:pt x="395035" y="316156"/>
                    <a:pt x="397893" y="310460"/>
                  </a:cubicBezTo>
                  <a:cubicBezTo>
                    <a:pt x="401703" y="303814"/>
                    <a:pt x="412180" y="305712"/>
                    <a:pt x="409323" y="313308"/>
                  </a:cubicBezTo>
                  <a:close/>
                </a:path>
              </a:pathLst>
            </a:custGeom>
            <a:grpFill/>
            <a:ln w="9525" cap="flat">
              <a:noFill/>
              <a:prstDash val="solid"/>
              <a:miter/>
            </a:ln>
          </p:spPr>
          <p:txBody>
            <a:bodyPr rtlCol="0" anchor="ctr"/>
            <a:lstStyle/>
            <a:p>
              <a:endParaRPr lang="en-US"/>
            </a:p>
          </p:txBody>
        </p:sp>
        <p:sp>
          <p:nvSpPr>
            <p:cNvPr id="49" name="Freeform 48">
              <a:extLst>
                <a:ext uri="{FF2B5EF4-FFF2-40B4-BE49-F238E27FC236}">
                  <a16:creationId xmlns:a16="http://schemas.microsoft.com/office/drawing/2014/main" id="{51A49101-57CF-DDCC-EF5B-A8100E8806DE}"/>
                </a:ext>
              </a:extLst>
            </p:cNvPr>
            <p:cNvSpPr/>
            <p:nvPr/>
          </p:nvSpPr>
          <p:spPr>
            <a:xfrm>
              <a:off x="892617" y="1746154"/>
              <a:ext cx="398593" cy="314528"/>
            </a:xfrm>
            <a:custGeom>
              <a:avLst/>
              <a:gdLst>
                <a:gd name="connsiteX0" fmla="*/ 121117 w 398593"/>
                <a:gd name="connsiteY0" fmla="*/ 232808 h 314528"/>
                <a:gd name="connsiteX1" fmla="*/ 390675 w 398593"/>
                <a:gd name="connsiteY1" fmla="*/ 276481 h 314528"/>
                <a:gd name="connsiteX2" fmla="*/ 391627 w 398593"/>
                <a:gd name="connsiteY2" fmla="*/ 269835 h 314528"/>
                <a:gd name="connsiteX3" fmla="*/ 397342 w 398593"/>
                <a:gd name="connsiteY3" fmla="*/ 252746 h 314528"/>
                <a:gd name="connsiteX4" fmla="*/ 395437 w 398593"/>
                <a:gd name="connsiteY4" fmla="*/ 214769 h 314528"/>
                <a:gd name="connsiteX5" fmla="*/ 243037 w 398593"/>
                <a:gd name="connsiteY5" fmla="*/ 53368 h 314528"/>
                <a:gd name="connsiteX6" fmla="*/ 60157 w 398593"/>
                <a:gd name="connsiteY6" fmla="*/ 1150 h 314528"/>
                <a:gd name="connsiteX7" fmla="*/ 16342 w 398593"/>
                <a:gd name="connsiteY7" fmla="*/ 22987 h 314528"/>
                <a:gd name="connsiteX8" fmla="*/ 2055 w 398593"/>
                <a:gd name="connsiteY8" fmla="*/ 82800 h 314528"/>
                <a:gd name="connsiteX9" fmla="*/ 121117 w 398593"/>
                <a:gd name="connsiteY9" fmla="*/ 232808 h 314528"/>
                <a:gd name="connsiteX10" fmla="*/ 45870 w 398593"/>
                <a:gd name="connsiteY10" fmla="*/ 32481 h 314528"/>
                <a:gd name="connsiteX11" fmla="*/ 76350 w 398593"/>
                <a:gd name="connsiteY11" fmla="*/ 22037 h 314528"/>
                <a:gd name="connsiteX12" fmla="*/ 319237 w 398593"/>
                <a:gd name="connsiteY12" fmla="*/ 135018 h 314528"/>
                <a:gd name="connsiteX13" fmla="*/ 381150 w 398593"/>
                <a:gd name="connsiteY13" fmla="*/ 238504 h 314528"/>
                <a:gd name="connsiteX14" fmla="*/ 339240 w 398593"/>
                <a:gd name="connsiteY14" fmla="*/ 288823 h 314528"/>
                <a:gd name="connsiteX15" fmla="*/ 188745 w 398593"/>
                <a:gd name="connsiteY15" fmla="*/ 258442 h 314528"/>
                <a:gd name="connsiteX16" fmla="*/ 163027 w 398593"/>
                <a:gd name="connsiteY16" fmla="*/ 243251 h 314528"/>
                <a:gd name="connsiteX17" fmla="*/ 100162 w 398593"/>
                <a:gd name="connsiteY17" fmla="*/ 190084 h 314528"/>
                <a:gd name="connsiteX18" fmla="*/ 45870 w 398593"/>
                <a:gd name="connsiteY18" fmla="*/ 134068 h 314528"/>
                <a:gd name="connsiteX19" fmla="*/ 45870 w 398593"/>
                <a:gd name="connsiteY19" fmla="*/ 32481 h 3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593" h="314528">
                  <a:moveTo>
                    <a:pt x="121117" y="232808"/>
                  </a:moveTo>
                  <a:cubicBezTo>
                    <a:pt x="190650" y="291672"/>
                    <a:pt x="315427" y="358131"/>
                    <a:pt x="390675" y="276481"/>
                  </a:cubicBezTo>
                  <a:cubicBezTo>
                    <a:pt x="392580" y="274582"/>
                    <a:pt x="392580" y="271734"/>
                    <a:pt x="391627" y="269835"/>
                  </a:cubicBezTo>
                  <a:cubicBezTo>
                    <a:pt x="394485" y="265088"/>
                    <a:pt x="396390" y="259391"/>
                    <a:pt x="397342" y="252746"/>
                  </a:cubicBezTo>
                  <a:cubicBezTo>
                    <a:pt x="399247" y="242302"/>
                    <a:pt x="399247" y="229010"/>
                    <a:pt x="395437" y="214769"/>
                  </a:cubicBezTo>
                  <a:cubicBezTo>
                    <a:pt x="381150" y="145461"/>
                    <a:pt x="297330" y="89446"/>
                    <a:pt x="243037" y="53368"/>
                  </a:cubicBezTo>
                  <a:cubicBezTo>
                    <a:pt x="189697" y="17290"/>
                    <a:pt x="123975" y="-5496"/>
                    <a:pt x="60157" y="1150"/>
                  </a:cubicBezTo>
                  <a:cubicBezTo>
                    <a:pt x="42060" y="3049"/>
                    <a:pt x="26820" y="11594"/>
                    <a:pt x="16342" y="22987"/>
                  </a:cubicBezTo>
                  <a:cubicBezTo>
                    <a:pt x="3007" y="38177"/>
                    <a:pt x="-3660" y="60014"/>
                    <a:pt x="2055" y="82800"/>
                  </a:cubicBezTo>
                  <a:cubicBezTo>
                    <a:pt x="16342" y="146411"/>
                    <a:pt x="74445" y="192932"/>
                    <a:pt x="121117" y="232808"/>
                  </a:cubicBezTo>
                  <a:close/>
                  <a:moveTo>
                    <a:pt x="45870" y="32481"/>
                  </a:moveTo>
                  <a:cubicBezTo>
                    <a:pt x="53490" y="26784"/>
                    <a:pt x="63967" y="22987"/>
                    <a:pt x="76350" y="22037"/>
                  </a:cubicBezTo>
                  <a:cubicBezTo>
                    <a:pt x="164932" y="13492"/>
                    <a:pt x="256372" y="79952"/>
                    <a:pt x="319237" y="135018"/>
                  </a:cubicBezTo>
                  <a:cubicBezTo>
                    <a:pt x="346860" y="158753"/>
                    <a:pt x="381150" y="202426"/>
                    <a:pt x="381150" y="238504"/>
                  </a:cubicBezTo>
                  <a:cubicBezTo>
                    <a:pt x="381150" y="259391"/>
                    <a:pt x="369720" y="277430"/>
                    <a:pt x="339240" y="288823"/>
                  </a:cubicBezTo>
                  <a:cubicBezTo>
                    <a:pt x="283995" y="307812"/>
                    <a:pt x="234465" y="288823"/>
                    <a:pt x="188745" y="258442"/>
                  </a:cubicBezTo>
                  <a:cubicBezTo>
                    <a:pt x="186840" y="257493"/>
                    <a:pt x="167790" y="246100"/>
                    <a:pt x="163027" y="243251"/>
                  </a:cubicBezTo>
                  <a:cubicBezTo>
                    <a:pt x="140167" y="228061"/>
                    <a:pt x="120165" y="210022"/>
                    <a:pt x="100162" y="190084"/>
                  </a:cubicBezTo>
                  <a:cubicBezTo>
                    <a:pt x="82065" y="171096"/>
                    <a:pt x="62062" y="154006"/>
                    <a:pt x="45870" y="134068"/>
                  </a:cubicBezTo>
                  <a:cubicBezTo>
                    <a:pt x="19200" y="101788"/>
                    <a:pt x="15390" y="54317"/>
                    <a:pt x="45870" y="32481"/>
                  </a:cubicBezTo>
                  <a:close/>
                </a:path>
              </a:pathLst>
            </a:custGeom>
            <a:grpFill/>
            <a:ln w="9525" cap="flat">
              <a:noFill/>
              <a:prstDash val="solid"/>
              <a:miter/>
            </a:ln>
          </p:spPr>
          <p:txBody>
            <a:bodyPr rtlCol="0" anchor="ctr"/>
            <a:lstStyle/>
            <a:p>
              <a:endParaRPr lang="en-US"/>
            </a:p>
          </p:txBody>
        </p:sp>
      </p:grpSp>
      <p:grpSp>
        <p:nvGrpSpPr>
          <p:cNvPr id="50" name="Graphic 135">
            <a:extLst>
              <a:ext uri="{FF2B5EF4-FFF2-40B4-BE49-F238E27FC236}">
                <a16:creationId xmlns:a16="http://schemas.microsoft.com/office/drawing/2014/main" id="{1B0DEBBD-11DF-D495-8E8C-BDB005D23EC5}"/>
              </a:ext>
              <a:ext uri="{C183D7F6-B498-43B3-948B-1728B52AA6E4}">
                <adec:decorative xmlns:adec="http://schemas.microsoft.com/office/drawing/2017/decorative" val="1"/>
              </a:ext>
            </a:extLst>
          </p:cNvPr>
          <p:cNvGrpSpPr/>
          <p:nvPr userDrawn="1"/>
        </p:nvGrpSpPr>
        <p:grpSpPr>
          <a:xfrm rot="1709434">
            <a:off x="528552" y="1618696"/>
            <a:ext cx="670871" cy="471181"/>
            <a:chOff x="1280434" y="1536154"/>
            <a:chExt cx="481130" cy="337918"/>
          </a:xfrm>
          <a:solidFill>
            <a:schemeClr val="accent4"/>
          </a:solidFill>
        </p:grpSpPr>
        <p:sp>
          <p:nvSpPr>
            <p:cNvPr id="51" name="Freeform 50">
              <a:extLst>
                <a:ext uri="{FF2B5EF4-FFF2-40B4-BE49-F238E27FC236}">
                  <a16:creationId xmlns:a16="http://schemas.microsoft.com/office/drawing/2014/main" id="{C16175A5-3DB5-DB07-2268-F52D6FE0BEED}"/>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52" name="Freeform 51">
              <a:extLst>
                <a:ext uri="{FF2B5EF4-FFF2-40B4-BE49-F238E27FC236}">
                  <a16:creationId xmlns:a16="http://schemas.microsoft.com/office/drawing/2014/main" id="{4B315A3E-DBFD-3F30-8A3A-1F17F5B63E76}"/>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sp>
        <p:nvSpPr>
          <p:cNvPr id="2" name="Title 1"/>
          <p:cNvSpPr>
            <a:spLocks noGrp="1"/>
          </p:cNvSpPr>
          <p:nvPr>
            <p:ph type="title" hasCustomPrompt="1"/>
          </p:nvPr>
        </p:nvSpPr>
        <p:spPr>
          <a:xfrm>
            <a:off x="6669197" y="361963"/>
            <a:ext cx="5029200" cy="1889533"/>
          </a:xfrm>
        </p:spPr>
        <p:txBody>
          <a:bodyPr lIns="0" tIns="0" rIns="0" bIns="0" anchor="ctr">
            <a:noAutofit/>
          </a:bodyPr>
          <a:lstStyle>
            <a:lvl1pPr>
              <a:defRPr sz="3600">
                <a:solidFill>
                  <a:schemeClr val="accent1"/>
                </a:solidFill>
              </a:defRPr>
            </a:lvl1pPr>
          </a:lstStyle>
          <a:p>
            <a:r>
              <a:rPr lang="en-US" dirty="0"/>
              <a:t>Click to add title</a:t>
            </a:r>
          </a:p>
        </p:txBody>
      </p:sp>
      <p:sp>
        <p:nvSpPr>
          <p:cNvPr id="10" name="Content Placeholder 9">
            <a:extLst>
              <a:ext uri="{FF2B5EF4-FFF2-40B4-BE49-F238E27FC236}">
                <a16:creationId xmlns:a16="http://schemas.microsoft.com/office/drawing/2014/main" id="{0EE1B52B-01E2-1AD4-FF3D-DC44CAB5CD73}"/>
              </a:ext>
            </a:extLst>
          </p:cNvPr>
          <p:cNvSpPr>
            <a:spLocks noGrp="1"/>
          </p:cNvSpPr>
          <p:nvPr>
            <p:ph sz="quarter" idx="13" hasCustomPrompt="1"/>
          </p:nvPr>
        </p:nvSpPr>
        <p:spPr>
          <a:xfrm>
            <a:off x="1138277" y="1423217"/>
            <a:ext cx="4124325" cy="4005702"/>
          </a:xfrm>
        </p:spPr>
        <p:txBody>
          <a:bodyPr anchor="ctr">
            <a:normAutofit/>
          </a:bodyPr>
          <a:lstStyle>
            <a:lvl1pPr marL="342900" indent="-342900">
              <a:buClr>
                <a:schemeClr val="accent2"/>
              </a:buClr>
              <a:buFont typeface="Courier New" panose="02070309020205020404" pitchFamily="49" charset="0"/>
              <a:buChar char="o"/>
              <a:defRPr sz="2000">
                <a:solidFill>
                  <a:schemeClr val="accent2"/>
                </a:solidFill>
              </a:defRPr>
            </a:lvl1pPr>
            <a:lvl2pPr marL="742950" indent="-285750">
              <a:buClr>
                <a:schemeClr val="accent2"/>
              </a:buClr>
              <a:buFont typeface="Courier New" panose="02070309020205020404" pitchFamily="49" charset="0"/>
              <a:buChar char="o"/>
              <a:defRPr sz="1800">
                <a:solidFill>
                  <a:schemeClr val="accent2"/>
                </a:solidFill>
              </a:defRPr>
            </a:lvl2pPr>
            <a:lvl3pPr marL="1143000" indent="-228600">
              <a:buClr>
                <a:schemeClr val="accent2"/>
              </a:buClr>
              <a:buFont typeface="Courier New" panose="02070309020205020404" pitchFamily="49" charset="0"/>
              <a:buChar char="o"/>
              <a:defRPr sz="1600">
                <a:solidFill>
                  <a:schemeClr val="accent2"/>
                </a:solidFill>
              </a:defRPr>
            </a:lvl3pPr>
            <a:lvl4pPr marL="1600200" indent="-228600">
              <a:buClr>
                <a:schemeClr val="accent2"/>
              </a:buClr>
              <a:buFont typeface="Courier New" panose="02070309020205020404" pitchFamily="49" charset="0"/>
              <a:buChar char="o"/>
              <a:defRPr sz="1400">
                <a:solidFill>
                  <a:schemeClr val="accent2"/>
                </a:solidFill>
              </a:defRPr>
            </a:lvl4pPr>
            <a:lvl5pPr marL="2057400" indent="-228600">
              <a:buClr>
                <a:schemeClr val="accent2"/>
              </a:buClr>
              <a:buFont typeface="Courier New" panose="02070309020205020404" pitchFamily="49" charset="0"/>
              <a:buChar char="o"/>
              <a:defRPr sz="1400">
                <a:solidFill>
                  <a:schemeClr val="accent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hasCustomPrompt="1"/>
          </p:nvPr>
        </p:nvSpPr>
        <p:spPr>
          <a:xfrm>
            <a:off x="6669198" y="2294626"/>
            <a:ext cx="4988765" cy="3826774"/>
          </a:xfrm>
        </p:spPr>
        <p:txBody>
          <a:bodyPr lIns="0" tIns="0" rIns="0" bIns="0"/>
          <a:lstStyle>
            <a:lvl1pPr marL="512064" indent="-512064">
              <a:lnSpc>
                <a:spcPct val="90000"/>
              </a:lnSpc>
              <a:spcBef>
                <a:spcPts val="1800"/>
              </a:spcBef>
              <a:buFont typeface="+mj-lt"/>
              <a:buAutoNum type="arabicPeriod"/>
              <a:defRPr>
                <a:solidFill>
                  <a:schemeClr val="accent1"/>
                </a:solidFill>
              </a:defRPr>
            </a:lvl1pPr>
            <a:lvl2pPr marL="800100" indent="-342900">
              <a:lnSpc>
                <a:spcPct val="90000"/>
              </a:lnSpc>
              <a:spcBef>
                <a:spcPts val="1800"/>
              </a:spcBef>
              <a:buFont typeface="+mj-lt"/>
              <a:buAutoNum type="arabicPeriod"/>
              <a:defRPr>
                <a:solidFill>
                  <a:schemeClr val="accent1"/>
                </a:solidFill>
              </a:defRPr>
            </a:lvl2pPr>
            <a:lvl3pPr marL="1257300" indent="-342900">
              <a:lnSpc>
                <a:spcPct val="90000"/>
              </a:lnSpc>
              <a:spcBef>
                <a:spcPts val="1800"/>
              </a:spcBef>
              <a:buFont typeface="+mj-lt"/>
              <a:buAutoNum type="arabicPeriod"/>
              <a:defRPr>
                <a:solidFill>
                  <a:schemeClr val="accent1"/>
                </a:solidFill>
              </a:defRPr>
            </a:lvl3pPr>
            <a:lvl4pPr marL="1600200" indent="-228600">
              <a:lnSpc>
                <a:spcPct val="90000"/>
              </a:lnSpc>
              <a:spcBef>
                <a:spcPts val="1800"/>
              </a:spcBef>
              <a:buFont typeface="+mj-lt"/>
              <a:buAutoNum type="arabicPeriod"/>
              <a:defRPr>
                <a:solidFill>
                  <a:schemeClr val="accent1"/>
                </a:solidFill>
              </a:defRPr>
            </a:lvl4pPr>
            <a:lvl5pPr marL="2057400" indent="-228600">
              <a:lnSpc>
                <a:spcPct val="90000"/>
              </a:lnSpc>
              <a:spcBef>
                <a:spcPts val="1800"/>
              </a:spcBef>
              <a:buFont typeface="+mj-lt"/>
              <a:buAutoNum type="arabicPeriod"/>
              <a:defRPr>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2"/>
                </a:solidFill>
              </a:defRPr>
            </a:lvl1pPr>
          </a:lstStyle>
          <a:p>
            <a:r>
              <a:rPr lang="en-US" dirty="0"/>
              <a:t>Presentation Title</a:t>
            </a:r>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6473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799" y="336432"/>
            <a:ext cx="6317189" cy="4665370"/>
          </a:xfrm>
        </p:spPr>
        <p:txBody>
          <a:bodyPr lIns="0" tIns="0" rIns="0" bIns="0" anchor="b" anchorCtr="0">
            <a:noAutofit/>
          </a:bodyPr>
          <a:lstStyle>
            <a:lvl1pPr algn="l">
              <a:defRPr sz="6000" b="1" cap="none" spc="200" baseline="0">
                <a:solidFill>
                  <a:schemeClr val="accent2"/>
                </a:solidFill>
              </a:defRPr>
            </a:lvl1pPr>
          </a:lstStyle>
          <a:p>
            <a:r>
              <a:rPr lang="en-US" dirty="0"/>
              <a:t>Click to add title</a:t>
            </a:r>
          </a:p>
        </p:txBody>
      </p:sp>
      <p:sp>
        <p:nvSpPr>
          <p:cNvPr id="8" name="Freeform 7">
            <a:extLst>
              <a:ext uri="{FF2B5EF4-FFF2-40B4-BE49-F238E27FC236}">
                <a16:creationId xmlns:a16="http://schemas.microsoft.com/office/drawing/2014/main" id="{544AF955-C420-D326-6F2D-41BF2A45BF20}"/>
              </a:ext>
              <a:ext uri="{C183D7F6-B498-43B3-948B-1728B52AA6E4}">
                <adec:decorative xmlns:adec="http://schemas.microsoft.com/office/drawing/2017/decorative" val="1"/>
              </a:ext>
            </a:extLst>
          </p:cNvPr>
          <p:cNvSpPr/>
          <p:nvPr userDrawn="1"/>
        </p:nvSpPr>
        <p:spPr>
          <a:xfrm rot="16200000">
            <a:off x="7018732" y="-1499899"/>
            <a:ext cx="3011213" cy="6011012"/>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 name="Group 2">
            <a:extLst>
              <a:ext uri="{FF2B5EF4-FFF2-40B4-BE49-F238E27FC236}">
                <a16:creationId xmlns:a16="http://schemas.microsoft.com/office/drawing/2014/main" id="{DF906532-078A-5FBF-2BBF-C1357610CDB5}"/>
              </a:ext>
              <a:ext uri="{C183D7F6-B498-43B3-948B-1728B52AA6E4}">
                <adec:decorative xmlns:adec="http://schemas.microsoft.com/office/drawing/2017/decorative" val="1"/>
              </a:ext>
            </a:extLst>
          </p:cNvPr>
          <p:cNvGrpSpPr/>
          <p:nvPr userDrawn="1"/>
        </p:nvGrpSpPr>
        <p:grpSpPr>
          <a:xfrm>
            <a:off x="7492611" y="441972"/>
            <a:ext cx="4030349" cy="5764208"/>
            <a:chOff x="6523696" y="441972"/>
            <a:chExt cx="4030349" cy="5764208"/>
          </a:xfrm>
        </p:grpSpPr>
        <p:grpSp>
          <p:nvGrpSpPr>
            <p:cNvPr id="4" name="Graphic 7">
              <a:extLst>
                <a:ext uri="{FF2B5EF4-FFF2-40B4-BE49-F238E27FC236}">
                  <a16:creationId xmlns:a16="http://schemas.microsoft.com/office/drawing/2014/main" id="{70211DF2-9029-090F-C95A-1B6FCFAA09E2}"/>
                </a:ext>
              </a:extLst>
            </p:cNvPr>
            <p:cNvGrpSpPr/>
            <p:nvPr/>
          </p:nvGrpSpPr>
          <p:grpSpPr>
            <a:xfrm>
              <a:off x="6892560" y="3434086"/>
              <a:ext cx="1178153" cy="1088492"/>
              <a:chOff x="6911610" y="3434086"/>
              <a:chExt cx="1178153" cy="1088492"/>
            </a:xfrm>
            <a:solidFill>
              <a:schemeClr val="accent4">
                <a:lumMod val="75000"/>
              </a:schemeClr>
            </a:solidFill>
          </p:grpSpPr>
          <p:sp>
            <p:nvSpPr>
              <p:cNvPr id="27" name="Freeform 26">
                <a:extLst>
                  <a:ext uri="{FF2B5EF4-FFF2-40B4-BE49-F238E27FC236}">
                    <a16:creationId xmlns:a16="http://schemas.microsoft.com/office/drawing/2014/main" id="{82015ECE-922A-0F67-2DD6-E58ECF9665E2}"/>
                  </a:ext>
                </a:extLst>
              </p:cNvPr>
              <p:cNvSpPr/>
              <p:nvPr/>
            </p:nvSpPr>
            <p:spPr>
              <a:xfrm>
                <a:off x="7462436" y="3978333"/>
                <a:ext cx="45902" cy="45777"/>
              </a:xfrm>
              <a:custGeom>
                <a:avLst/>
                <a:gdLst>
                  <a:gd name="connsiteX0" fmla="*/ 20401 w 45902"/>
                  <a:gd name="connsiteY0" fmla="*/ 0 h 45777"/>
                  <a:gd name="connsiteX1" fmla="*/ 20401 w 45902"/>
                  <a:gd name="connsiteY1" fmla="*/ 0 h 45777"/>
                  <a:gd name="connsiteX2" fmla="*/ 10201 w 45902"/>
                  <a:gd name="connsiteY2" fmla="*/ 5086 h 45777"/>
                  <a:gd name="connsiteX3" fmla="*/ 0 w 45902"/>
                  <a:gd name="connsiteY3" fmla="*/ 20345 h 45777"/>
                  <a:gd name="connsiteX4" fmla="*/ 20401 w 45902"/>
                  <a:gd name="connsiteY4" fmla="*/ 45777 h 45777"/>
                  <a:gd name="connsiteX5" fmla="*/ 45902 w 45902"/>
                  <a:gd name="connsiteY5" fmla="*/ 25432 h 45777"/>
                  <a:gd name="connsiteX6" fmla="*/ 45902 w 45902"/>
                  <a:gd name="connsiteY6" fmla="*/ 25432 h 45777"/>
                  <a:gd name="connsiteX7" fmla="*/ 25501 w 45902"/>
                  <a:gd name="connsiteY7" fmla="*/ 0 h 45777"/>
                  <a:gd name="connsiteX8" fmla="*/ 20401 w 45902"/>
                  <a:gd name="connsiteY8" fmla="*/ 0 h 4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902" h="45777">
                    <a:moveTo>
                      <a:pt x="20401" y="0"/>
                    </a:moveTo>
                    <a:cubicBezTo>
                      <a:pt x="20401" y="0"/>
                      <a:pt x="20401" y="0"/>
                      <a:pt x="20401" y="0"/>
                    </a:cubicBezTo>
                    <a:cubicBezTo>
                      <a:pt x="15301" y="0"/>
                      <a:pt x="15301" y="5086"/>
                      <a:pt x="10201" y="5086"/>
                    </a:cubicBezTo>
                    <a:cubicBezTo>
                      <a:pt x="5100" y="10173"/>
                      <a:pt x="5100" y="15259"/>
                      <a:pt x="0" y="20345"/>
                    </a:cubicBezTo>
                    <a:cubicBezTo>
                      <a:pt x="0" y="30518"/>
                      <a:pt x="10201" y="40691"/>
                      <a:pt x="20401" y="45777"/>
                    </a:cubicBezTo>
                    <a:cubicBezTo>
                      <a:pt x="35702" y="45777"/>
                      <a:pt x="45902" y="40691"/>
                      <a:pt x="45902" y="25432"/>
                    </a:cubicBezTo>
                    <a:cubicBezTo>
                      <a:pt x="45902" y="25432"/>
                      <a:pt x="45902" y="25432"/>
                      <a:pt x="45902" y="25432"/>
                    </a:cubicBezTo>
                    <a:cubicBezTo>
                      <a:pt x="45902" y="10173"/>
                      <a:pt x="35702" y="0"/>
                      <a:pt x="25501" y="0"/>
                    </a:cubicBezTo>
                    <a:cubicBezTo>
                      <a:pt x="30602" y="0"/>
                      <a:pt x="25501" y="0"/>
                      <a:pt x="20401" y="0"/>
                    </a:cubicBezTo>
                    <a:close/>
                  </a:path>
                </a:pathLst>
              </a:custGeom>
              <a:grpFill/>
              <a:ln w="12700" cap="flat">
                <a:solidFill>
                  <a:schemeClr val="accent4">
                    <a:lumMod val="75000"/>
                  </a:schemeClr>
                </a:solidFill>
                <a:prstDash val="solid"/>
                <a:miter/>
              </a:ln>
            </p:spPr>
            <p:txBody>
              <a:bodyPr rtlCol="0" anchor="ctr"/>
              <a:lstStyle/>
              <a:p>
                <a:endParaRPr lang="en-US" baseline="30000"/>
              </a:p>
            </p:txBody>
          </p:sp>
          <p:sp>
            <p:nvSpPr>
              <p:cNvPr id="28" name="Freeform 27">
                <a:extLst>
                  <a:ext uri="{FF2B5EF4-FFF2-40B4-BE49-F238E27FC236}">
                    <a16:creationId xmlns:a16="http://schemas.microsoft.com/office/drawing/2014/main" id="{2597E70A-00DB-0A10-DD82-049CA52E0CCF}"/>
                  </a:ext>
                </a:extLst>
              </p:cNvPr>
              <p:cNvSpPr/>
              <p:nvPr/>
            </p:nvSpPr>
            <p:spPr>
              <a:xfrm>
                <a:off x="6911610" y="3434086"/>
                <a:ext cx="1178153" cy="1088492"/>
              </a:xfrm>
              <a:custGeom>
                <a:avLst/>
                <a:gdLst>
                  <a:gd name="connsiteX0" fmla="*/ 683431 w 1178153"/>
                  <a:gd name="connsiteY0" fmla="*/ 635802 h 1088492"/>
                  <a:gd name="connsiteX1" fmla="*/ 622229 w 1178153"/>
                  <a:gd name="connsiteY1" fmla="*/ 595110 h 1088492"/>
                  <a:gd name="connsiteX2" fmla="*/ 576326 w 1178153"/>
                  <a:gd name="connsiteY2" fmla="*/ 620543 h 1088492"/>
                  <a:gd name="connsiteX3" fmla="*/ 530424 w 1178153"/>
                  <a:gd name="connsiteY3" fmla="*/ 569678 h 1088492"/>
                  <a:gd name="connsiteX4" fmla="*/ 540625 w 1178153"/>
                  <a:gd name="connsiteY4" fmla="*/ 544246 h 1088492"/>
                  <a:gd name="connsiteX5" fmla="*/ 479422 w 1178153"/>
                  <a:gd name="connsiteY5" fmla="*/ 498469 h 1088492"/>
                  <a:gd name="connsiteX6" fmla="*/ 392718 w 1178153"/>
                  <a:gd name="connsiteY6" fmla="*/ 15259 h 1088492"/>
                  <a:gd name="connsiteX7" fmla="*/ 372317 w 1178153"/>
                  <a:gd name="connsiteY7" fmla="*/ 0 h 1088492"/>
                  <a:gd name="connsiteX8" fmla="*/ 0 w 1178153"/>
                  <a:gd name="connsiteY8" fmla="*/ 508641 h 1088492"/>
                  <a:gd name="connsiteX9" fmla="*/ 800737 w 1178153"/>
                  <a:gd name="connsiteY9" fmla="*/ 1088492 h 1088492"/>
                  <a:gd name="connsiteX10" fmla="*/ 1178154 w 1178153"/>
                  <a:gd name="connsiteY10" fmla="*/ 569678 h 1088492"/>
                  <a:gd name="connsiteX11" fmla="*/ 1173054 w 1178153"/>
                  <a:gd name="connsiteY11" fmla="*/ 569678 h 1088492"/>
                  <a:gd name="connsiteX12" fmla="*/ 683431 w 1178153"/>
                  <a:gd name="connsiteY12" fmla="*/ 635802 h 1088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8153" h="1088492">
                    <a:moveTo>
                      <a:pt x="683431" y="635802"/>
                    </a:moveTo>
                    <a:lnTo>
                      <a:pt x="622229" y="595110"/>
                    </a:lnTo>
                    <a:cubicBezTo>
                      <a:pt x="612028" y="610369"/>
                      <a:pt x="596727" y="620543"/>
                      <a:pt x="576326" y="620543"/>
                    </a:cubicBezTo>
                    <a:cubicBezTo>
                      <a:pt x="550825" y="620543"/>
                      <a:pt x="530424" y="595110"/>
                      <a:pt x="530424" y="569678"/>
                    </a:cubicBezTo>
                    <a:cubicBezTo>
                      <a:pt x="530424" y="559505"/>
                      <a:pt x="535525" y="549333"/>
                      <a:pt x="540625" y="544246"/>
                    </a:cubicBezTo>
                    <a:lnTo>
                      <a:pt x="479422" y="498469"/>
                    </a:lnTo>
                    <a:lnTo>
                      <a:pt x="392718" y="15259"/>
                    </a:lnTo>
                    <a:lnTo>
                      <a:pt x="372317" y="0"/>
                    </a:lnTo>
                    <a:lnTo>
                      <a:pt x="0" y="508641"/>
                    </a:lnTo>
                    <a:lnTo>
                      <a:pt x="800737" y="1088492"/>
                    </a:lnTo>
                    <a:lnTo>
                      <a:pt x="1178154" y="569678"/>
                    </a:lnTo>
                    <a:lnTo>
                      <a:pt x="1173054" y="569678"/>
                    </a:lnTo>
                    <a:lnTo>
                      <a:pt x="683431" y="635802"/>
                    </a:lnTo>
                    <a:close/>
                  </a:path>
                </a:pathLst>
              </a:custGeom>
              <a:grpFill/>
              <a:ln w="12700" cap="flat">
                <a:solidFill>
                  <a:schemeClr val="accent4">
                    <a:lumMod val="75000"/>
                  </a:schemeClr>
                </a:solidFill>
                <a:prstDash val="solid"/>
                <a:miter/>
              </a:ln>
            </p:spPr>
            <p:txBody>
              <a:bodyPr rtlCol="0" anchor="ctr"/>
              <a:lstStyle/>
              <a:p>
                <a:endParaRPr lang="en-US" baseline="30000"/>
              </a:p>
            </p:txBody>
          </p:sp>
        </p:grpSp>
        <p:grpSp>
          <p:nvGrpSpPr>
            <p:cNvPr id="5" name="Graphic 7">
              <a:extLst>
                <a:ext uri="{FF2B5EF4-FFF2-40B4-BE49-F238E27FC236}">
                  <a16:creationId xmlns:a16="http://schemas.microsoft.com/office/drawing/2014/main" id="{63FABBE4-A94C-0A0A-BD0D-816EAA72F4FD}"/>
                </a:ext>
              </a:extLst>
            </p:cNvPr>
            <p:cNvGrpSpPr/>
            <p:nvPr/>
          </p:nvGrpSpPr>
          <p:grpSpPr>
            <a:xfrm>
              <a:off x="7635844" y="3235716"/>
              <a:ext cx="2918201" cy="459549"/>
              <a:chOff x="7635844" y="3235716"/>
              <a:chExt cx="2918201" cy="459549"/>
            </a:xfrm>
            <a:noFill/>
          </p:grpSpPr>
          <p:sp>
            <p:nvSpPr>
              <p:cNvPr id="25" name="Freeform 24">
                <a:extLst>
                  <a:ext uri="{FF2B5EF4-FFF2-40B4-BE49-F238E27FC236}">
                    <a16:creationId xmlns:a16="http://schemas.microsoft.com/office/drawing/2014/main" id="{CD20607A-F5B0-A93A-FA28-E807F552796B}"/>
                  </a:ext>
                </a:extLst>
              </p:cNvPr>
              <p:cNvSpPr/>
              <p:nvPr/>
            </p:nvSpPr>
            <p:spPr>
              <a:xfrm>
                <a:off x="7635844" y="3281494"/>
                <a:ext cx="484522" cy="413771"/>
              </a:xfrm>
              <a:custGeom>
                <a:avLst/>
                <a:gdLst>
                  <a:gd name="connsiteX0" fmla="*/ 285613 w 484522"/>
                  <a:gd name="connsiteY0" fmla="*/ 0 h 413771"/>
                  <a:gd name="connsiteX1" fmla="*/ 188709 w 484522"/>
                  <a:gd name="connsiteY1" fmla="*/ 40691 h 413771"/>
                  <a:gd name="connsiteX2" fmla="*/ 20401 w 484522"/>
                  <a:gd name="connsiteY2" fmla="*/ 162765 h 413771"/>
                  <a:gd name="connsiteX3" fmla="*/ 0 w 484522"/>
                  <a:gd name="connsiteY3" fmla="*/ 203456 h 413771"/>
                  <a:gd name="connsiteX4" fmla="*/ 25501 w 484522"/>
                  <a:gd name="connsiteY4" fmla="*/ 223802 h 413771"/>
                  <a:gd name="connsiteX5" fmla="*/ 20401 w 484522"/>
                  <a:gd name="connsiteY5" fmla="*/ 264493 h 413771"/>
                  <a:gd name="connsiteX6" fmla="*/ 56102 w 484522"/>
                  <a:gd name="connsiteY6" fmla="*/ 279753 h 413771"/>
                  <a:gd name="connsiteX7" fmla="*/ 56102 w 484522"/>
                  <a:gd name="connsiteY7" fmla="*/ 279753 h 413771"/>
                  <a:gd name="connsiteX8" fmla="*/ 66303 w 484522"/>
                  <a:gd name="connsiteY8" fmla="*/ 335703 h 413771"/>
                  <a:gd name="connsiteX9" fmla="*/ 132606 w 484522"/>
                  <a:gd name="connsiteY9" fmla="*/ 345876 h 413771"/>
                  <a:gd name="connsiteX10" fmla="*/ 178508 w 484522"/>
                  <a:gd name="connsiteY10" fmla="*/ 406913 h 413771"/>
                  <a:gd name="connsiteX11" fmla="*/ 270312 w 484522"/>
                  <a:gd name="connsiteY11" fmla="*/ 381481 h 413771"/>
                  <a:gd name="connsiteX12" fmla="*/ 270312 w 484522"/>
                  <a:gd name="connsiteY12" fmla="*/ 386567 h 413771"/>
                  <a:gd name="connsiteX13" fmla="*/ 326415 w 484522"/>
                  <a:gd name="connsiteY13" fmla="*/ 411999 h 413771"/>
                  <a:gd name="connsiteX14" fmla="*/ 331515 w 484522"/>
                  <a:gd name="connsiteY14" fmla="*/ 320444 h 413771"/>
                  <a:gd name="connsiteX15" fmla="*/ 357016 w 484522"/>
                  <a:gd name="connsiteY15" fmla="*/ 289926 h 413771"/>
                  <a:gd name="connsiteX16" fmla="*/ 357016 w 484522"/>
                  <a:gd name="connsiteY16" fmla="*/ 295012 h 413771"/>
                  <a:gd name="connsiteX17" fmla="*/ 357016 w 484522"/>
                  <a:gd name="connsiteY17" fmla="*/ 401827 h 413771"/>
                  <a:gd name="connsiteX18" fmla="*/ 362116 w 484522"/>
                  <a:gd name="connsiteY18" fmla="*/ 396740 h 413771"/>
                  <a:gd name="connsiteX19" fmla="*/ 479422 w 484522"/>
                  <a:gd name="connsiteY19" fmla="*/ 284839 h 413771"/>
                  <a:gd name="connsiteX20" fmla="*/ 484522 w 484522"/>
                  <a:gd name="connsiteY20" fmla="*/ 193284 h 413771"/>
                  <a:gd name="connsiteX21" fmla="*/ 453921 w 484522"/>
                  <a:gd name="connsiteY21" fmla="*/ 172938 h 413771"/>
                  <a:gd name="connsiteX22" fmla="*/ 285613 w 484522"/>
                  <a:gd name="connsiteY22" fmla="*/ 0 h 413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84522" h="413771">
                    <a:moveTo>
                      <a:pt x="285613" y="0"/>
                    </a:moveTo>
                    <a:cubicBezTo>
                      <a:pt x="255012" y="15259"/>
                      <a:pt x="229510" y="20346"/>
                      <a:pt x="188709" y="40691"/>
                    </a:cubicBezTo>
                    <a:cubicBezTo>
                      <a:pt x="122405" y="71210"/>
                      <a:pt x="66303" y="111901"/>
                      <a:pt x="20401" y="162765"/>
                    </a:cubicBezTo>
                    <a:cubicBezTo>
                      <a:pt x="10201" y="172938"/>
                      <a:pt x="5100" y="188197"/>
                      <a:pt x="0" y="203456"/>
                    </a:cubicBezTo>
                    <a:cubicBezTo>
                      <a:pt x="0" y="218716"/>
                      <a:pt x="15301" y="223802"/>
                      <a:pt x="25501" y="223802"/>
                    </a:cubicBezTo>
                    <a:cubicBezTo>
                      <a:pt x="20401" y="239061"/>
                      <a:pt x="20401" y="249234"/>
                      <a:pt x="20401" y="264493"/>
                    </a:cubicBezTo>
                    <a:cubicBezTo>
                      <a:pt x="25501" y="279753"/>
                      <a:pt x="45902" y="284839"/>
                      <a:pt x="56102" y="279753"/>
                    </a:cubicBezTo>
                    <a:cubicBezTo>
                      <a:pt x="56102" y="279753"/>
                      <a:pt x="56102" y="279753"/>
                      <a:pt x="56102" y="279753"/>
                    </a:cubicBezTo>
                    <a:cubicBezTo>
                      <a:pt x="51002" y="305185"/>
                      <a:pt x="51002" y="315358"/>
                      <a:pt x="66303" y="335703"/>
                    </a:cubicBezTo>
                    <a:cubicBezTo>
                      <a:pt x="86704" y="350963"/>
                      <a:pt x="112205" y="350963"/>
                      <a:pt x="132606" y="345876"/>
                    </a:cubicBezTo>
                    <a:cubicBezTo>
                      <a:pt x="132606" y="376395"/>
                      <a:pt x="153007" y="396740"/>
                      <a:pt x="178508" y="406913"/>
                    </a:cubicBezTo>
                    <a:cubicBezTo>
                      <a:pt x="209109" y="417086"/>
                      <a:pt x="239711" y="401827"/>
                      <a:pt x="270312" y="381481"/>
                    </a:cubicBezTo>
                    <a:cubicBezTo>
                      <a:pt x="270312" y="381481"/>
                      <a:pt x="270312" y="381481"/>
                      <a:pt x="270312" y="386567"/>
                    </a:cubicBezTo>
                    <a:cubicBezTo>
                      <a:pt x="280513" y="411999"/>
                      <a:pt x="300914" y="417086"/>
                      <a:pt x="326415" y="411999"/>
                    </a:cubicBezTo>
                    <a:cubicBezTo>
                      <a:pt x="336615" y="381481"/>
                      <a:pt x="341716" y="350963"/>
                      <a:pt x="331515" y="320444"/>
                    </a:cubicBezTo>
                    <a:cubicBezTo>
                      <a:pt x="341716" y="310271"/>
                      <a:pt x="346816" y="300098"/>
                      <a:pt x="357016" y="289926"/>
                    </a:cubicBezTo>
                    <a:cubicBezTo>
                      <a:pt x="357016" y="289926"/>
                      <a:pt x="357016" y="289926"/>
                      <a:pt x="357016" y="295012"/>
                    </a:cubicBezTo>
                    <a:cubicBezTo>
                      <a:pt x="367217" y="330617"/>
                      <a:pt x="367217" y="366222"/>
                      <a:pt x="357016" y="401827"/>
                    </a:cubicBezTo>
                    <a:cubicBezTo>
                      <a:pt x="357016" y="401827"/>
                      <a:pt x="362116" y="396740"/>
                      <a:pt x="362116" y="396740"/>
                    </a:cubicBezTo>
                    <a:cubicBezTo>
                      <a:pt x="459021" y="335703"/>
                      <a:pt x="479422" y="300098"/>
                      <a:pt x="479422" y="284839"/>
                    </a:cubicBezTo>
                    <a:cubicBezTo>
                      <a:pt x="484522" y="254321"/>
                      <a:pt x="484522" y="223802"/>
                      <a:pt x="484522" y="193284"/>
                    </a:cubicBezTo>
                    <a:cubicBezTo>
                      <a:pt x="474322" y="188197"/>
                      <a:pt x="464121" y="178024"/>
                      <a:pt x="453921" y="172938"/>
                    </a:cubicBezTo>
                    <a:cubicBezTo>
                      <a:pt x="408019" y="116988"/>
                      <a:pt x="341716" y="55951"/>
                      <a:pt x="285613" y="0"/>
                    </a:cubicBezTo>
                    <a:close/>
                  </a:path>
                </a:pathLst>
              </a:custGeom>
              <a:noFill/>
              <a:ln w="38100" cap="rnd">
                <a:solidFill>
                  <a:srgbClr val="F2EEEC"/>
                </a:solidFill>
                <a:prstDash val="solid"/>
                <a:bevel/>
              </a:ln>
            </p:spPr>
            <p:txBody>
              <a:bodyPr rtlCol="0" anchor="ctr"/>
              <a:lstStyle/>
              <a:p>
                <a:endParaRPr lang="en-US" baseline="30000"/>
              </a:p>
            </p:txBody>
          </p:sp>
          <p:sp>
            <p:nvSpPr>
              <p:cNvPr id="26" name="Freeform 25">
                <a:extLst>
                  <a:ext uri="{FF2B5EF4-FFF2-40B4-BE49-F238E27FC236}">
                    <a16:creationId xmlns:a16="http://schemas.microsoft.com/office/drawing/2014/main" id="{B2EB6548-4BAE-188D-329E-78ECB8EF7E9E}"/>
                  </a:ext>
                </a:extLst>
              </p:cNvPr>
              <p:cNvSpPr/>
              <p:nvPr/>
            </p:nvSpPr>
            <p:spPr>
              <a:xfrm>
                <a:off x="10048254" y="3235716"/>
                <a:ext cx="505791" cy="457776"/>
              </a:xfrm>
              <a:custGeom>
                <a:avLst/>
                <a:gdLst>
                  <a:gd name="connsiteX0" fmla="*/ 362116 w 505791"/>
                  <a:gd name="connsiteY0" fmla="*/ 193284 h 457776"/>
                  <a:gd name="connsiteX1" fmla="*/ 377417 w 505791"/>
                  <a:gd name="connsiteY1" fmla="*/ 193284 h 457776"/>
                  <a:gd name="connsiteX2" fmla="*/ 423320 w 505791"/>
                  <a:gd name="connsiteY2" fmla="*/ 172938 h 457776"/>
                  <a:gd name="connsiteX3" fmla="*/ 402919 w 505791"/>
                  <a:gd name="connsiteY3" fmla="*/ 96642 h 457776"/>
                  <a:gd name="connsiteX4" fmla="*/ 178508 w 505791"/>
                  <a:gd name="connsiteY4" fmla="*/ 10173 h 457776"/>
                  <a:gd name="connsiteX5" fmla="*/ 158107 w 505791"/>
                  <a:gd name="connsiteY5" fmla="*/ 0 h 457776"/>
                  <a:gd name="connsiteX6" fmla="*/ 0 w 505791"/>
                  <a:gd name="connsiteY6" fmla="*/ 244148 h 457776"/>
                  <a:gd name="connsiteX7" fmla="*/ 86704 w 505791"/>
                  <a:gd name="connsiteY7" fmla="*/ 335703 h 457776"/>
                  <a:gd name="connsiteX8" fmla="*/ 188708 w 505791"/>
                  <a:gd name="connsiteY8" fmla="*/ 417086 h 457776"/>
                  <a:gd name="connsiteX9" fmla="*/ 290713 w 505791"/>
                  <a:gd name="connsiteY9" fmla="*/ 457777 h 457776"/>
                  <a:gd name="connsiteX10" fmla="*/ 336615 w 505791"/>
                  <a:gd name="connsiteY10" fmla="*/ 432345 h 457776"/>
                  <a:gd name="connsiteX11" fmla="*/ 382517 w 505791"/>
                  <a:gd name="connsiteY11" fmla="*/ 437432 h 457776"/>
                  <a:gd name="connsiteX12" fmla="*/ 423320 w 505791"/>
                  <a:gd name="connsiteY12" fmla="*/ 376394 h 457776"/>
                  <a:gd name="connsiteX13" fmla="*/ 423320 w 505791"/>
                  <a:gd name="connsiteY13" fmla="*/ 376394 h 457776"/>
                  <a:gd name="connsiteX14" fmla="*/ 469221 w 505791"/>
                  <a:gd name="connsiteY14" fmla="*/ 371308 h 457776"/>
                  <a:gd name="connsiteX15" fmla="*/ 453921 w 505791"/>
                  <a:gd name="connsiteY15" fmla="*/ 310271 h 457776"/>
                  <a:gd name="connsiteX16" fmla="*/ 504923 w 505791"/>
                  <a:gd name="connsiteY16" fmla="*/ 289926 h 457776"/>
                  <a:gd name="connsiteX17" fmla="*/ 362116 w 505791"/>
                  <a:gd name="connsiteY17" fmla="*/ 193284 h 457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5791" h="457776">
                    <a:moveTo>
                      <a:pt x="362116" y="193284"/>
                    </a:moveTo>
                    <a:cubicBezTo>
                      <a:pt x="367217" y="193284"/>
                      <a:pt x="372317" y="193284"/>
                      <a:pt x="377417" y="193284"/>
                    </a:cubicBezTo>
                    <a:cubicBezTo>
                      <a:pt x="397818" y="198370"/>
                      <a:pt x="413119" y="188197"/>
                      <a:pt x="423320" y="172938"/>
                    </a:cubicBezTo>
                    <a:cubicBezTo>
                      <a:pt x="433520" y="147506"/>
                      <a:pt x="423320" y="116987"/>
                      <a:pt x="402919" y="96642"/>
                    </a:cubicBezTo>
                    <a:cubicBezTo>
                      <a:pt x="346816" y="35605"/>
                      <a:pt x="255012" y="40691"/>
                      <a:pt x="178508" y="10173"/>
                    </a:cubicBezTo>
                    <a:cubicBezTo>
                      <a:pt x="173408" y="10173"/>
                      <a:pt x="168308" y="5086"/>
                      <a:pt x="158107" y="0"/>
                    </a:cubicBezTo>
                    <a:cubicBezTo>
                      <a:pt x="117306" y="71210"/>
                      <a:pt x="51002" y="172938"/>
                      <a:pt x="0" y="244148"/>
                    </a:cubicBezTo>
                    <a:cubicBezTo>
                      <a:pt x="30601" y="279753"/>
                      <a:pt x="66303" y="315358"/>
                      <a:pt x="86704" y="335703"/>
                    </a:cubicBezTo>
                    <a:cubicBezTo>
                      <a:pt x="117306" y="366222"/>
                      <a:pt x="153007" y="396740"/>
                      <a:pt x="188708" y="417086"/>
                    </a:cubicBezTo>
                    <a:cubicBezTo>
                      <a:pt x="219310" y="437432"/>
                      <a:pt x="255012" y="452691"/>
                      <a:pt x="290713" y="457777"/>
                    </a:cubicBezTo>
                    <a:cubicBezTo>
                      <a:pt x="311114" y="457777"/>
                      <a:pt x="326415" y="447604"/>
                      <a:pt x="336615" y="432345"/>
                    </a:cubicBezTo>
                    <a:cubicBezTo>
                      <a:pt x="351916" y="442518"/>
                      <a:pt x="367217" y="442518"/>
                      <a:pt x="382517" y="437432"/>
                    </a:cubicBezTo>
                    <a:cubicBezTo>
                      <a:pt x="413119" y="432345"/>
                      <a:pt x="428420" y="401826"/>
                      <a:pt x="423320" y="376394"/>
                    </a:cubicBezTo>
                    <a:cubicBezTo>
                      <a:pt x="423320" y="376394"/>
                      <a:pt x="423320" y="376394"/>
                      <a:pt x="423320" y="376394"/>
                    </a:cubicBezTo>
                    <a:cubicBezTo>
                      <a:pt x="423320" y="376394"/>
                      <a:pt x="453921" y="386567"/>
                      <a:pt x="469221" y="371308"/>
                    </a:cubicBezTo>
                    <a:cubicBezTo>
                      <a:pt x="504923" y="340790"/>
                      <a:pt x="453921" y="310271"/>
                      <a:pt x="453921" y="310271"/>
                    </a:cubicBezTo>
                    <a:cubicBezTo>
                      <a:pt x="453921" y="310271"/>
                      <a:pt x="484522" y="335703"/>
                      <a:pt x="504923" y="289926"/>
                    </a:cubicBezTo>
                    <a:cubicBezTo>
                      <a:pt x="515123" y="264493"/>
                      <a:pt x="433520" y="218716"/>
                      <a:pt x="362116" y="193284"/>
                    </a:cubicBezTo>
                    <a:close/>
                  </a:path>
                </a:pathLst>
              </a:custGeom>
              <a:noFill/>
              <a:ln w="38100" cap="rnd">
                <a:solidFill>
                  <a:srgbClr val="F2EEEC"/>
                </a:solidFill>
                <a:prstDash val="solid"/>
                <a:bevel/>
              </a:ln>
            </p:spPr>
            <p:txBody>
              <a:bodyPr rtlCol="0" anchor="ctr"/>
              <a:lstStyle/>
              <a:p>
                <a:endParaRPr lang="en-US" baseline="30000"/>
              </a:p>
            </p:txBody>
          </p:sp>
        </p:grpSp>
        <p:sp>
          <p:nvSpPr>
            <p:cNvPr id="6" name="Freeform 5">
              <a:extLst>
                <a:ext uri="{FF2B5EF4-FFF2-40B4-BE49-F238E27FC236}">
                  <a16:creationId xmlns:a16="http://schemas.microsoft.com/office/drawing/2014/main" id="{F4811C87-D6DE-35A0-6AE1-C3E9FC04E58C}"/>
                </a:ext>
              </a:extLst>
            </p:cNvPr>
            <p:cNvSpPr/>
            <p:nvPr/>
          </p:nvSpPr>
          <p:spPr>
            <a:xfrm>
              <a:off x="7278928" y="3384486"/>
              <a:ext cx="805836" cy="681579"/>
            </a:xfrm>
            <a:custGeom>
              <a:avLst/>
              <a:gdLst>
                <a:gd name="connsiteX0" fmla="*/ 708932 w 805836"/>
                <a:gd name="connsiteY0" fmla="*/ 300098 h 681579"/>
                <a:gd name="connsiteX1" fmla="*/ 708932 w 805836"/>
                <a:gd name="connsiteY1" fmla="*/ 300098 h 681579"/>
                <a:gd name="connsiteX2" fmla="*/ 714033 w 805836"/>
                <a:gd name="connsiteY2" fmla="*/ 259407 h 681579"/>
                <a:gd name="connsiteX3" fmla="*/ 714033 w 805836"/>
                <a:gd name="connsiteY3" fmla="*/ 239061 h 681579"/>
                <a:gd name="connsiteX4" fmla="*/ 714033 w 805836"/>
                <a:gd name="connsiteY4" fmla="*/ 223802 h 681579"/>
                <a:gd name="connsiteX5" fmla="*/ 708932 w 805836"/>
                <a:gd name="connsiteY5" fmla="*/ 188197 h 681579"/>
                <a:gd name="connsiteX6" fmla="*/ 708932 w 805836"/>
                <a:gd name="connsiteY6" fmla="*/ 183111 h 681579"/>
                <a:gd name="connsiteX7" fmla="*/ 683431 w 805836"/>
                <a:gd name="connsiteY7" fmla="*/ 213629 h 681579"/>
                <a:gd name="connsiteX8" fmla="*/ 683431 w 805836"/>
                <a:gd name="connsiteY8" fmla="*/ 279753 h 681579"/>
                <a:gd name="connsiteX9" fmla="*/ 678331 w 805836"/>
                <a:gd name="connsiteY9" fmla="*/ 289925 h 681579"/>
                <a:gd name="connsiteX10" fmla="*/ 673231 w 805836"/>
                <a:gd name="connsiteY10" fmla="*/ 305185 h 681579"/>
                <a:gd name="connsiteX11" fmla="*/ 673231 w 805836"/>
                <a:gd name="connsiteY11" fmla="*/ 305185 h 681579"/>
                <a:gd name="connsiteX12" fmla="*/ 673231 w 805836"/>
                <a:gd name="connsiteY12" fmla="*/ 305185 h 681579"/>
                <a:gd name="connsiteX13" fmla="*/ 586527 w 805836"/>
                <a:gd name="connsiteY13" fmla="*/ 452691 h 681579"/>
                <a:gd name="connsiteX14" fmla="*/ 229510 w 805836"/>
                <a:gd name="connsiteY14" fmla="*/ 193284 h 681579"/>
                <a:gd name="connsiteX15" fmla="*/ 362116 w 805836"/>
                <a:gd name="connsiteY15" fmla="*/ 50864 h 681579"/>
                <a:gd name="connsiteX16" fmla="*/ 418219 w 805836"/>
                <a:gd name="connsiteY16" fmla="*/ 0 h 681579"/>
                <a:gd name="connsiteX17" fmla="*/ 397818 w 805836"/>
                <a:gd name="connsiteY17" fmla="*/ 5086 h 681579"/>
                <a:gd name="connsiteX18" fmla="*/ 198909 w 805836"/>
                <a:gd name="connsiteY18" fmla="*/ 183111 h 681579"/>
                <a:gd name="connsiteX19" fmla="*/ 0 w 805836"/>
                <a:gd name="connsiteY19" fmla="*/ 40691 h 681579"/>
                <a:gd name="connsiteX20" fmla="*/ 86704 w 805836"/>
                <a:gd name="connsiteY20" fmla="*/ 544246 h 681579"/>
                <a:gd name="connsiteX21" fmla="*/ 147907 w 805836"/>
                <a:gd name="connsiteY21" fmla="*/ 590024 h 681579"/>
                <a:gd name="connsiteX22" fmla="*/ 137706 w 805836"/>
                <a:gd name="connsiteY22" fmla="*/ 615456 h 681579"/>
                <a:gd name="connsiteX23" fmla="*/ 183608 w 805836"/>
                <a:gd name="connsiteY23" fmla="*/ 666320 h 681579"/>
                <a:gd name="connsiteX24" fmla="*/ 229510 w 805836"/>
                <a:gd name="connsiteY24" fmla="*/ 640888 h 681579"/>
                <a:gd name="connsiteX25" fmla="*/ 290713 w 805836"/>
                <a:gd name="connsiteY25" fmla="*/ 681579 h 681579"/>
                <a:gd name="connsiteX26" fmla="*/ 805837 w 805836"/>
                <a:gd name="connsiteY26" fmla="*/ 615456 h 681579"/>
                <a:gd name="connsiteX27" fmla="*/ 606928 w 805836"/>
                <a:gd name="connsiteY27" fmla="*/ 483209 h 681579"/>
                <a:gd name="connsiteX28" fmla="*/ 708932 w 805836"/>
                <a:gd name="connsiteY28" fmla="*/ 300098 h 681579"/>
                <a:gd name="connsiteX29" fmla="*/ 214210 w 805836"/>
                <a:gd name="connsiteY29" fmla="*/ 625629 h 681579"/>
                <a:gd name="connsiteX30" fmla="*/ 188709 w 805836"/>
                <a:gd name="connsiteY30" fmla="*/ 645974 h 681579"/>
                <a:gd name="connsiteX31" fmla="*/ 168308 w 805836"/>
                <a:gd name="connsiteY31" fmla="*/ 620542 h 681579"/>
                <a:gd name="connsiteX32" fmla="*/ 178508 w 805836"/>
                <a:gd name="connsiteY32" fmla="*/ 605283 h 681579"/>
                <a:gd name="connsiteX33" fmla="*/ 188709 w 805836"/>
                <a:gd name="connsiteY33" fmla="*/ 600197 h 681579"/>
                <a:gd name="connsiteX34" fmla="*/ 188709 w 805836"/>
                <a:gd name="connsiteY34" fmla="*/ 600197 h 681579"/>
                <a:gd name="connsiteX35" fmla="*/ 198909 w 805836"/>
                <a:gd name="connsiteY35" fmla="*/ 600197 h 681579"/>
                <a:gd name="connsiteX36" fmla="*/ 214210 w 805836"/>
                <a:gd name="connsiteY36" fmla="*/ 625629 h 681579"/>
                <a:gd name="connsiteX37" fmla="*/ 214210 w 805836"/>
                <a:gd name="connsiteY37" fmla="*/ 625629 h 681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05836" h="681579">
                  <a:moveTo>
                    <a:pt x="708932" y="300098"/>
                  </a:moveTo>
                  <a:lnTo>
                    <a:pt x="708932" y="300098"/>
                  </a:lnTo>
                  <a:cubicBezTo>
                    <a:pt x="714033" y="284839"/>
                    <a:pt x="714033" y="274666"/>
                    <a:pt x="714033" y="259407"/>
                  </a:cubicBezTo>
                  <a:cubicBezTo>
                    <a:pt x="714033" y="254321"/>
                    <a:pt x="714033" y="249234"/>
                    <a:pt x="714033" y="239061"/>
                  </a:cubicBezTo>
                  <a:cubicBezTo>
                    <a:pt x="714033" y="233975"/>
                    <a:pt x="714033" y="228889"/>
                    <a:pt x="714033" y="223802"/>
                  </a:cubicBezTo>
                  <a:cubicBezTo>
                    <a:pt x="714033" y="213629"/>
                    <a:pt x="708932" y="198370"/>
                    <a:pt x="708932" y="188197"/>
                  </a:cubicBezTo>
                  <a:cubicBezTo>
                    <a:pt x="708932" y="188197"/>
                    <a:pt x="708932" y="188197"/>
                    <a:pt x="708932" y="183111"/>
                  </a:cubicBezTo>
                  <a:cubicBezTo>
                    <a:pt x="698732" y="193284"/>
                    <a:pt x="693632" y="203456"/>
                    <a:pt x="683431" y="213629"/>
                  </a:cubicBezTo>
                  <a:cubicBezTo>
                    <a:pt x="688532" y="233975"/>
                    <a:pt x="688532" y="259407"/>
                    <a:pt x="683431" y="279753"/>
                  </a:cubicBezTo>
                  <a:cubicBezTo>
                    <a:pt x="683431" y="284839"/>
                    <a:pt x="683431" y="289925"/>
                    <a:pt x="678331" y="289925"/>
                  </a:cubicBezTo>
                  <a:cubicBezTo>
                    <a:pt x="678331" y="295012"/>
                    <a:pt x="678331" y="300098"/>
                    <a:pt x="673231" y="305185"/>
                  </a:cubicBezTo>
                  <a:cubicBezTo>
                    <a:pt x="673231" y="305185"/>
                    <a:pt x="673231" y="305185"/>
                    <a:pt x="673231" y="305185"/>
                  </a:cubicBezTo>
                  <a:lnTo>
                    <a:pt x="673231" y="305185"/>
                  </a:lnTo>
                  <a:cubicBezTo>
                    <a:pt x="652830" y="361135"/>
                    <a:pt x="617128" y="411999"/>
                    <a:pt x="586527" y="452691"/>
                  </a:cubicBezTo>
                  <a:lnTo>
                    <a:pt x="229510" y="193284"/>
                  </a:lnTo>
                  <a:cubicBezTo>
                    <a:pt x="265212" y="137333"/>
                    <a:pt x="311114" y="81383"/>
                    <a:pt x="362116" y="50864"/>
                  </a:cubicBezTo>
                  <a:cubicBezTo>
                    <a:pt x="377417" y="30518"/>
                    <a:pt x="397818" y="15259"/>
                    <a:pt x="418219" y="0"/>
                  </a:cubicBezTo>
                  <a:cubicBezTo>
                    <a:pt x="413119" y="0"/>
                    <a:pt x="408019" y="0"/>
                    <a:pt x="397818" y="5086"/>
                  </a:cubicBezTo>
                  <a:cubicBezTo>
                    <a:pt x="316215" y="25432"/>
                    <a:pt x="249911" y="101728"/>
                    <a:pt x="198909" y="183111"/>
                  </a:cubicBezTo>
                  <a:lnTo>
                    <a:pt x="0" y="40691"/>
                  </a:lnTo>
                  <a:lnTo>
                    <a:pt x="86704" y="544246"/>
                  </a:lnTo>
                  <a:lnTo>
                    <a:pt x="147907" y="590024"/>
                  </a:lnTo>
                  <a:cubicBezTo>
                    <a:pt x="142806" y="595110"/>
                    <a:pt x="137706" y="605283"/>
                    <a:pt x="137706" y="615456"/>
                  </a:cubicBezTo>
                  <a:cubicBezTo>
                    <a:pt x="137706" y="640888"/>
                    <a:pt x="153007" y="666320"/>
                    <a:pt x="183608" y="666320"/>
                  </a:cubicBezTo>
                  <a:cubicBezTo>
                    <a:pt x="204009" y="666320"/>
                    <a:pt x="219310" y="656147"/>
                    <a:pt x="229510" y="640888"/>
                  </a:cubicBezTo>
                  <a:lnTo>
                    <a:pt x="290713" y="681579"/>
                  </a:lnTo>
                  <a:lnTo>
                    <a:pt x="805837" y="615456"/>
                  </a:lnTo>
                  <a:lnTo>
                    <a:pt x="606928" y="483209"/>
                  </a:lnTo>
                  <a:cubicBezTo>
                    <a:pt x="647730" y="437431"/>
                    <a:pt x="693632" y="371308"/>
                    <a:pt x="708932" y="300098"/>
                  </a:cubicBezTo>
                  <a:close/>
                  <a:moveTo>
                    <a:pt x="214210" y="625629"/>
                  </a:moveTo>
                  <a:cubicBezTo>
                    <a:pt x="214210" y="640888"/>
                    <a:pt x="198909" y="645974"/>
                    <a:pt x="188709" y="645974"/>
                  </a:cubicBezTo>
                  <a:cubicBezTo>
                    <a:pt x="178508" y="645974"/>
                    <a:pt x="168308" y="635802"/>
                    <a:pt x="168308" y="620542"/>
                  </a:cubicBezTo>
                  <a:cubicBezTo>
                    <a:pt x="168308" y="615456"/>
                    <a:pt x="173408" y="610369"/>
                    <a:pt x="178508" y="605283"/>
                  </a:cubicBezTo>
                  <a:cubicBezTo>
                    <a:pt x="178508" y="605283"/>
                    <a:pt x="183608" y="600197"/>
                    <a:pt x="188709" y="600197"/>
                  </a:cubicBezTo>
                  <a:cubicBezTo>
                    <a:pt x="188709" y="600197"/>
                    <a:pt x="188709" y="600197"/>
                    <a:pt x="188709" y="600197"/>
                  </a:cubicBezTo>
                  <a:cubicBezTo>
                    <a:pt x="193809" y="600197"/>
                    <a:pt x="193809" y="600197"/>
                    <a:pt x="198909" y="600197"/>
                  </a:cubicBezTo>
                  <a:cubicBezTo>
                    <a:pt x="204009" y="600197"/>
                    <a:pt x="214210" y="610369"/>
                    <a:pt x="214210" y="625629"/>
                  </a:cubicBezTo>
                  <a:cubicBezTo>
                    <a:pt x="214210" y="625629"/>
                    <a:pt x="214210" y="625629"/>
                    <a:pt x="214210" y="625629"/>
                  </a:cubicBezTo>
                  <a:close/>
                </a:path>
              </a:pathLst>
            </a:custGeom>
            <a:solidFill>
              <a:schemeClr val="accent4">
                <a:lumMod val="60000"/>
                <a:lumOff val="40000"/>
              </a:schemeClr>
            </a:solidFill>
            <a:ln w="28575" cap="flat">
              <a:noFill/>
              <a:prstDash val="solid"/>
              <a:miter/>
            </a:ln>
          </p:spPr>
          <p:txBody>
            <a:bodyPr rtlCol="0" anchor="ctr"/>
            <a:lstStyle/>
            <a:p>
              <a:endParaRPr lang="en-US" baseline="30000"/>
            </a:p>
          </p:txBody>
        </p:sp>
        <p:sp>
          <p:nvSpPr>
            <p:cNvPr id="7" name="Freeform 6">
              <a:extLst>
                <a:ext uri="{FF2B5EF4-FFF2-40B4-BE49-F238E27FC236}">
                  <a16:creationId xmlns:a16="http://schemas.microsoft.com/office/drawing/2014/main" id="{83838751-C8AB-D3BA-FDA5-A1C705967DED}"/>
                </a:ext>
              </a:extLst>
            </p:cNvPr>
            <p:cNvSpPr/>
            <p:nvPr/>
          </p:nvSpPr>
          <p:spPr>
            <a:xfrm>
              <a:off x="9080307" y="1343571"/>
              <a:ext cx="328560" cy="422172"/>
            </a:xfrm>
            <a:custGeom>
              <a:avLst/>
              <a:gdLst>
                <a:gd name="connsiteX0" fmla="*/ 325317 w 328560"/>
                <a:gd name="connsiteY0" fmla="*/ 71210 h 422172"/>
                <a:gd name="connsiteX1" fmla="*/ 325317 w 328560"/>
                <a:gd name="connsiteY1" fmla="*/ 66123 h 422172"/>
                <a:gd name="connsiteX2" fmla="*/ 233513 w 328560"/>
                <a:gd name="connsiteY2" fmla="*/ 0 h 422172"/>
                <a:gd name="connsiteX3" fmla="*/ 19303 w 328560"/>
                <a:gd name="connsiteY3" fmla="*/ 147506 h 422172"/>
                <a:gd name="connsiteX4" fmla="*/ 80506 w 328560"/>
                <a:gd name="connsiteY4" fmla="*/ 422172 h 422172"/>
                <a:gd name="connsiteX5" fmla="*/ 75406 w 328560"/>
                <a:gd name="connsiteY5" fmla="*/ 233975 h 422172"/>
                <a:gd name="connsiteX6" fmla="*/ 325317 w 328560"/>
                <a:gd name="connsiteY6" fmla="*/ 71210 h 42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560" h="422172">
                  <a:moveTo>
                    <a:pt x="325317" y="71210"/>
                  </a:moveTo>
                  <a:cubicBezTo>
                    <a:pt x="325317" y="71210"/>
                    <a:pt x="325317" y="66123"/>
                    <a:pt x="325317" y="66123"/>
                  </a:cubicBezTo>
                  <a:cubicBezTo>
                    <a:pt x="310016" y="25432"/>
                    <a:pt x="274315" y="0"/>
                    <a:pt x="233513" y="0"/>
                  </a:cubicBezTo>
                  <a:cubicBezTo>
                    <a:pt x="146809" y="0"/>
                    <a:pt x="55005" y="71210"/>
                    <a:pt x="19303" y="147506"/>
                  </a:cubicBezTo>
                  <a:cubicBezTo>
                    <a:pt x="-21499" y="244148"/>
                    <a:pt x="4002" y="356049"/>
                    <a:pt x="80506" y="422172"/>
                  </a:cubicBezTo>
                  <a:cubicBezTo>
                    <a:pt x="106007" y="361135"/>
                    <a:pt x="100907" y="295012"/>
                    <a:pt x="75406" y="233975"/>
                  </a:cubicBezTo>
                  <a:cubicBezTo>
                    <a:pt x="162109" y="239061"/>
                    <a:pt x="355918" y="193284"/>
                    <a:pt x="325317" y="71210"/>
                  </a:cubicBezTo>
                  <a:close/>
                </a:path>
              </a:pathLst>
            </a:custGeom>
            <a:solidFill>
              <a:schemeClr val="accent5"/>
            </a:solidFill>
            <a:ln w="38100" cap="rnd">
              <a:solidFill>
                <a:srgbClr val="F2EEEC"/>
              </a:solidFill>
              <a:prstDash val="solid"/>
              <a:bevel/>
            </a:ln>
          </p:spPr>
          <p:txBody>
            <a:bodyPr rtlCol="0" anchor="ctr"/>
            <a:lstStyle/>
            <a:p>
              <a:endParaRPr lang="en-US" baseline="30000"/>
            </a:p>
          </p:txBody>
        </p:sp>
        <p:sp>
          <p:nvSpPr>
            <p:cNvPr id="9" name="Freeform 8">
              <a:extLst>
                <a:ext uri="{FF2B5EF4-FFF2-40B4-BE49-F238E27FC236}">
                  <a16:creationId xmlns:a16="http://schemas.microsoft.com/office/drawing/2014/main" id="{0A0BF28E-514C-310E-4606-743A6D950B71}"/>
                </a:ext>
              </a:extLst>
            </p:cNvPr>
            <p:cNvSpPr/>
            <p:nvPr/>
          </p:nvSpPr>
          <p:spPr>
            <a:xfrm>
              <a:off x="9160813" y="1430040"/>
              <a:ext cx="359735" cy="383401"/>
            </a:xfrm>
            <a:custGeom>
              <a:avLst/>
              <a:gdLst>
                <a:gd name="connsiteX0" fmla="*/ 290714 w 359735"/>
                <a:gd name="connsiteY0" fmla="*/ 25432 h 383401"/>
                <a:gd name="connsiteX1" fmla="*/ 249912 w 359735"/>
                <a:gd name="connsiteY1" fmla="*/ 0 h 383401"/>
                <a:gd name="connsiteX2" fmla="*/ 0 w 359735"/>
                <a:gd name="connsiteY2" fmla="*/ 147506 h 383401"/>
                <a:gd name="connsiteX3" fmla="*/ 10201 w 359735"/>
                <a:gd name="connsiteY3" fmla="*/ 315358 h 383401"/>
                <a:gd name="connsiteX4" fmla="*/ 316215 w 359735"/>
                <a:gd name="connsiteY4" fmla="*/ 310271 h 383401"/>
                <a:gd name="connsiteX5" fmla="*/ 290714 w 359735"/>
                <a:gd name="connsiteY5" fmla="*/ 25432 h 383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735" h="383401">
                  <a:moveTo>
                    <a:pt x="290714" y="25432"/>
                  </a:moveTo>
                  <a:cubicBezTo>
                    <a:pt x="275413" y="15259"/>
                    <a:pt x="265212" y="10173"/>
                    <a:pt x="249912" y="0"/>
                  </a:cubicBezTo>
                  <a:cubicBezTo>
                    <a:pt x="255012" y="111901"/>
                    <a:pt x="76504" y="147506"/>
                    <a:pt x="0" y="147506"/>
                  </a:cubicBezTo>
                  <a:cubicBezTo>
                    <a:pt x="20401" y="203456"/>
                    <a:pt x="25501" y="259407"/>
                    <a:pt x="10201" y="315358"/>
                  </a:cubicBezTo>
                  <a:cubicBezTo>
                    <a:pt x="81604" y="406913"/>
                    <a:pt x="234611" y="406913"/>
                    <a:pt x="316215" y="310271"/>
                  </a:cubicBezTo>
                  <a:cubicBezTo>
                    <a:pt x="382517" y="233975"/>
                    <a:pt x="372317" y="86469"/>
                    <a:pt x="290714" y="25432"/>
                  </a:cubicBezTo>
                  <a:close/>
                </a:path>
              </a:pathLst>
            </a:custGeom>
            <a:solidFill>
              <a:schemeClr val="accent1"/>
            </a:solidFill>
            <a:ln w="38100" cap="rnd">
              <a:solidFill>
                <a:srgbClr val="F2EEEC"/>
              </a:solidFill>
              <a:prstDash val="solid"/>
              <a:bevel/>
            </a:ln>
          </p:spPr>
          <p:txBody>
            <a:bodyPr rtlCol="0" anchor="ctr"/>
            <a:lstStyle/>
            <a:p>
              <a:endParaRPr lang="en-US" baseline="30000"/>
            </a:p>
          </p:txBody>
        </p:sp>
        <p:sp>
          <p:nvSpPr>
            <p:cNvPr id="12" name="Freeform 11">
              <a:extLst>
                <a:ext uri="{FF2B5EF4-FFF2-40B4-BE49-F238E27FC236}">
                  <a16:creationId xmlns:a16="http://schemas.microsoft.com/office/drawing/2014/main" id="{5E117AC1-DDD8-5ADC-3C58-880FB9FC7E5E}"/>
                </a:ext>
              </a:extLst>
            </p:cNvPr>
            <p:cNvSpPr/>
            <p:nvPr/>
          </p:nvSpPr>
          <p:spPr>
            <a:xfrm>
              <a:off x="7850053" y="1921751"/>
              <a:ext cx="2407309" cy="1624236"/>
            </a:xfrm>
            <a:custGeom>
              <a:avLst/>
              <a:gdLst>
                <a:gd name="connsiteX0" fmla="*/ 2101296 w 2407309"/>
                <a:gd name="connsiteY0" fmla="*/ 917225 h 1624236"/>
                <a:gd name="connsiteX1" fmla="*/ 1856485 w 2407309"/>
                <a:gd name="connsiteY1" fmla="*/ 505225 h 1624236"/>
                <a:gd name="connsiteX2" fmla="*/ 1805483 w 2407309"/>
                <a:gd name="connsiteY2" fmla="*/ 372979 h 1624236"/>
                <a:gd name="connsiteX3" fmla="*/ 1800382 w 2407309"/>
                <a:gd name="connsiteY3" fmla="*/ 357720 h 1624236"/>
                <a:gd name="connsiteX4" fmla="*/ 1677977 w 2407309"/>
                <a:gd name="connsiteY4" fmla="*/ 118658 h 1624236"/>
                <a:gd name="connsiteX5" fmla="*/ 1382163 w 2407309"/>
                <a:gd name="connsiteY5" fmla="*/ 22016 h 1624236"/>
                <a:gd name="connsiteX6" fmla="*/ 1366862 w 2407309"/>
                <a:gd name="connsiteY6" fmla="*/ 22016 h 1624236"/>
                <a:gd name="connsiteX7" fmla="*/ 744634 w 2407309"/>
                <a:gd name="connsiteY7" fmla="*/ 266164 h 1624236"/>
                <a:gd name="connsiteX8" fmla="*/ 0 w 2407309"/>
                <a:gd name="connsiteY8" fmla="*/ 1283447 h 1624236"/>
                <a:gd name="connsiteX9" fmla="*/ 336615 w 2407309"/>
                <a:gd name="connsiteY9" fmla="*/ 1583545 h 1624236"/>
                <a:gd name="connsiteX10" fmla="*/ 703832 w 2407309"/>
                <a:gd name="connsiteY10" fmla="*/ 1029126 h 1624236"/>
                <a:gd name="connsiteX11" fmla="*/ 948643 w 2407309"/>
                <a:gd name="connsiteY11" fmla="*/ 698509 h 1624236"/>
                <a:gd name="connsiteX12" fmla="*/ 892541 w 2407309"/>
                <a:gd name="connsiteY12" fmla="*/ 1018953 h 1624236"/>
                <a:gd name="connsiteX13" fmla="*/ 892541 w 2407309"/>
                <a:gd name="connsiteY13" fmla="*/ 1095249 h 1624236"/>
                <a:gd name="connsiteX14" fmla="*/ 1688177 w 2407309"/>
                <a:gd name="connsiteY14" fmla="*/ 1217323 h 1624236"/>
                <a:gd name="connsiteX15" fmla="*/ 1728979 w 2407309"/>
                <a:gd name="connsiteY15" fmla="*/ 1171546 h 1624236"/>
                <a:gd name="connsiteX16" fmla="*/ 1861585 w 2407309"/>
                <a:gd name="connsiteY16" fmla="*/ 1329224 h 1624236"/>
                <a:gd name="connsiteX17" fmla="*/ 2157398 w 2407309"/>
                <a:gd name="connsiteY17" fmla="*/ 1624236 h 1624236"/>
                <a:gd name="connsiteX18" fmla="*/ 2407310 w 2407309"/>
                <a:gd name="connsiteY18" fmla="*/ 1237669 h 1624236"/>
                <a:gd name="connsiteX19" fmla="*/ 2101296 w 2407309"/>
                <a:gd name="connsiteY19" fmla="*/ 917225 h 1624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07309" h="1624236">
                  <a:moveTo>
                    <a:pt x="2101296" y="917225"/>
                  </a:moveTo>
                  <a:cubicBezTo>
                    <a:pt x="1999291" y="790065"/>
                    <a:pt x="1917688" y="652731"/>
                    <a:pt x="1856485" y="505225"/>
                  </a:cubicBezTo>
                  <a:cubicBezTo>
                    <a:pt x="1841184" y="464534"/>
                    <a:pt x="1820783" y="418756"/>
                    <a:pt x="1805483" y="372979"/>
                  </a:cubicBezTo>
                  <a:cubicBezTo>
                    <a:pt x="1805483" y="367892"/>
                    <a:pt x="1805483" y="362806"/>
                    <a:pt x="1800382" y="357720"/>
                  </a:cubicBezTo>
                  <a:cubicBezTo>
                    <a:pt x="1779981" y="266164"/>
                    <a:pt x="1739179" y="184782"/>
                    <a:pt x="1677977" y="118658"/>
                  </a:cubicBezTo>
                  <a:cubicBezTo>
                    <a:pt x="1601473" y="42362"/>
                    <a:pt x="1489268" y="6757"/>
                    <a:pt x="1382163" y="22016"/>
                  </a:cubicBezTo>
                  <a:lnTo>
                    <a:pt x="1366862" y="22016"/>
                  </a:lnTo>
                  <a:cubicBezTo>
                    <a:pt x="1152653" y="-49193"/>
                    <a:pt x="928242" y="57621"/>
                    <a:pt x="744634" y="266164"/>
                  </a:cubicBezTo>
                  <a:cubicBezTo>
                    <a:pt x="469221" y="586608"/>
                    <a:pt x="219310" y="922311"/>
                    <a:pt x="0" y="1283447"/>
                  </a:cubicBezTo>
                  <a:cubicBezTo>
                    <a:pt x="56102" y="1354656"/>
                    <a:pt x="214210" y="1512335"/>
                    <a:pt x="336615" y="1583545"/>
                  </a:cubicBezTo>
                  <a:cubicBezTo>
                    <a:pt x="474321" y="1364829"/>
                    <a:pt x="576326" y="1196978"/>
                    <a:pt x="703832" y="1029126"/>
                  </a:cubicBezTo>
                  <a:cubicBezTo>
                    <a:pt x="790536" y="912138"/>
                    <a:pt x="867040" y="805324"/>
                    <a:pt x="948643" y="698509"/>
                  </a:cubicBezTo>
                  <a:cubicBezTo>
                    <a:pt x="928242" y="805324"/>
                    <a:pt x="907841" y="912138"/>
                    <a:pt x="892541" y="1018953"/>
                  </a:cubicBezTo>
                  <a:cubicBezTo>
                    <a:pt x="887441" y="1044385"/>
                    <a:pt x="887441" y="1069817"/>
                    <a:pt x="892541" y="1095249"/>
                  </a:cubicBezTo>
                  <a:cubicBezTo>
                    <a:pt x="912942" y="1146114"/>
                    <a:pt x="1530070" y="1288533"/>
                    <a:pt x="1688177" y="1217323"/>
                  </a:cubicBezTo>
                  <a:cubicBezTo>
                    <a:pt x="1708578" y="1207150"/>
                    <a:pt x="1718778" y="1191891"/>
                    <a:pt x="1728979" y="1171546"/>
                  </a:cubicBezTo>
                  <a:cubicBezTo>
                    <a:pt x="1769781" y="1222410"/>
                    <a:pt x="1815683" y="1278360"/>
                    <a:pt x="1861585" y="1329224"/>
                  </a:cubicBezTo>
                  <a:cubicBezTo>
                    <a:pt x="1917688" y="1390261"/>
                    <a:pt x="2121697" y="1598804"/>
                    <a:pt x="2157398" y="1624236"/>
                  </a:cubicBezTo>
                  <a:cubicBezTo>
                    <a:pt x="2218602" y="1547940"/>
                    <a:pt x="2381809" y="1293619"/>
                    <a:pt x="2407310" y="1237669"/>
                  </a:cubicBezTo>
                  <a:cubicBezTo>
                    <a:pt x="2392010" y="1252928"/>
                    <a:pt x="2121697" y="942657"/>
                    <a:pt x="2101296" y="917225"/>
                  </a:cubicBezTo>
                  <a:close/>
                </a:path>
              </a:pathLst>
            </a:custGeom>
            <a:solidFill>
              <a:schemeClr val="accent1"/>
            </a:solidFill>
            <a:ln w="38100" cap="rnd">
              <a:solidFill>
                <a:srgbClr val="F2EEEC"/>
              </a:solidFill>
              <a:prstDash val="solid"/>
              <a:bevel/>
            </a:ln>
          </p:spPr>
          <p:txBody>
            <a:bodyPr rtlCol="0" anchor="ctr"/>
            <a:lstStyle/>
            <a:p>
              <a:endParaRPr lang="en-US" baseline="30000"/>
            </a:p>
          </p:txBody>
        </p:sp>
        <p:sp>
          <p:nvSpPr>
            <p:cNvPr id="13" name="Freeform 12">
              <a:extLst>
                <a:ext uri="{FF2B5EF4-FFF2-40B4-BE49-F238E27FC236}">
                  <a16:creationId xmlns:a16="http://schemas.microsoft.com/office/drawing/2014/main" id="{EA935443-6A2E-5E98-E519-8869D65BA1AD}"/>
                </a:ext>
              </a:extLst>
            </p:cNvPr>
            <p:cNvSpPr/>
            <p:nvPr/>
          </p:nvSpPr>
          <p:spPr>
            <a:xfrm>
              <a:off x="7518538" y="3047519"/>
              <a:ext cx="2609281" cy="2742588"/>
            </a:xfrm>
            <a:custGeom>
              <a:avLst/>
              <a:gdLst>
                <a:gd name="connsiteX0" fmla="*/ 2055394 w 2609281"/>
                <a:gd name="connsiteY0" fmla="*/ 142420 h 2742588"/>
                <a:gd name="connsiteX1" fmla="*/ 2029893 w 2609281"/>
                <a:gd name="connsiteY1" fmla="*/ 81383 h 2742588"/>
                <a:gd name="connsiteX2" fmla="*/ 2019692 w 2609281"/>
                <a:gd name="connsiteY2" fmla="*/ 91555 h 2742588"/>
                <a:gd name="connsiteX3" fmla="*/ 1280158 w 2609281"/>
                <a:gd name="connsiteY3" fmla="*/ 0 h 2742588"/>
                <a:gd name="connsiteX4" fmla="*/ 1254657 w 2609281"/>
                <a:gd name="connsiteY4" fmla="*/ 30518 h 2742588"/>
                <a:gd name="connsiteX5" fmla="*/ 1111851 w 2609281"/>
                <a:gd name="connsiteY5" fmla="*/ 554419 h 2742588"/>
                <a:gd name="connsiteX6" fmla="*/ 1111851 w 2609281"/>
                <a:gd name="connsiteY6" fmla="*/ 625629 h 2742588"/>
                <a:gd name="connsiteX7" fmla="*/ 1014946 w 2609281"/>
                <a:gd name="connsiteY7" fmla="*/ 1154615 h 2742588"/>
                <a:gd name="connsiteX8" fmla="*/ 0 w 2609281"/>
                <a:gd name="connsiteY8" fmla="*/ 1922664 h 2742588"/>
                <a:gd name="connsiteX9" fmla="*/ 280513 w 2609281"/>
                <a:gd name="connsiteY9" fmla="*/ 2375354 h 2742588"/>
                <a:gd name="connsiteX10" fmla="*/ 1239356 w 2609281"/>
                <a:gd name="connsiteY10" fmla="*/ 1698862 h 2742588"/>
                <a:gd name="connsiteX11" fmla="*/ 1535170 w 2609281"/>
                <a:gd name="connsiteY11" fmla="*/ 1408936 h 2742588"/>
                <a:gd name="connsiteX12" fmla="*/ 1713678 w 2609281"/>
                <a:gd name="connsiteY12" fmla="*/ 1027455 h 2742588"/>
                <a:gd name="connsiteX13" fmla="*/ 1881986 w 2609281"/>
                <a:gd name="connsiteY13" fmla="*/ 1174961 h 2742588"/>
                <a:gd name="connsiteX14" fmla="*/ 2070695 w 2609281"/>
                <a:gd name="connsiteY14" fmla="*/ 1398763 h 2742588"/>
                <a:gd name="connsiteX15" fmla="*/ 2055394 w 2609281"/>
                <a:gd name="connsiteY15" fmla="*/ 1764985 h 2742588"/>
                <a:gd name="connsiteX16" fmla="*/ 1978890 w 2609281"/>
                <a:gd name="connsiteY16" fmla="*/ 2721231 h 2742588"/>
                <a:gd name="connsiteX17" fmla="*/ 2499114 w 2609281"/>
                <a:gd name="connsiteY17" fmla="*/ 2721231 h 2742588"/>
                <a:gd name="connsiteX18" fmla="*/ 2606219 w 2609281"/>
                <a:gd name="connsiteY18" fmla="*/ 1271603 h 2742588"/>
                <a:gd name="connsiteX19" fmla="*/ 2055394 w 2609281"/>
                <a:gd name="connsiteY19" fmla="*/ 142420 h 274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9281" h="2742588">
                  <a:moveTo>
                    <a:pt x="2055394" y="142420"/>
                  </a:moveTo>
                  <a:cubicBezTo>
                    <a:pt x="2050294" y="116987"/>
                    <a:pt x="2040093" y="96642"/>
                    <a:pt x="2029893" y="81383"/>
                  </a:cubicBezTo>
                  <a:cubicBezTo>
                    <a:pt x="2024792" y="86469"/>
                    <a:pt x="2024792" y="86469"/>
                    <a:pt x="2019692" y="91555"/>
                  </a:cubicBezTo>
                  <a:cubicBezTo>
                    <a:pt x="1887086" y="152592"/>
                    <a:pt x="1438266" y="61037"/>
                    <a:pt x="1280158" y="0"/>
                  </a:cubicBezTo>
                  <a:cubicBezTo>
                    <a:pt x="1269958" y="10173"/>
                    <a:pt x="1264858" y="20346"/>
                    <a:pt x="1254657" y="30518"/>
                  </a:cubicBezTo>
                  <a:cubicBezTo>
                    <a:pt x="1147553" y="183111"/>
                    <a:pt x="1096550" y="366222"/>
                    <a:pt x="1111851" y="554419"/>
                  </a:cubicBezTo>
                  <a:cubicBezTo>
                    <a:pt x="1116951" y="579851"/>
                    <a:pt x="1116951" y="600197"/>
                    <a:pt x="1111851" y="625629"/>
                  </a:cubicBezTo>
                  <a:cubicBezTo>
                    <a:pt x="1045548" y="844344"/>
                    <a:pt x="1055748" y="1098665"/>
                    <a:pt x="1014946" y="1154615"/>
                  </a:cubicBezTo>
                  <a:cubicBezTo>
                    <a:pt x="831338" y="1398763"/>
                    <a:pt x="652830" y="1459800"/>
                    <a:pt x="0" y="1922664"/>
                  </a:cubicBezTo>
                  <a:cubicBezTo>
                    <a:pt x="25501" y="1968441"/>
                    <a:pt x="178508" y="2232935"/>
                    <a:pt x="280513" y="2375354"/>
                  </a:cubicBezTo>
                  <a:cubicBezTo>
                    <a:pt x="606928" y="2156639"/>
                    <a:pt x="923142" y="1932837"/>
                    <a:pt x="1239356" y="1698862"/>
                  </a:cubicBezTo>
                  <a:cubicBezTo>
                    <a:pt x="1341361" y="1622566"/>
                    <a:pt x="1473968" y="1525924"/>
                    <a:pt x="1535170" y="1408936"/>
                  </a:cubicBezTo>
                  <a:cubicBezTo>
                    <a:pt x="1601473" y="1286863"/>
                    <a:pt x="1662676" y="1159702"/>
                    <a:pt x="1713678" y="1027455"/>
                  </a:cubicBezTo>
                  <a:cubicBezTo>
                    <a:pt x="1764681" y="1078319"/>
                    <a:pt x="1820783" y="1129183"/>
                    <a:pt x="1881986" y="1174961"/>
                  </a:cubicBezTo>
                  <a:cubicBezTo>
                    <a:pt x="1953389" y="1241085"/>
                    <a:pt x="2019692" y="1317381"/>
                    <a:pt x="2070695" y="1398763"/>
                  </a:cubicBezTo>
                  <a:cubicBezTo>
                    <a:pt x="2096196" y="1444541"/>
                    <a:pt x="2060494" y="1719208"/>
                    <a:pt x="2055394" y="1764985"/>
                  </a:cubicBezTo>
                  <a:cubicBezTo>
                    <a:pt x="2029893" y="2029479"/>
                    <a:pt x="2029893" y="2243108"/>
                    <a:pt x="1978890" y="2721231"/>
                  </a:cubicBezTo>
                  <a:cubicBezTo>
                    <a:pt x="1973790" y="2756835"/>
                    <a:pt x="2397110" y="2741576"/>
                    <a:pt x="2499114" y="2721231"/>
                  </a:cubicBezTo>
                  <a:cubicBezTo>
                    <a:pt x="2539916" y="2349922"/>
                    <a:pt x="2626620" y="1429282"/>
                    <a:pt x="2606219" y="1271603"/>
                  </a:cubicBezTo>
                  <a:cubicBezTo>
                    <a:pt x="2590918" y="1169875"/>
                    <a:pt x="2126797" y="371308"/>
                    <a:pt x="2055394" y="142420"/>
                  </a:cubicBezTo>
                  <a:close/>
                </a:path>
              </a:pathLst>
            </a:custGeom>
            <a:noFill/>
            <a:ln w="38100" cap="rnd">
              <a:solidFill>
                <a:srgbClr val="F2EEEC"/>
              </a:solidFill>
              <a:prstDash val="solid"/>
              <a:bevel/>
            </a:ln>
          </p:spPr>
          <p:txBody>
            <a:bodyPr rtlCol="0" anchor="ctr"/>
            <a:lstStyle/>
            <a:p>
              <a:endParaRPr lang="en-US" baseline="30000"/>
            </a:p>
          </p:txBody>
        </p:sp>
        <p:grpSp>
          <p:nvGrpSpPr>
            <p:cNvPr id="14" name="Graphic 7">
              <a:extLst>
                <a:ext uri="{FF2B5EF4-FFF2-40B4-BE49-F238E27FC236}">
                  <a16:creationId xmlns:a16="http://schemas.microsoft.com/office/drawing/2014/main" id="{326485A8-0FC1-EAE2-B604-4A8AE3CEBA3E}"/>
                </a:ext>
              </a:extLst>
            </p:cNvPr>
            <p:cNvGrpSpPr/>
            <p:nvPr/>
          </p:nvGrpSpPr>
          <p:grpSpPr>
            <a:xfrm>
              <a:off x="7176823" y="5036306"/>
              <a:ext cx="3149946" cy="1169874"/>
              <a:chOff x="7176823" y="5036306"/>
              <a:chExt cx="3149946" cy="1169874"/>
            </a:xfrm>
            <a:noFill/>
          </p:grpSpPr>
          <p:sp>
            <p:nvSpPr>
              <p:cNvPr id="23" name="Freeform 22">
                <a:extLst>
                  <a:ext uri="{FF2B5EF4-FFF2-40B4-BE49-F238E27FC236}">
                    <a16:creationId xmlns:a16="http://schemas.microsoft.com/office/drawing/2014/main" id="{2132521E-2034-FC07-B007-3E083C35A1CF}"/>
                  </a:ext>
                </a:extLst>
              </p:cNvPr>
              <p:cNvSpPr/>
              <p:nvPr/>
            </p:nvSpPr>
            <p:spPr>
              <a:xfrm>
                <a:off x="7176823" y="5036306"/>
                <a:ext cx="591626" cy="794269"/>
              </a:xfrm>
              <a:custGeom>
                <a:avLst/>
                <a:gdLst>
                  <a:gd name="connsiteX0" fmla="*/ 525324 w 591626"/>
                  <a:gd name="connsiteY0" fmla="*/ 528987 h 794269"/>
                  <a:gd name="connsiteX1" fmla="*/ 591627 w 591626"/>
                  <a:gd name="connsiteY1" fmla="*/ 330617 h 794269"/>
                  <a:gd name="connsiteX2" fmla="*/ 387618 w 591626"/>
                  <a:gd name="connsiteY2" fmla="*/ 0 h 794269"/>
                  <a:gd name="connsiteX3" fmla="*/ 255012 w 591626"/>
                  <a:gd name="connsiteY3" fmla="*/ 30518 h 794269"/>
                  <a:gd name="connsiteX4" fmla="*/ 0 w 591626"/>
                  <a:gd name="connsiteY4" fmla="*/ 137333 h 794269"/>
                  <a:gd name="connsiteX5" fmla="*/ 382517 w 591626"/>
                  <a:gd name="connsiteY5" fmla="*/ 712098 h 794269"/>
                  <a:gd name="connsiteX6" fmla="*/ 499823 w 591626"/>
                  <a:gd name="connsiteY6" fmla="*/ 793480 h 794269"/>
                  <a:gd name="connsiteX7" fmla="*/ 555925 w 591626"/>
                  <a:gd name="connsiteY7" fmla="*/ 701925 h 794269"/>
                  <a:gd name="connsiteX8" fmla="*/ 530424 w 591626"/>
                  <a:gd name="connsiteY8" fmla="*/ 590024 h 794269"/>
                  <a:gd name="connsiteX9" fmla="*/ 525324 w 591626"/>
                  <a:gd name="connsiteY9" fmla="*/ 528987 h 794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1626" h="794269">
                    <a:moveTo>
                      <a:pt x="525324" y="528987"/>
                    </a:moveTo>
                    <a:cubicBezTo>
                      <a:pt x="515123" y="462863"/>
                      <a:pt x="545725" y="396740"/>
                      <a:pt x="591627" y="330617"/>
                    </a:cubicBezTo>
                    <a:cubicBezTo>
                      <a:pt x="520224" y="223802"/>
                      <a:pt x="438620" y="86469"/>
                      <a:pt x="387618" y="0"/>
                    </a:cubicBezTo>
                    <a:cubicBezTo>
                      <a:pt x="346816" y="15259"/>
                      <a:pt x="300914" y="30518"/>
                      <a:pt x="255012" y="30518"/>
                    </a:cubicBezTo>
                    <a:cubicBezTo>
                      <a:pt x="147907" y="35605"/>
                      <a:pt x="0" y="137333"/>
                      <a:pt x="0" y="137333"/>
                    </a:cubicBezTo>
                    <a:lnTo>
                      <a:pt x="382517" y="712098"/>
                    </a:lnTo>
                    <a:cubicBezTo>
                      <a:pt x="382517" y="712098"/>
                      <a:pt x="448820" y="803653"/>
                      <a:pt x="499823" y="793480"/>
                    </a:cubicBezTo>
                    <a:cubicBezTo>
                      <a:pt x="535525" y="778221"/>
                      <a:pt x="561026" y="742616"/>
                      <a:pt x="555925" y="701925"/>
                    </a:cubicBezTo>
                    <a:cubicBezTo>
                      <a:pt x="550825" y="661234"/>
                      <a:pt x="545725" y="625629"/>
                      <a:pt x="530424" y="590024"/>
                    </a:cubicBezTo>
                    <a:cubicBezTo>
                      <a:pt x="525324" y="569678"/>
                      <a:pt x="525324" y="549333"/>
                      <a:pt x="525324" y="528987"/>
                    </a:cubicBezTo>
                    <a:close/>
                  </a:path>
                </a:pathLst>
              </a:custGeom>
              <a:noFill/>
              <a:ln w="38100" cap="rnd">
                <a:solidFill>
                  <a:srgbClr val="F2EEEC"/>
                </a:solidFill>
                <a:prstDash val="solid"/>
                <a:bevel/>
              </a:ln>
            </p:spPr>
            <p:txBody>
              <a:bodyPr rtlCol="0" anchor="ctr"/>
              <a:lstStyle/>
              <a:p>
                <a:endParaRPr lang="en-US" baseline="30000"/>
              </a:p>
            </p:txBody>
          </p:sp>
          <p:sp>
            <p:nvSpPr>
              <p:cNvPr id="24" name="Freeform 23">
                <a:extLst>
                  <a:ext uri="{FF2B5EF4-FFF2-40B4-BE49-F238E27FC236}">
                    <a16:creationId xmlns:a16="http://schemas.microsoft.com/office/drawing/2014/main" id="{230C543D-39CB-65CC-3E6E-6744C8357069}"/>
                  </a:ext>
                </a:extLst>
              </p:cNvPr>
              <p:cNvSpPr/>
              <p:nvPr/>
            </p:nvSpPr>
            <p:spPr>
              <a:xfrm>
                <a:off x="9544303" y="5773836"/>
                <a:ext cx="782465" cy="432345"/>
              </a:xfrm>
              <a:custGeom>
                <a:avLst/>
                <a:gdLst>
                  <a:gd name="connsiteX0" fmla="*/ 738561 w 782465"/>
                  <a:gd name="connsiteY0" fmla="*/ 284839 h 432345"/>
                  <a:gd name="connsiteX1" fmla="*/ 585554 w 782465"/>
                  <a:gd name="connsiteY1" fmla="*/ 233975 h 432345"/>
                  <a:gd name="connsiteX2" fmla="*/ 422347 w 782465"/>
                  <a:gd name="connsiteY2" fmla="*/ 91556 h 432345"/>
                  <a:gd name="connsiteX3" fmla="*/ 422347 w 782465"/>
                  <a:gd name="connsiteY3" fmla="*/ 0 h 432345"/>
                  <a:gd name="connsiteX4" fmla="*/ 70431 w 782465"/>
                  <a:gd name="connsiteY4" fmla="*/ 15259 h 432345"/>
                  <a:gd name="connsiteX5" fmla="*/ 29629 w 782465"/>
                  <a:gd name="connsiteY5" fmla="*/ 193284 h 432345"/>
                  <a:gd name="connsiteX6" fmla="*/ 14328 w 782465"/>
                  <a:gd name="connsiteY6" fmla="*/ 432345 h 432345"/>
                  <a:gd name="connsiteX7" fmla="*/ 646757 w 782465"/>
                  <a:gd name="connsiteY7" fmla="*/ 432345 h 432345"/>
                  <a:gd name="connsiteX8" fmla="*/ 779363 w 782465"/>
                  <a:gd name="connsiteY8" fmla="*/ 381481 h 432345"/>
                  <a:gd name="connsiteX9" fmla="*/ 738561 w 782465"/>
                  <a:gd name="connsiteY9" fmla="*/ 284839 h 432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2465" h="432345">
                    <a:moveTo>
                      <a:pt x="738561" y="284839"/>
                    </a:moveTo>
                    <a:cubicBezTo>
                      <a:pt x="707960" y="264494"/>
                      <a:pt x="621256" y="249234"/>
                      <a:pt x="585554" y="233975"/>
                    </a:cubicBezTo>
                    <a:cubicBezTo>
                      <a:pt x="565153" y="228889"/>
                      <a:pt x="432547" y="198370"/>
                      <a:pt x="422347" y="91556"/>
                    </a:cubicBezTo>
                    <a:cubicBezTo>
                      <a:pt x="422347" y="71210"/>
                      <a:pt x="422347" y="40691"/>
                      <a:pt x="422347" y="0"/>
                    </a:cubicBezTo>
                    <a:cubicBezTo>
                      <a:pt x="330543" y="10173"/>
                      <a:pt x="177536" y="15259"/>
                      <a:pt x="70431" y="15259"/>
                    </a:cubicBezTo>
                    <a:cubicBezTo>
                      <a:pt x="65331" y="76296"/>
                      <a:pt x="55130" y="132247"/>
                      <a:pt x="29629" y="193284"/>
                    </a:cubicBezTo>
                    <a:cubicBezTo>
                      <a:pt x="-26474" y="345876"/>
                      <a:pt x="14328" y="432345"/>
                      <a:pt x="14328" y="432345"/>
                    </a:cubicBezTo>
                    <a:lnTo>
                      <a:pt x="646757" y="432345"/>
                    </a:lnTo>
                    <a:cubicBezTo>
                      <a:pt x="646757" y="432345"/>
                      <a:pt x="758962" y="427259"/>
                      <a:pt x="779363" y="381481"/>
                    </a:cubicBezTo>
                    <a:cubicBezTo>
                      <a:pt x="789564" y="345876"/>
                      <a:pt x="774263" y="305185"/>
                      <a:pt x="738561" y="284839"/>
                    </a:cubicBezTo>
                    <a:close/>
                  </a:path>
                </a:pathLst>
              </a:custGeom>
              <a:noFill/>
              <a:ln w="38100" cap="rnd">
                <a:solidFill>
                  <a:srgbClr val="F2EEEC"/>
                </a:solidFill>
                <a:prstDash val="solid"/>
                <a:bevel/>
              </a:ln>
            </p:spPr>
            <p:txBody>
              <a:bodyPr rtlCol="0" anchor="ctr"/>
              <a:lstStyle/>
              <a:p>
                <a:endParaRPr lang="en-US" baseline="30000"/>
              </a:p>
            </p:txBody>
          </p:sp>
        </p:grpSp>
        <p:sp>
          <p:nvSpPr>
            <p:cNvPr id="15" name="Freeform 14">
              <a:extLst>
                <a:ext uri="{FF2B5EF4-FFF2-40B4-BE49-F238E27FC236}">
                  <a16:creationId xmlns:a16="http://schemas.microsoft.com/office/drawing/2014/main" id="{D967DB57-2B21-8043-73E7-8EC448A4A703}"/>
                </a:ext>
              </a:extLst>
            </p:cNvPr>
            <p:cNvSpPr/>
            <p:nvPr/>
          </p:nvSpPr>
          <p:spPr>
            <a:xfrm>
              <a:off x="9558631" y="2340508"/>
              <a:ext cx="96904" cy="798566"/>
            </a:xfrm>
            <a:custGeom>
              <a:avLst/>
              <a:gdLst>
                <a:gd name="connsiteX0" fmla="*/ 10200 w 96904"/>
                <a:gd name="connsiteY0" fmla="*/ 798567 h 798566"/>
                <a:gd name="connsiteX1" fmla="*/ 10200 w 96904"/>
                <a:gd name="connsiteY1" fmla="*/ 798567 h 798566"/>
                <a:gd name="connsiteX2" fmla="*/ 0 w 96904"/>
                <a:gd name="connsiteY2" fmla="*/ 783308 h 798566"/>
                <a:gd name="connsiteX3" fmla="*/ 76504 w 96904"/>
                <a:gd name="connsiteY3" fmla="*/ 10173 h 798566"/>
                <a:gd name="connsiteX4" fmla="*/ 86704 w 96904"/>
                <a:gd name="connsiteY4" fmla="*/ 0 h 798566"/>
                <a:gd name="connsiteX5" fmla="*/ 86704 w 96904"/>
                <a:gd name="connsiteY5" fmla="*/ 0 h 798566"/>
                <a:gd name="connsiteX6" fmla="*/ 86704 w 96904"/>
                <a:gd name="connsiteY6" fmla="*/ 0 h 798566"/>
                <a:gd name="connsiteX7" fmla="*/ 96905 w 96904"/>
                <a:gd name="connsiteY7" fmla="*/ 10173 h 798566"/>
                <a:gd name="connsiteX8" fmla="*/ 20401 w 96904"/>
                <a:gd name="connsiteY8" fmla="*/ 788394 h 798566"/>
                <a:gd name="connsiteX9" fmla="*/ 10200 w 96904"/>
                <a:gd name="connsiteY9" fmla="*/ 798567 h 798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04" h="798566">
                  <a:moveTo>
                    <a:pt x="10200" y="798567"/>
                  </a:moveTo>
                  <a:lnTo>
                    <a:pt x="10200" y="798567"/>
                  </a:lnTo>
                  <a:cubicBezTo>
                    <a:pt x="0" y="798567"/>
                    <a:pt x="0" y="788394"/>
                    <a:pt x="0" y="783308"/>
                  </a:cubicBezTo>
                  <a:cubicBezTo>
                    <a:pt x="51002" y="579851"/>
                    <a:pt x="76504" y="335703"/>
                    <a:pt x="76504" y="10173"/>
                  </a:cubicBezTo>
                  <a:cubicBezTo>
                    <a:pt x="76504" y="5087"/>
                    <a:pt x="81604" y="0"/>
                    <a:pt x="86704" y="0"/>
                  </a:cubicBezTo>
                  <a:cubicBezTo>
                    <a:pt x="86704" y="0"/>
                    <a:pt x="86704" y="0"/>
                    <a:pt x="86704" y="0"/>
                  </a:cubicBezTo>
                  <a:lnTo>
                    <a:pt x="86704" y="0"/>
                  </a:lnTo>
                  <a:cubicBezTo>
                    <a:pt x="91804" y="0"/>
                    <a:pt x="96905" y="5087"/>
                    <a:pt x="96905" y="10173"/>
                  </a:cubicBezTo>
                  <a:cubicBezTo>
                    <a:pt x="96905" y="335703"/>
                    <a:pt x="76504" y="584937"/>
                    <a:pt x="20401" y="788394"/>
                  </a:cubicBezTo>
                  <a:cubicBezTo>
                    <a:pt x="20401" y="793480"/>
                    <a:pt x="15300" y="798567"/>
                    <a:pt x="10200" y="798567"/>
                  </a:cubicBezTo>
                  <a:close/>
                </a:path>
              </a:pathLst>
            </a:custGeom>
            <a:solidFill>
              <a:srgbClr val="3D4040"/>
            </a:solidFill>
            <a:ln w="50972" cap="flat">
              <a:noFill/>
              <a:prstDash val="solid"/>
              <a:miter/>
            </a:ln>
          </p:spPr>
          <p:txBody>
            <a:bodyPr rtlCol="0" anchor="ctr"/>
            <a:lstStyle/>
            <a:p>
              <a:endParaRPr lang="en-US" baseline="30000"/>
            </a:p>
          </p:txBody>
        </p:sp>
        <p:sp>
          <p:nvSpPr>
            <p:cNvPr id="16" name="Freeform 15">
              <a:extLst>
                <a:ext uri="{FF2B5EF4-FFF2-40B4-BE49-F238E27FC236}">
                  <a16:creationId xmlns:a16="http://schemas.microsoft.com/office/drawing/2014/main" id="{D84CFEE1-4AC4-123A-F6A5-2943847EB108}"/>
                </a:ext>
              </a:extLst>
            </p:cNvPr>
            <p:cNvSpPr/>
            <p:nvPr/>
          </p:nvSpPr>
          <p:spPr>
            <a:xfrm>
              <a:off x="8181569" y="2296002"/>
              <a:ext cx="891265" cy="1229640"/>
            </a:xfrm>
            <a:custGeom>
              <a:avLst/>
              <a:gdLst>
                <a:gd name="connsiteX0" fmla="*/ 10200 w 891265"/>
                <a:gd name="connsiteY0" fmla="*/ 1229640 h 1229640"/>
                <a:gd name="connsiteX1" fmla="*/ 5100 w 891265"/>
                <a:gd name="connsiteY1" fmla="*/ 1229640 h 1229640"/>
                <a:gd name="connsiteX2" fmla="*/ 0 w 891265"/>
                <a:gd name="connsiteY2" fmla="*/ 1214381 h 1229640"/>
                <a:gd name="connsiteX3" fmla="*/ 0 w 891265"/>
                <a:gd name="connsiteY3" fmla="*/ 1214381 h 1229640"/>
                <a:gd name="connsiteX4" fmla="*/ 872140 w 891265"/>
                <a:gd name="connsiteY4" fmla="*/ 3815 h 1229640"/>
                <a:gd name="connsiteX5" fmla="*/ 887441 w 891265"/>
                <a:gd name="connsiteY5" fmla="*/ 3815 h 1229640"/>
                <a:gd name="connsiteX6" fmla="*/ 887441 w 891265"/>
                <a:gd name="connsiteY6" fmla="*/ 19074 h 1229640"/>
                <a:gd name="connsiteX7" fmla="*/ 887441 w 891265"/>
                <a:gd name="connsiteY7" fmla="*/ 19074 h 1229640"/>
                <a:gd name="connsiteX8" fmla="*/ 20401 w 891265"/>
                <a:gd name="connsiteY8" fmla="*/ 1229640 h 1229640"/>
                <a:gd name="connsiteX9" fmla="*/ 10200 w 891265"/>
                <a:gd name="connsiteY9" fmla="*/ 1229640 h 122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1265" h="1229640">
                  <a:moveTo>
                    <a:pt x="10200" y="1229640"/>
                  </a:moveTo>
                  <a:cubicBezTo>
                    <a:pt x="10200" y="1229640"/>
                    <a:pt x="5100" y="1229640"/>
                    <a:pt x="5100" y="1229640"/>
                  </a:cubicBezTo>
                  <a:cubicBezTo>
                    <a:pt x="0" y="1224554"/>
                    <a:pt x="0" y="1219467"/>
                    <a:pt x="0" y="1214381"/>
                  </a:cubicBezTo>
                  <a:cubicBezTo>
                    <a:pt x="0" y="1214381"/>
                    <a:pt x="0" y="1214381"/>
                    <a:pt x="0" y="1214381"/>
                  </a:cubicBezTo>
                  <a:cubicBezTo>
                    <a:pt x="255012" y="787122"/>
                    <a:pt x="545725" y="380209"/>
                    <a:pt x="872140" y="3815"/>
                  </a:cubicBezTo>
                  <a:cubicBezTo>
                    <a:pt x="877240" y="-1272"/>
                    <a:pt x="882340" y="-1272"/>
                    <a:pt x="887441" y="3815"/>
                  </a:cubicBezTo>
                  <a:cubicBezTo>
                    <a:pt x="892541" y="8901"/>
                    <a:pt x="892541" y="13988"/>
                    <a:pt x="887441" y="19074"/>
                  </a:cubicBezTo>
                  <a:cubicBezTo>
                    <a:pt x="887441" y="19074"/>
                    <a:pt x="887441" y="19074"/>
                    <a:pt x="887441" y="19074"/>
                  </a:cubicBezTo>
                  <a:cubicBezTo>
                    <a:pt x="561026" y="395469"/>
                    <a:pt x="270312" y="802382"/>
                    <a:pt x="20401" y="1229640"/>
                  </a:cubicBezTo>
                  <a:cubicBezTo>
                    <a:pt x="15300" y="1224554"/>
                    <a:pt x="15300" y="1229640"/>
                    <a:pt x="10200" y="1229640"/>
                  </a:cubicBezTo>
                  <a:close/>
                </a:path>
              </a:pathLst>
            </a:custGeom>
            <a:solidFill>
              <a:srgbClr val="3D4040"/>
            </a:solidFill>
            <a:ln w="50972" cap="flat">
              <a:noFill/>
              <a:prstDash val="solid"/>
              <a:miter/>
            </a:ln>
          </p:spPr>
          <p:txBody>
            <a:bodyPr rtlCol="0" anchor="ctr"/>
            <a:lstStyle/>
            <a:p>
              <a:endParaRPr lang="en-US" baseline="30000"/>
            </a:p>
          </p:txBody>
        </p:sp>
        <p:sp>
          <p:nvSpPr>
            <p:cNvPr id="17" name="Freeform 16">
              <a:extLst>
                <a:ext uri="{FF2B5EF4-FFF2-40B4-BE49-F238E27FC236}">
                  <a16:creationId xmlns:a16="http://schemas.microsoft.com/office/drawing/2014/main" id="{D43760CF-6990-F634-63D2-739DC2FE7BA6}"/>
                </a:ext>
              </a:extLst>
            </p:cNvPr>
            <p:cNvSpPr/>
            <p:nvPr/>
          </p:nvSpPr>
          <p:spPr>
            <a:xfrm>
              <a:off x="9036295" y="3474778"/>
              <a:ext cx="371442" cy="996936"/>
            </a:xfrm>
            <a:custGeom>
              <a:avLst/>
              <a:gdLst>
                <a:gd name="connsiteX0" fmla="*/ 364229 w 371442"/>
                <a:gd name="connsiteY0" fmla="*/ 0 h 996936"/>
                <a:gd name="connsiteX1" fmla="*/ 348929 w 371442"/>
                <a:gd name="connsiteY1" fmla="*/ 10173 h 996936"/>
                <a:gd name="connsiteX2" fmla="*/ 2113 w 371442"/>
                <a:gd name="connsiteY2" fmla="*/ 981677 h 996936"/>
                <a:gd name="connsiteX3" fmla="*/ 7213 w 371442"/>
                <a:gd name="connsiteY3" fmla="*/ 996937 h 996936"/>
                <a:gd name="connsiteX4" fmla="*/ 7213 w 371442"/>
                <a:gd name="connsiteY4" fmla="*/ 996937 h 996936"/>
                <a:gd name="connsiteX5" fmla="*/ 12313 w 371442"/>
                <a:gd name="connsiteY5" fmla="*/ 996937 h 996936"/>
                <a:gd name="connsiteX6" fmla="*/ 22514 w 371442"/>
                <a:gd name="connsiteY6" fmla="*/ 991850 h 996936"/>
                <a:gd name="connsiteX7" fmla="*/ 369330 w 371442"/>
                <a:gd name="connsiteY7" fmla="*/ 10173 h 996936"/>
                <a:gd name="connsiteX8" fmla="*/ 364229 w 371442"/>
                <a:gd name="connsiteY8" fmla="*/ 0 h 99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42" h="996936">
                  <a:moveTo>
                    <a:pt x="364229" y="0"/>
                  </a:moveTo>
                  <a:cubicBezTo>
                    <a:pt x="359129" y="0"/>
                    <a:pt x="354029" y="5086"/>
                    <a:pt x="348929" y="10173"/>
                  </a:cubicBezTo>
                  <a:cubicBezTo>
                    <a:pt x="277525" y="396740"/>
                    <a:pt x="185721" y="620542"/>
                    <a:pt x="2113" y="981677"/>
                  </a:cubicBezTo>
                  <a:cubicBezTo>
                    <a:pt x="-2988" y="986764"/>
                    <a:pt x="2113" y="996937"/>
                    <a:pt x="7213" y="996937"/>
                  </a:cubicBezTo>
                  <a:cubicBezTo>
                    <a:pt x="7213" y="996937"/>
                    <a:pt x="7213" y="996937"/>
                    <a:pt x="7213" y="996937"/>
                  </a:cubicBezTo>
                  <a:cubicBezTo>
                    <a:pt x="7213" y="996937"/>
                    <a:pt x="12313" y="996937"/>
                    <a:pt x="12313" y="996937"/>
                  </a:cubicBezTo>
                  <a:cubicBezTo>
                    <a:pt x="17413" y="996937"/>
                    <a:pt x="22514" y="996937"/>
                    <a:pt x="22514" y="991850"/>
                  </a:cubicBezTo>
                  <a:cubicBezTo>
                    <a:pt x="206122" y="625628"/>
                    <a:pt x="297926" y="396740"/>
                    <a:pt x="369330" y="10173"/>
                  </a:cubicBezTo>
                  <a:cubicBezTo>
                    <a:pt x="374430" y="5086"/>
                    <a:pt x="369330" y="0"/>
                    <a:pt x="364229" y="0"/>
                  </a:cubicBezTo>
                  <a:close/>
                </a:path>
              </a:pathLst>
            </a:custGeom>
            <a:solidFill>
              <a:srgbClr val="3D4040"/>
            </a:solidFill>
            <a:ln w="50972" cap="flat">
              <a:noFill/>
              <a:prstDash val="solid"/>
              <a:miter/>
            </a:ln>
          </p:spPr>
          <p:txBody>
            <a:bodyPr rtlCol="0" anchor="ctr"/>
            <a:lstStyle/>
            <a:p>
              <a:endParaRPr lang="en-US" baseline="30000"/>
            </a:p>
          </p:txBody>
        </p:sp>
        <p:sp>
          <p:nvSpPr>
            <p:cNvPr id="18" name="Freeform 17">
              <a:extLst>
                <a:ext uri="{FF2B5EF4-FFF2-40B4-BE49-F238E27FC236}">
                  <a16:creationId xmlns:a16="http://schemas.microsoft.com/office/drawing/2014/main" id="{65F18462-7EFF-E6E8-A946-4E20E5EBBDCC}"/>
                </a:ext>
              </a:extLst>
            </p:cNvPr>
            <p:cNvSpPr/>
            <p:nvPr/>
          </p:nvSpPr>
          <p:spPr>
            <a:xfrm>
              <a:off x="6523696" y="441972"/>
              <a:ext cx="1468867" cy="1464886"/>
            </a:xfrm>
            <a:custGeom>
              <a:avLst/>
              <a:gdLst>
                <a:gd name="connsiteX0" fmla="*/ 1468867 w 1468867"/>
                <a:gd name="connsiteY0" fmla="*/ 732443 h 1464886"/>
                <a:gd name="connsiteX1" fmla="*/ 734434 w 1468867"/>
                <a:gd name="connsiteY1" fmla="*/ 1464887 h 1464886"/>
                <a:gd name="connsiteX2" fmla="*/ 0 w 1468867"/>
                <a:gd name="connsiteY2" fmla="*/ 732444 h 1464886"/>
                <a:gd name="connsiteX3" fmla="*/ 734434 w 1468867"/>
                <a:gd name="connsiteY3" fmla="*/ 0 h 1464886"/>
                <a:gd name="connsiteX4" fmla="*/ 1468867 w 1468867"/>
                <a:gd name="connsiteY4" fmla="*/ 732443 h 1464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8867" h="1464886">
                  <a:moveTo>
                    <a:pt x="1468867" y="732443"/>
                  </a:moveTo>
                  <a:cubicBezTo>
                    <a:pt x="1468867" y="1136961"/>
                    <a:pt x="1140050" y="1464887"/>
                    <a:pt x="734434" y="1464887"/>
                  </a:cubicBezTo>
                  <a:cubicBezTo>
                    <a:pt x="328817" y="1464887"/>
                    <a:pt x="0" y="1136961"/>
                    <a:pt x="0" y="732444"/>
                  </a:cubicBezTo>
                  <a:cubicBezTo>
                    <a:pt x="0" y="327926"/>
                    <a:pt x="328817" y="0"/>
                    <a:pt x="734434" y="0"/>
                  </a:cubicBezTo>
                  <a:cubicBezTo>
                    <a:pt x="1140050" y="0"/>
                    <a:pt x="1468867" y="327926"/>
                    <a:pt x="1468867" y="732443"/>
                  </a:cubicBezTo>
                  <a:close/>
                </a:path>
              </a:pathLst>
            </a:custGeom>
            <a:solidFill>
              <a:schemeClr val="accent2"/>
            </a:solidFill>
            <a:ln w="50972" cap="flat">
              <a:noFill/>
              <a:prstDash val="solid"/>
              <a:miter/>
            </a:ln>
          </p:spPr>
          <p:txBody>
            <a:bodyPr rtlCol="0" anchor="ctr"/>
            <a:lstStyle/>
            <a:p>
              <a:endParaRPr lang="en-US" baseline="30000"/>
            </a:p>
          </p:txBody>
        </p:sp>
        <p:sp>
          <p:nvSpPr>
            <p:cNvPr id="19" name="Freeform 18">
              <a:extLst>
                <a:ext uri="{FF2B5EF4-FFF2-40B4-BE49-F238E27FC236}">
                  <a16:creationId xmlns:a16="http://schemas.microsoft.com/office/drawing/2014/main" id="{42940D8F-8060-A156-F7CC-F54229519DDE}"/>
                </a:ext>
              </a:extLst>
            </p:cNvPr>
            <p:cNvSpPr/>
            <p:nvPr/>
          </p:nvSpPr>
          <p:spPr>
            <a:xfrm>
              <a:off x="6635901" y="548787"/>
              <a:ext cx="1241357" cy="1246171"/>
            </a:xfrm>
            <a:custGeom>
              <a:avLst/>
              <a:gdLst>
                <a:gd name="connsiteX0" fmla="*/ 622229 w 1241357"/>
                <a:gd name="connsiteY0" fmla="*/ 0 h 1246171"/>
                <a:gd name="connsiteX1" fmla="*/ 612028 w 1241357"/>
                <a:gd name="connsiteY1" fmla="*/ 10173 h 1246171"/>
                <a:gd name="connsiteX2" fmla="*/ 612028 w 1241357"/>
                <a:gd name="connsiteY2" fmla="*/ 10173 h 1246171"/>
                <a:gd name="connsiteX3" fmla="*/ 612028 w 1241357"/>
                <a:gd name="connsiteY3" fmla="*/ 106815 h 1246171"/>
                <a:gd name="connsiteX4" fmla="*/ 622229 w 1241357"/>
                <a:gd name="connsiteY4" fmla="*/ 116987 h 1246171"/>
                <a:gd name="connsiteX5" fmla="*/ 622229 w 1241357"/>
                <a:gd name="connsiteY5" fmla="*/ 116987 h 1246171"/>
                <a:gd name="connsiteX6" fmla="*/ 632429 w 1241357"/>
                <a:gd name="connsiteY6" fmla="*/ 106815 h 1246171"/>
                <a:gd name="connsiteX7" fmla="*/ 632429 w 1241357"/>
                <a:gd name="connsiteY7" fmla="*/ 106815 h 1246171"/>
                <a:gd name="connsiteX8" fmla="*/ 632429 w 1241357"/>
                <a:gd name="connsiteY8" fmla="*/ 10173 h 1246171"/>
                <a:gd name="connsiteX9" fmla="*/ 622229 w 1241357"/>
                <a:gd name="connsiteY9" fmla="*/ 0 h 1246171"/>
                <a:gd name="connsiteX10" fmla="*/ 622229 w 1241357"/>
                <a:gd name="connsiteY10" fmla="*/ 0 h 1246171"/>
                <a:gd name="connsiteX11" fmla="*/ 622229 w 1241357"/>
                <a:gd name="connsiteY11" fmla="*/ 1129184 h 1246171"/>
                <a:gd name="connsiteX12" fmla="*/ 612028 w 1241357"/>
                <a:gd name="connsiteY12" fmla="*/ 1139356 h 1246171"/>
                <a:gd name="connsiteX13" fmla="*/ 612028 w 1241357"/>
                <a:gd name="connsiteY13" fmla="*/ 1139356 h 1246171"/>
                <a:gd name="connsiteX14" fmla="*/ 612028 w 1241357"/>
                <a:gd name="connsiteY14" fmla="*/ 1235998 h 1246171"/>
                <a:gd name="connsiteX15" fmla="*/ 622229 w 1241357"/>
                <a:gd name="connsiteY15" fmla="*/ 1246171 h 1246171"/>
                <a:gd name="connsiteX16" fmla="*/ 622229 w 1241357"/>
                <a:gd name="connsiteY16" fmla="*/ 1246171 h 1246171"/>
                <a:gd name="connsiteX17" fmla="*/ 632429 w 1241357"/>
                <a:gd name="connsiteY17" fmla="*/ 1235998 h 1246171"/>
                <a:gd name="connsiteX18" fmla="*/ 632429 w 1241357"/>
                <a:gd name="connsiteY18" fmla="*/ 1235998 h 1246171"/>
                <a:gd name="connsiteX19" fmla="*/ 632429 w 1241357"/>
                <a:gd name="connsiteY19" fmla="*/ 1139356 h 1246171"/>
                <a:gd name="connsiteX20" fmla="*/ 622229 w 1241357"/>
                <a:gd name="connsiteY20" fmla="*/ 1129184 h 1246171"/>
                <a:gd name="connsiteX21" fmla="*/ 622229 w 1241357"/>
                <a:gd name="connsiteY21" fmla="*/ 1129184 h 1246171"/>
                <a:gd name="connsiteX22" fmla="*/ 117305 w 1241357"/>
                <a:gd name="connsiteY22" fmla="*/ 625629 h 1246171"/>
                <a:gd name="connsiteX23" fmla="*/ 107105 w 1241357"/>
                <a:gd name="connsiteY23" fmla="*/ 615456 h 1246171"/>
                <a:gd name="connsiteX24" fmla="*/ 107105 w 1241357"/>
                <a:gd name="connsiteY24" fmla="*/ 615456 h 1246171"/>
                <a:gd name="connsiteX25" fmla="*/ 10201 w 1241357"/>
                <a:gd name="connsiteY25" fmla="*/ 615456 h 1246171"/>
                <a:gd name="connsiteX26" fmla="*/ 0 w 1241357"/>
                <a:gd name="connsiteY26" fmla="*/ 625629 h 1246171"/>
                <a:gd name="connsiteX27" fmla="*/ 10201 w 1241357"/>
                <a:gd name="connsiteY27" fmla="*/ 635802 h 1246171"/>
                <a:gd name="connsiteX28" fmla="*/ 107105 w 1241357"/>
                <a:gd name="connsiteY28" fmla="*/ 635802 h 1246171"/>
                <a:gd name="connsiteX29" fmla="*/ 117305 w 1241357"/>
                <a:gd name="connsiteY29" fmla="*/ 625629 h 1246171"/>
                <a:gd name="connsiteX30" fmla="*/ 1229156 w 1241357"/>
                <a:gd name="connsiteY30" fmla="*/ 610369 h 1246171"/>
                <a:gd name="connsiteX31" fmla="*/ 1132252 w 1241357"/>
                <a:gd name="connsiteY31" fmla="*/ 610369 h 1246171"/>
                <a:gd name="connsiteX32" fmla="*/ 1122051 w 1241357"/>
                <a:gd name="connsiteY32" fmla="*/ 620542 h 1246171"/>
                <a:gd name="connsiteX33" fmla="*/ 1132252 w 1241357"/>
                <a:gd name="connsiteY33" fmla="*/ 630715 h 1246171"/>
                <a:gd name="connsiteX34" fmla="*/ 1132252 w 1241357"/>
                <a:gd name="connsiteY34" fmla="*/ 630715 h 1246171"/>
                <a:gd name="connsiteX35" fmla="*/ 1229156 w 1241357"/>
                <a:gd name="connsiteY35" fmla="*/ 630715 h 1246171"/>
                <a:gd name="connsiteX36" fmla="*/ 1239357 w 1241357"/>
                <a:gd name="connsiteY36" fmla="*/ 620542 h 1246171"/>
                <a:gd name="connsiteX37" fmla="*/ 1229156 w 1241357"/>
                <a:gd name="connsiteY37" fmla="*/ 610369 h 1246171"/>
                <a:gd name="connsiteX38" fmla="*/ 933343 w 1241357"/>
                <a:gd name="connsiteY38" fmla="*/ 86469 h 1246171"/>
                <a:gd name="connsiteX39" fmla="*/ 918042 w 1241357"/>
                <a:gd name="connsiteY39" fmla="*/ 91555 h 1246171"/>
                <a:gd name="connsiteX40" fmla="*/ 918042 w 1241357"/>
                <a:gd name="connsiteY40" fmla="*/ 91555 h 1246171"/>
                <a:gd name="connsiteX41" fmla="*/ 872140 w 1241357"/>
                <a:gd name="connsiteY41" fmla="*/ 172938 h 1246171"/>
                <a:gd name="connsiteX42" fmla="*/ 877240 w 1241357"/>
                <a:gd name="connsiteY42" fmla="*/ 188197 h 1246171"/>
                <a:gd name="connsiteX43" fmla="*/ 882340 w 1241357"/>
                <a:gd name="connsiteY43" fmla="*/ 188197 h 1246171"/>
                <a:gd name="connsiteX44" fmla="*/ 892541 w 1241357"/>
                <a:gd name="connsiteY44" fmla="*/ 183111 h 1246171"/>
                <a:gd name="connsiteX45" fmla="*/ 938443 w 1241357"/>
                <a:gd name="connsiteY45" fmla="*/ 101728 h 1246171"/>
                <a:gd name="connsiteX46" fmla="*/ 933343 w 1241357"/>
                <a:gd name="connsiteY46" fmla="*/ 86469 h 1246171"/>
                <a:gd name="connsiteX47" fmla="*/ 367217 w 1241357"/>
                <a:gd name="connsiteY47" fmla="*/ 1057974 h 1246171"/>
                <a:gd name="connsiteX48" fmla="*/ 351916 w 1241357"/>
                <a:gd name="connsiteY48" fmla="*/ 1063060 h 1246171"/>
                <a:gd name="connsiteX49" fmla="*/ 306014 w 1241357"/>
                <a:gd name="connsiteY49" fmla="*/ 1144443 h 1246171"/>
                <a:gd name="connsiteX50" fmla="*/ 311114 w 1241357"/>
                <a:gd name="connsiteY50" fmla="*/ 1159702 h 1246171"/>
                <a:gd name="connsiteX51" fmla="*/ 316215 w 1241357"/>
                <a:gd name="connsiteY51" fmla="*/ 1159702 h 1246171"/>
                <a:gd name="connsiteX52" fmla="*/ 326415 w 1241357"/>
                <a:gd name="connsiteY52" fmla="*/ 1154616 h 1246171"/>
                <a:gd name="connsiteX53" fmla="*/ 372317 w 1241357"/>
                <a:gd name="connsiteY53" fmla="*/ 1073233 h 1246171"/>
                <a:gd name="connsiteX54" fmla="*/ 367217 w 1241357"/>
                <a:gd name="connsiteY54" fmla="*/ 1057974 h 1246171"/>
                <a:gd name="connsiteX55" fmla="*/ 178508 w 1241357"/>
                <a:gd name="connsiteY55" fmla="*/ 356049 h 1246171"/>
                <a:gd name="connsiteX56" fmla="*/ 96905 w 1241357"/>
                <a:gd name="connsiteY56" fmla="*/ 310271 h 1246171"/>
                <a:gd name="connsiteX57" fmla="*/ 81604 w 1241357"/>
                <a:gd name="connsiteY57" fmla="*/ 315358 h 1246171"/>
                <a:gd name="connsiteX58" fmla="*/ 86704 w 1241357"/>
                <a:gd name="connsiteY58" fmla="*/ 330617 h 1246171"/>
                <a:gd name="connsiteX59" fmla="*/ 86704 w 1241357"/>
                <a:gd name="connsiteY59" fmla="*/ 330617 h 1246171"/>
                <a:gd name="connsiteX60" fmla="*/ 168308 w 1241357"/>
                <a:gd name="connsiteY60" fmla="*/ 376394 h 1246171"/>
                <a:gd name="connsiteX61" fmla="*/ 173408 w 1241357"/>
                <a:gd name="connsiteY61" fmla="*/ 376394 h 1246171"/>
                <a:gd name="connsiteX62" fmla="*/ 183609 w 1241357"/>
                <a:gd name="connsiteY62" fmla="*/ 371308 h 1246171"/>
                <a:gd name="connsiteX63" fmla="*/ 178508 w 1241357"/>
                <a:gd name="connsiteY63" fmla="*/ 356049 h 1246171"/>
                <a:gd name="connsiteX64" fmla="*/ 1152653 w 1241357"/>
                <a:gd name="connsiteY64" fmla="*/ 920641 h 1246171"/>
                <a:gd name="connsiteX65" fmla="*/ 1071049 w 1241357"/>
                <a:gd name="connsiteY65" fmla="*/ 869777 h 1246171"/>
                <a:gd name="connsiteX66" fmla="*/ 1055748 w 1241357"/>
                <a:gd name="connsiteY66" fmla="*/ 874863 h 1246171"/>
                <a:gd name="connsiteX67" fmla="*/ 1055748 w 1241357"/>
                <a:gd name="connsiteY67" fmla="*/ 874863 h 1246171"/>
                <a:gd name="connsiteX68" fmla="*/ 1060849 w 1241357"/>
                <a:gd name="connsiteY68" fmla="*/ 890122 h 1246171"/>
                <a:gd name="connsiteX69" fmla="*/ 1060849 w 1241357"/>
                <a:gd name="connsiteY69" fmla="*/ 890122 h 1246171"/>
                <a:gd name="connsiteX70" fmla="*/ 1142452 w 1241357"/>
                <a:gd name="connsiteY70" fmla="*/ 935900 h 1246171"/>
                <a:gd name="connsiteX71" fmla="*/ 1147553 w 1241357"/>
                <a:gd name="connsiteY71" fmla="*/ 935900 h 1246171"/>
                <a:gd name="connsiteX72" fmla="*/ 1157753 w 1241357"/>
                <a:gd name="connsiteY72" fmla="*/ 930814 h 1246171"/>
                <a:gd name="connsiteX73" fmla="*/ 1152653 w 1241357"/>
                <a:gd name="connsiteY73" fmla="*/ 920641 h 1246171"/>
                <a:gd name="connsiteX74" fmla="*/ 326415 w 1241357"/>
                <a:gd name="connsiteY74" fmla="*/ 91555 h 1246171"/>
                <a:gd name="connsiteX75" fmla="*/ 311114 w 1241357"/>
                <a:gd name="connsiteY75" fmla="*/ 86469 h 1246171"/>
                <a:gd name="connsiteX76" fmla="*/ 306014 w 1241357"/>
                <a:gd name="connsiteY76" fmla="*/ 101728 h 1246171"/>
                <a:gd name="connsiteX77" fmla="*/ 351916 w 1241357"/>
                <a:gd name="connsiteY77" fmla="*/ 183111 h 1246171"/>
                <a:gd name="connsiteX78" fmla="*/ 362117 w 1241357"/>
                <a:gd name="connsiteY78" fmla="*/ 188197 h 1246171"/>
                <a:gd name="connsiteX79" fmla="*/ 367217 w 1241357"/>
                <a:gd name="connsiteY79" fmla="*/ 188197 h 1246171"/>
                <a:gd name="connsiteX80" fmla="*/ 372317 w 1241357"/>
                <a:gd name="connsiteY80" fmla="*/ 172938 h 1246171"/>
                <a:gd name="connsiteX81" fmla="*/ 326415 w 1241357"/>
                <a:gd name="connsiteY81" fmla="*/ 91555 h 1246171"/>
                <a:gd name="connsiteX82" fmla="*/ 887441 w 1241357"/>
                <a:gd name="connsiteY82" fmla="*/ 1063060 h 1246171"/>
                <a:gd name="connsiteX83" fmla="*/ 872140 w 1241357"/>
                <a:gd name="connsiteY83" fmla="*/ 1057974 h 1246171"/>
                <a:gd name="connsiteX84" fmla="*/ 867040 w 1241357"/>
                <a:gd name="connsiteY84" fmla="*/ 1073233 h 1246171"/>
                <a:gd name="connsiteX85" fmla="*/ 912942 w 1241357"/>
                <a:gd name="connsiteY85" fmla="*/ 1154616 h 1246171"/>
                <a:gd name="connsiteX86" fmla="*/ 923142 w 1241357"/>
                <a:gd name="connsiteY86" fmla="*/ 1159702 h 1246171"/>
                <a:gd name="connsiteX87" fmla="*/ 928242 w 1241357"/>
                <a:gd name="connsiteY87" fmla="*/ 1159702 h 1246171"/>
                <a:gd name="connsiteX88" fmla="*/ 933343 w 1241357"/>
                <a:gd name="connsiteY88" fmla="*/ 1144443 h 1246171"/>
                <a:gd name="connsiteX89" fmla="*/ 887441 w 1241357"/>
                <a:gd name="connsiteY89" fmla="*/ 1063060 h 1246171"/>
                <a:gd name="connsiteX90" fmla="*/ 1065949 w 1241357"/>
                <a:gd name="connsiteY90" fmla="*/ 381481 h 1246171"/>
                <a:gd name="connsiteX91" fmla="*/ 1071049 w 1241357"/>
                <a:gd name="connsiteY91" fmla="*/ 381481 h 1246171"/>
                <a:gd name="connsiteX92" fmla="*/ 1152653 w 1241357"/>
                <a:gd name="connsiteY92" fmla="*/ 335703 h 1246171"/>
                <a:gd name="connsiteX93" fmla="*/ 1157753 w 1241357"/>
                <a:gd name="connsiteY93" fmla="*/ 320444 h 1246171"/>
                <a:gd name="connsiteX94" fmla="*/ 1142452 w 1241357"/>
                <a:gd name="connsiteY94" fmla="*/ 315358 h 1246171"/>
                <a:gd name="connsiteX95" fmla="*/ 1142452 w 1241357"/>
                <a:gd name="connsiteY95" fmla="*/ 315358 h 1246171"/>
                <a:gd name="connsiteX96" fmla="*/ 1060849 w 1241357"/>
                <a:gd name="connsiteY96" fmla="*/ 361135 h 1246171"/>
                <a:gd name="connsiteX97" fmla="*/ 1055748 w 1241357"/>
                <a:gd name="connsiteY97" fmla="*/ 376394 h 1246171"/>
                <a:gd name="connsiteX98" fmla="*/ 1055748 w 1241357"/>
                <a:gd name="connsiteY98" fmla="*/ 376394 h 1246171"/>
                <a:gd name="connsiteX99" fmla="*/ 1065949 w 1241357"/>
                <a:gd name="connsiteY99" fmla="*/ 381481 h 1246171"/>
                <a:gd name="connsiteX100" fmla="*/ 168308 w 1241357"/>
                <a:gd name="connsiteY100" fmla="*/ 869777 h 1246171"/>
                <a:gd name="connsiteX101" fmla="*/ 81604 w 1241357"/>
                <a:gd name="connsiteY101" fmla="*/ 920641 h 1246171"/>
                <a:gd name="connsiteX102" fmla="*/ 76504 w 1241357"/>
                <a:gd name="connsiteY102" fmla="*/ 935900 h 1246171"/>
                <a:gd name="connsiteX103" fmla="*/ 86704 w 1241357"/>
                <a:gd name="connsiteY103" fmla="*/ 940986 h 1246171"/>
                <a:gd name="connsiteX104" fmla="*/ 91804 w 1241357"/>
                <a:gd name="connsiteY104" fmla="*/ 940986 h 1246171"/>
                <a:gd name="connsiteX105" fmla="*/ 173408 w 1241357"/>
                <a:gd name="connsiteY105" fmla="*/ 895209 h 1246171"/>
                <a:gd name="connsiteX106" fmla="*/ 178508 w 1241357"/>
                <a:gd name="connsiteY106" fmla="*/ 879949 h 1246171"/>
                <a:gd name="connsiteX107" fmla="*/ 168308 w 1241357"/>
                <a:gd name="connsiteY107" fmla="*/ 869777 h 1246171"/>
                <a:gd name="connsiteX108" fmla="*/ 168308 w 1241357"/>
                <a:gd name="connsiteY108" fmla="*/ 869777 h 1246171"/>
                <a:gd name="connsiteX109" fmla="*/ 622229 w 1241357"/>
                <a:gd name="connsiteY109" fmla="*/ 320444 h 1246171"/>
                <a:gd name="connsiteX110" fmla="*/ 612028 w 1241357"/>
                <a:gd name="connsiteY110" fmla="*/ 330617 h 1246171"/>
                <a:gd name="connsiteX111" fmla="*/ 612028 w 1241357"/>
                <a:gd name="connsiteY111" fmla="*/ 330617 h 1246171"/>
                <a:gd name="connsiteX112" fmla="*/ 612028 w 1241357"/>
                <a:gd name="connsiteY112" fmla="*/ 615456 h 1246171"/>
                <a:gd name="connsiteX113" fmla="*/ 448820 w 1241357"/>
                <a:gd name="connsiteY113" fmla="*/ 732443 h 1246171"/>
                <a:gd name="connsiteX114" fmla="*/ 448820 w 1241357"/>
                <a:gd name="connsiteY114" fmla="*/ 747703 h 1246171"/>
                <a:gd name="connsiteX115" fmla="*/ 448820 w 1241357"/>
                <a:gd name="connsiteY115" fmla="*/ 747703 h 1246171"/>
                <a:gd name="connsiteX116" fmla="*/ 459021 w 1241357"/>
                <a:gd name="connsiteY116" fmla="*/ 752789 h 1246171"/>
                <a:gd name="connsiteX117" fmla="*/ 464121 w 1241357"/>
                <a:gd name="connsiteY117" fmla="*/ 752789 h 1246171"/>
                <a:gd name="connsiteX118" fmla="*/ 627329 w 1241357"/>
                <a:gd name="connsiteY118" fmla="*/ 630715 h 1246171"/>
                <a:gd name="connsiteX119" fmla="*/ 632429 w 1241357"/>
                <a:gd name="connsiteY119" fmla="*/ 620542 h 1246171"/>
                <a:gd name="connsiteX120" fmla="*/ 632429 w 1241357"/>
                <a:gd name="connsiteY120" fmla="*/ 325530 h 1246171"/>
                <a:gd name="connsiteX121" fmla="*/ 622229 w 1241357"/>
                <a:gd name="connsiteY121" fmla="*/ 320444 h 1246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241357" h="1246171">
                  <a:moveTo>
                    <a:pt x="622229" y="0"/>
                  </a:moveTo>
                  <a:cubicBezTo>
                    <a:pt x="617128" y="0"/>
                    <a:pt x="612028" y="5086"/>
                    <a:pt x="612028" y="10173"/>
                  </a:cubicBezTo>
                  <a:lnTo>
                    <a:pt x="612028" y="10173"/>
                  </a:lnTo>
                  <a:lnTo>
                    <a:pt x="612028" y="106815"/>
                  </a:lnTo>
                  <a:cubicBezTo>
                    <a:pt x="612028" y="111901"/>
                    <a:pt x="617128" y="116987"/>
                    <a:pt x="622229" y="116987"/>
                  </a:cubicBezTo>
                  <a:cubicBezTo>
                    <a:pt x="622229" y="116987"/>
                    <a:pt x="622229" y="116987"/>
                    <a:pt x="622229" y="116987"/>
                  </a:cubicBezTo>
                  <a:cubicBezTo>
                    <a:pt x="627329" y="116987"/>
                    <a:pt x="632429" y="111901"/>
                    <a:pt x="632429" y="106815"/>
                  </a:cubicBezTo>
                  <a:cubicBezTo>
                    <a:pt x="632429" y="106815"/>
                    <a:pt x="632429" y="106815"/>
                    <a:pt x="632429" y="106815"/>
                  </a:cubicBezTo>
                  <a:lnTo>
                    <a:pt x="632429" y="10173"/>
                  </a:lnTo>
                  <a:cubicBezTo>
                    <a:pt x="632429" y="5086"/>
                    <a:pt x="627329" y="0"/>
                    <a:pt x="622229" y="0"/>
                  </a:cubicBezTo>
                  <a:cubicBezTo>
                    <a:pt x="622229" y="0"/>
                    <a:pt x="622229" y="0"/>
                    <a:pt x="622229" y="0"/>
                  </a:cubicBezTo>
                  <a:close/>
                  <a:moveTo>
                    <a:pt x="622229" y="1129184"/>
                  </a:moveTo>
                  <a:cubicBezTo>
                    <a:pt x="617128" y="1129184"/>
                    <a:pt x="612028" y="1134270"/>
                    <a:pt x="612028" y="1139356"/>
                  </a:cubicBezTo>
                  <a:cubicBezTo>
                    <a:pt x="612028" y="1139356"/>
                    <a:pt x="612028" y="1139356"/>
                    <a:pt x="612028" y="1139356"/>
                  </a:cubicBezTo>
                  <a:lnTo>
                    <a:pt x="612028" y="1235998"/>
                  </a:lnTo>
                  <a:cubicBezTo>
                    <a:pt x="612028" y="1241085"/>
                    <a:pt x="617128" y="1246171"/>
                    <a:pt x="622229" y="1246171"/>
                  </a:cubicBezTo>
                  <a:cubicBezTo>
                    <a:pt x="622229" y="1246171"/>
                    <a:pt x="622229" y="1246171"/>
                    <a:pt x="622229" y="1246171"/>
                  </a:cubicBezTo>
                  <a:cubicBezTo>
                    <a:pt x="627329" y="1246171"/>
                    <a:pt x="632429" y="1241085"/>
                    <a:pt x="632429" y="1235998"/>
                  </a:cubicBezTo>
                  <a:cubicBezTo>
                    <a:pt x="632429" y="1235998"/>
                    <a:pt x="632429" y="1235998"/>
                    <a:pt x="632429" y="1235998"/>
                  </a:cubicBezTo>
                  <a:lnTo>
                    <a:pt x="632429" y="1139356"/>
                  </a:lnTo>
                  <a:cubicBezTo>
                    <a:pt x="632429" y="1134270"/>
                    <a:pt x="627329" y="1129184"/>
                    <a:pt x="622229" y="1129184"/>
                  </a:cubicBezTo>
                  <a:cubicBezTo>
                    <a:pt x="622229" y="1129184"/>
                    <a:pt x="622229" y="1129184"/>
                    <a:pt x="622229" y="1129184"/>
                  </a:cubicBezTo>
                  <a:close/>
                  <a:moveTo>
                    <a:pt x="117305" y="625629"/>
                  </a:moveTo>
                  <a:cubicBezTo>
                    <a:pt x="117305" y="620542"/>
                    <a:pt x="112205" y="615456"/>
                    <a:pt x="107105" y="615456"/>
                  </a:cubicBezTo>
                  <a:lnTo>
                    <a:pt x="107105" y="615456"/>
                  </a:lnTo>
                  <a:lnTo>
                    <a:pt x="10201" y="615456"/>
                  </a:lnTo>
                  <a:cubicBezTo>
                    <a:pt x="5100" y="615456"/>
                    <a:pt x="0" y="620542"/>
                    <a:pt x="0" y="625629"/>
                  </a:cubicBezTo>
                  <a:cubicBezTo>
                    <a:pt x="0" y="630715"/>
                    <a:pt x="5100" y="635802"/>
                    <a:pt x="10201" y="635802"/>
                  </a:cubicBezTo>
                  <a:lnTo>
                    <a:pt x="107105" y="635802"/>
                  </a:lnTo>
                  <a:cubicBezTo>
                    <a:pt x="112205" y="635802"/>
                    <a:pt x="117305" y="630715"/>
                    <a:pt x="117305" y="625629"/>
                  </a:cubicBezTo>
                  <a:close/>
                  <a:moveTo>
                    <a:pt x="1229156" y="610369"/>
                  </a:moveTo>
                  <a:lnTo>
                    <a:pt x="1132252" y="610369"/>
                  </a:lnTo>
                  <a:cubicBezTo>
                    <a:pt x="1127152" y="610369"/>
                    <a:pt x="1122051" y="615456"/>
                    <a:pt x="1122051" y="620542"/>
                  </a:cubicBezTo>
                  <a:cubicBezTo>
                    <a:pt x="1122051" y="625629"/>
                    <a:pt x="1127152" y="630715"/>
                    <a:pt x="1132252" y="630715"/>
                  </a:cubicBezTo>
                  <a:cubicBezTo>
                    <a:pt x="1132252" y="630715"/>
                    <a:pt x="1132252" y="630715"/>
                    <a:pt x="1132252" y="630715"/>
                  </a:cubicBezTo>
                  <a:lnTo>
                    <a:pt x="1229156" y="630715"/>
                  </a:lnTo>
                  <a:cubicBezTo>
                    <a:pt x="1234257" y="630715"/>
                    <a:pt x="1239357" y="625629"/>
                    <a:pt x="1239357" y="620542"/>
                  </a:cubicBezTo>
                  <a:cubicBezTo>
                    <a:pt x="1244457" y="615456"/>
                    <a:pt x="1239357" y="610369"/>
                    <a:pt x="1229156" y="610369"/>
                  </a:cubicBezTo>
                  <a:close/>
                  <a:moveTo>
                    <a:pt x="933343" y="86469"/>
                  </a:moveTo>
                  <a:cubicBezTo>
                    <a:pt x="928242" y="81383"/>
                    <a:pt x="923142" y="86469"/>
                    <a:pt x="918042" y="91555"/>
                  </a:cubicBezTo>
                  <a:cubicBezTo>
                    <a:pt x="918042" y="91555"/>
                    <a:pt x="918042" y="91555"/>
                    <a:pt x="918042" y="91555"/>
                  </a:cubicBezTo>
                  <a:lnTo>
                    <a:pt x="872140" y="172938"/>
                  </a:lnTo>
                  <a:cubicBezTo>
                    <a:pt x="867040" y="178024"/>
                    <a:pt x="872140" y="183111"/>
                    <a:pt x="877240" y="188197"/>
                  </a:cubicBezTo>
                  <a:cubicBezTo>
                    <a:pt x="877240" y="188197"/>
                    <a:pt x="882340" y="188197"/>
                    <a:pt x="882340" y="188197"/>
                  </a:cubicBezTo>
                  <a:cubicBezTo>
                    <a:pt x="887441" y="188197"/>
                    <a:pt x="892541" y="188197"/>
                    <a:pt x="892541" y="183111"/>
                  </a:cubicBezTo>
                  <a:lnTo>
                    <a:pt x="938443" y="101728"/>
                  </a:lnTo>
                  <a:cubicBezTo>
                    <a:pt x="938443" y="96642"/>
                    <a:pt x="938443" y="91555"/>
                    <a:pt x="933343" y="86469"/>
                  </a:cubicBezTo>
                  <a:close/>
                  <a:moveTo>
                    <a:pt x="367217" y="1057974"/>
                  </a:moveTo>
                  <a:cubicBezTo>
                    <a:pt x="362117" y="1052887"/>
                    <a:pt x="357016" y="1057974"/>
                    <a:pt x="351916" y="1063060"/>
                  </a:cubicBezTo>
                  <a:lnTo>
                    <a:pt x="306014" y="1144443"/>
                  </a:lnTo>
                  <a:cubicBezTo>
                    <a:pt x="300914" y="1149529"/>
                    <a:pt x="306014" y="1154616"/>
                    <a:pt x="311114" y="1159702"/>
                  </a:cubicBezTo>
                  <a:cubicBezTo>
                    <a:pt x="311114" y="1159702"/>
                    <a:pt x="316215" y="1159702"/>
                    <a:pt x="316215" y="1159702"/>
                  </a:cubicBezTo>
                  <a:cubicBezTo>
                    <a:pt x="321315" y="1159702"/>
                    <a:pt x="326415" y="1159702"/>
                    <a:pt x="326415" y="1154616"/>
                  </a:cubicBezTo>
                  <a:lnTo>
                    <a:pt x="372317" y="1073233"/>
                  </a:lnTo>
                  <a:cubicBezTo>
                    <a:pt x="372317" y="1068147"/>
                    <a:pt x="372317" y="1063060"/>
                    <a:pt x="367217" y="1057974"/>
                  </a:cubicBezTo>
                  <a:close/>
                  <a:moveTo>
                    <a:pt x="178508" y="356049"/>
                  </a:moveTo>
                  <a:lnTo>
                    <a:pt x="96905" y="310271"/>
                  </a:lnTo>
                  <a:cubicBezTo>
                    <a:pt x="91804" y="305185"/>
                    <a:pt x="86704" y="310271"/>
                    <a:pt x="81604" y="315358"/>
                  </a:cubicBezTo>
                  <a:cubicBezTo>
                    <a:pt x="76504" y="320444"/>
                    <a:pt x="81604" y="325530"/>
                    <a:pt x="86704" y="330617"/>
                  </a:cubicBezTo>
                  <a:cubicBezTo>
                    <a:pt x="86704" y="330617"/>
                    <a:pt x="86704" y="330617"/>
                    <a:pt x="86704" y="330617"/>
                  </a:cubicBezTo>
                  <a:lnTo>
                    <a:pt x="168308" y="376394"/>
                  </a:lnTo>
                  <a:cubicBezTo>
                    <a:pt x="168308" y="376394"/>
                    <a:pt x="173408" y="376394"/>
                    <a:pt x="173408" y="376394"/>
                  </a:cubicBezTo>
                  <a:cubicBezTo>
                    <a:pt x="178508" y="376394"/>
                    <a:pt x="183609" y="376394"/>
                    <a:pt x="183609" y="371308"/>
                  </a:cubicBezTo>
                  <a:cubicBezTo>
                    <a:pt x="183609" y="366222"/>
                    <a:pt x="183609" y="361135"/>
                    <a:pt x="178508" y="356049"/>
                  </a:cubicBezTo>
                  <a:close/>
                  <a:moveTo>
                    <a:pt x="1152653" y="920641"/>
                  </a:moveTo>
                  <a:lnTo>
                    <a:pt x="1071049" y="869777"/>
                  </a:lnTo>
                  <a:cubicBezTo>
                    <a:pt x="1065949" y="864690"/>
                    <a:pt x="1060849" y="869777"/>
                    <a:pt x="1055748" y="874863"/>
                  </a:cubicBezTo>
                  <a:cubicBezTo>
                    <a:pt x="1055748" y="874863"/>
                    <a:pt x="1055748" y="874863"/>
                    <a:pt x="1055748" y="874863"/>
                  </a:cubicBezTo>
                  <a:cubicBezTo>
                    <a:pt x="1050648" y="879949"/>
                    <a:pt x="1055748" y="885036"/>
                    <a:pt x="1060849" y="890122"/>
                  </a:cubicBezTo>
                  <a:cubicBezTo>
                    <a:pt x="1060849" y="890122"/>
                    <a:pt x="1060849" y="890122"/>
                    <a:pt x="1060849" y="890122"/>
                  </a:cubicBezTo>
                  <a:lnTo>
                    <a:pt x="1142452" y="935900"/>
                  </a:lnTo>
                  <a:cubicBezTo>
                    <a:pt x="1142452" y="935900"/>
                    <a:pt x="1147553" y="935900"/>
                    <a:pt x="1147553" y="935900"/>
                  </a:cubicBezTo>
                  <a:cubicBezTo>
                    <a:pt x="1152653" y="935900"/>
                    <a:pt x="1157753" y="935900"/>
                    <a:pt x="1157753" y="930814"/>
                  </a:cubicBezTo>
                  <a:cubicBezTo>
                    <a:pt x="1162853" y="930814"/>
                    <a:pt x="1162853" y="920641"/>
                    <a:pt x="1152653" y="920641"/>
                  </a:cubicBezTo>
                  <a:close/>
                  <a:moveTo>
                    <a:pt x="326415" y="91555"/>
                  </a:moveTo>
                  <a:cubicBezTo>
                    <a:pt x="321315" y="86469"/>
                    <a:pt x="316215" y="86469"/>
                    <a:pt x="311114" y="86469"/>
                  </a:cubicBezTo>
                  <a:cubicBezTo>
                    <a:pt x="306014" y="91555"/>
                    <a:pt x="306014" y="96642"/>
                    <a:pt x="306014" y="101728"/>
                  </a:cubicBezTo>
                  <a:lnTo>
                    <a:pt x="351916" y="183111"/>
                  </a:lnTo>
                  <a:cubicBezTo>
                    <a:pt x="351916" y="188197"/>
                    <a:pt x="357016" y="188197"/>
                    <a:pt x="362117" y="188197"/>
                  </a:cubicBezTo>
                  <a:cubicBezTo>
                    <a:pt x="362117" y="188197"/>
                    <a:pt x="367217" y="188197"/>
                    <a:pt x="367217" y="188197"/>
                  </a:cubicBezTo>
                  <a:cubicBezTo>
                    <a:pt x="372317" y="183111"/>
                    <a:pt x="372317" y="178024"/>
                    <a:pt x="372317" y="172938"/>
                  </a:cubicBezTo>
                  <a:lnTo>
                    <a:pt x="326415" y="91555"/>
                  </a:lnTo>
                  <a:close/>
                  <a:moveTo>
                    <a:pt x="887441" y="1063060"/>
                  </a:moveTo>
                  <a:cubicBezTo>
                    <a:pt x="882340" y="1057974"/>
                    <a:pt x="877240" y="1057974"/>
                    <a:pt x="872140" y="1057974"/>
                  </a:cubicBezTo>
                  <a:cubicBezTo>
                    <a:pt x="867040" y="1063060"/>
                    <a:pt x="867040" y="1068147"/>
                    <a:pt x="867040" y="1073233"/>
                  </a:cubicBezTo>
                  <a:lnTo>
                    <a:pt x="912942" y="1154616"/>
                  </a:lnTo>
                  <a:cubicBezTo>
                    <a:pt x="912942" y="1159702"/>
                    <a:pt x="918042" y="1159702"/>
                    <a:pt x="923142" y="1159702"/>
                  </a:cubicBezTo>
                  <a:cubicBezTo>
                    <a:pt x="923142" y="1159702"/>
                    <a:pt x="928242" y="1159702"/>
                    <a:pt x="928242" y="1159702"/>
                  </a:cubicBezTo>
                  <a:cubicBezTo>
                    <a:pt x="933343" y="1154616"/>
                    <a:pt x="933343" y="1149529"/>
                    <a:pt x="933343" y="1144443"/>
                  </a:cubicBezTo>
                  <a:lnTo>
                    <a:pt x="887441" y="1063060"/>
                  </a:lnTo>
                  <a:close/>
                  <a:moveTo>
                    <a:pt x="1065949" y="381481"/>
                  </a:moveTo>
                  <a:cubicBezTo>
                    <a:pt x="1065949" y="381481"/>
                    <a:pt x="1071049" y="381481"/>
                    <a:pt x="1071049" y="381481"/>
                  </a:cubicBezTo>
                  <a:lnTo>
                    <a:pt x="1152653" y="335703"/>
                  </a:lnTo>
                  <a:cubicBezTo>
                    <a:pt x="1157753" y="330617"/>
                    <a:pt x="1162853" y="325530"/>
                    <a:pt x="1157753" y="320444"/>
                  </a:cubicBezTo>
                  <a:cubicBezTo>
                    <a:pt x="1152653" y="315358"/>
                    <a:pt x="1147553" y="310271"/>
                    <a:pt x="1142452" y="315358"/>
                  </a:cubicBezTo>
                  <a:cubicBezTo>
                    <a:pt x="1142452" y="315358"/>
                    <a:pt x="1142452" y="315358"/>
                    <a:pt x="1142452" y="315358"/>
                  </a:cubicBezTo>
                  <a:lnTo>
                    <a:pt x="1060849" y="361135"/>
                  </a:lnTo>
                  <a:cubicBezTo>
                    <a:pt x="1055748" y="366222"/>
                    <a:pt x="1055748" y="371308"/>
                    <a:pt x="1055748" y="376394"/>
                  </a:cubicBezTo>
                  <a:cubicBezTo>
                    <a:pt x="1055748" y="376394"/>
                    <a:pt x="1055748" y="376394"/>
                    <a:pt x="1055748" y="376394"/>
                  </a:cubicBezTo>
                  <a:cubicBezTo>
                    <a:pt x="1060849" y="376394"/>
                    <a:pt x="1060849" y="381481"/>
                    <a:pt x="1065949" y="381481"/>
                  </a:cubicBezTo>
                  <a:close/>
                  <a:moveTo>
                    <a:pt x="168308" y="869777"/>
                  </a:moveTo>
                  <a:lnTo>
                    <a:pt x="81604" y="920641"/>
                  </a:lnTo>
                  <a:cubicBezTo>
                    <a:pt x="76504" y="925727"/>
                    <a:pt x="76504" y="930814"/>
                    <a:pt x="76504" y="935900"/>
                  </a:cubicBezTo>
                  <a:cubicBezTo>
                    <a:pt x="76504" y="940986"/>
                    <a:pt x="81604" y="940986"/>
                    <a:pt x="86704" y="940986"/>
                  </a:cubicBezTo>
                  <a:cubicBezTo>
                    <a:pt x="86704" y="940986"/>
                    <a:pt x="91804" y="940986"/>
                    <a:pt x="91804" y="940986"/>
                  </a:cubicBezTo>
                  <a:lnTo>
                    <a:pt x="173408" y="895209"/>
                  </a:lnTo>
                  <a:cubicBezTo>
                    <a:pt x="178508" y="890122"/>
                    <a:pt x="183609" y="885036"/>
                    <a:pt x="178508" y="879949"/>
                  </a:cubicBezTo>
                  <a:cubicBezTo>
                    <a:pt x="178508" y="869777"/>
                    <a:pt x="173408" y="869777"/>
                    <a:pt x="168308" y="869777"/>
                  </a:cubicBezTo>
                  <a:cubicBezTo>
                    <a:pt x="168308" y="869777"/>
                    <a:pt x="168308" y="869777"/>
                    <a:pt x="168308" y="869777"/>
                  </a:cubicBezTo>
                  <a:close/>
                  <a:moveTo>
                    <a:pt x="622229" y="320444"/>
                  </a:moveTo>
                  <a:cubicBezTo>
                    <a:pt x="617128" y="320444"/>
                    <a:pt x="612028" y="325530"/>
                    <a:pt x="612028" y="330617"/>
                  </a:cubicBezTo>
                  <a:lnTo>
                    <a:pt x="612028" y="330617"/>
                  </a:lnTo>
                  <a:lnTo>
                    <a:pt x="612028" y="615456"/>
                  </a:lnTo>
                  <a:lnTo>
                    <a:pt x="448820" y="732443"/>
                  </a:lnTo>
                  <a:cubicBezTo>
                    <a:pt x="443720" y="737530"/>
                    <a:pt x="443720" y="742616"/>
                    <a:pt x="448820" y="747703"/>
                  </a:cubicBezTo>
                  <a:lnTo>
                    <a:pt x="448820" y="747703"/>
                  </a:lnTo>
                  <a:cubicBezTo>
                    <a:pt x="448820" y="752789"/>
                    <a:pt x="453921" y="752789"/>
                    <a:pt x="459021" y="752789"/>
                  </a:cubicBezTo>
                  <a:cubicBezTo>
                    <a:pt x="459021" y="752789"/>
                    <a:pt x="464121" y="752789"/>
                    <a:pt x="464121" y="752789"/>
                  </a:cubicBezTo>
                  <a:lnTo>
                    <a:pt x="627329" y="630715"/>
                  </a:lnTo>
                  <a:cubicBezTo>
                    <a:pt x="632429" y="630715"/>
                    <a:pt x="632429" y="625629"/>
                    <a:pt x="632429" y="620542"/>
                  </a:cubicBezTo>
                  <a:lnTo>
                    <a:pt x="632429" y="325530"/>
                  </a:lnTo>
                  <a:cubicBezTo>
                    <a:pt x="632429" y="325530"/>
                    <a:pt x="627329" y="320444"/>
                    <a:pt x="622229" y="320444"/>
                  </a:cubicBezTo>
                  <a:close/>
                </a:path>
              </a:pathLst>
            </a:custGeom>
            <a:solidFill>
              <a:schemeClr val="accent1"/>
            </a:solidFill>
            <a:ln w="50972" cap="flat">
              <a:noFill/>
              <a:prstDash val="solid"/>
              <a:miter/>
            </a:ln>
          </p:spPr>
          <p:txBody>
            <a:bodyPr rtlCol="0" anchor="ctr"/>
            <a:lstStyle/>
            <a:p>
              <a:endParaRPr lang="en-US" baseline="30000"/>
            </a:p>
          </p:txBody>
        </p:sp>
        <p:sp>
          <p:nvSpPr>
            <p:cNvPr id="20" name="Freeform 19">
              <a:extLst>
                <a:ext uri="{FF2B5EF4-FFF2-40B4-BE49-F238E27FC236}">
                  <a16:creationId xmlns:a16="http://schemas.microsoft.com/office/drawing/2014/main" id="{53550ADE-608F-AA36-5410-061E9E09580C}"/>
                </a:ext>
              </a:extLst>
            </p:cNvPr>
            <p:cNvSpPr/>
            <p:nvPr/>
          </p:nvSpPr>
          <p:spPr>
            <a:xfrm>
              <a:off x="8191769" y="2304903"/>
              <a:ext cx="867039" cy="1205479"/>
            </a:xfrm>
            <a:custGeom>
              <a:avLst/>
              <a:gdLst>
                <a:gd name="connsiteX0" fmla="*/ 0 w 867039"/>
                <a:gd name="connsiteY0" fmla="*/ 1205480 h 1205479"/>
                <a:gd name="connsiteX1" fmla="*/ 311114 w 867039"/>
                <a:gd name="connsiteY1" fmla="*/ 712098 h 1205479"/>
                <a:gd name="connsiteX2" fmla="*/ 581427 w 867039"/>
                <a:gd name="connsiteY2" fmla="*/ 345876 h 1205479"/>
                <a:gd name="connsiteX3" fmla="*/ 867040 w 867039"/>
                <a:gd name="connsiteY3" fmla="*/ 0 h 1205479"/>
              </a:gdLst>
              <a:ahLst/>
              <a:cxnLst>
                <a:cxn ang="0">
                  <a:pos x="connsiteX0" y="connsiteY0"/>
                </a:cxn>
                <a:cxn ang="0">
                  <a:pos x="connsiteX1" y="connsiteY1"/>
                </a:cxn>
                <a:cxn ang="0">
                  <a:pos x="connsiteX2" y="connsiteY2"/>
                </a:cxn>
                <a:cxn ang="0">
                  <a:pos x="connsiteX3" y="connsiteY3"/>
                </a:cxn>
              </a:cxnLst>
              <a:rect l="l" t="t" r="r" b="b"/>
              <a:pathLst>
                <a:path w="867039" h="1205479">
                  <a:moveTo>
                    <a:pt x="0" y="1205480"/>
                  </a:moveTo>
                  <a:cubicBezTo>
                    <a:pt x="117306" y="1002023"/>
                    <a:pt x="224410" y="834172"/>
                    <a:pt x="311114" y="712098"/>
                  </a:cubicBezTo>
                  <a:cubicBezTo>
                    <a:pt x="413119" y="569678"/>
                    <a:pt x="499823" y="457777"/>
                    <a:pt x="581427" y="345876"/>
                  </a:cubicBezTo>
                  <a:cubicBezTo>
                    <a:pt x="693632" y="203456"/>
                    <a:pt x="790536" y="86469"/>
                    <a:pt x="867040" y="0"/>
                  </a:cubicBezTo>
                </a:path>
              </a:pathLst>
            </a:custGeom>
            <a:noFill/>
            <a:ln w="38100" cap="rnd">
              <a:solidFill>
                <a:srgbClr val="F2EEEC"/>
              </a:solidFill>
              <a:prstDash val="solid"/>
              <a:miter/>
            </a:ln>
          </p:spPr>
          <p:txBody>
            <a:bodyPr rtlCol="0" anchor="ctr"/>
            <a:lstStyle/>
            <a:p>
              <a:endParaRPr lang="en-US" baseline="30000"/>
            </a:p>
          </p:txBody>
        </p:sp>
        <p:sp>
          <p:nvSpPr>
            <p:cNvPr id="21" name="Freeform 20">
              <a:extLst>
                <a:ext uri="{FF2B5EF4-FFF2-40B4-BE49-F238E27FC236}">
                  <a16:creationId xmlns:a16="http://schemas.microsoft.com/office/drawing/2014/main" id="{CD6CE005-EDAE-6E5B-4D67-5675156CE83D}"/>
                </a:ext>
              </a:extLst>
            </p:cNvPr>
            <p:cNvSpPr/>
            <p:nvPr/>
          </p:nvSpPr>
          <p:spPr>
            <a:xfrm>
              <a:off x="9568832" y="2345594"/>
              <a:ext cx="74453" cy="783307"/>
            </a:xfrm>
            <a:custGeom>
              <a:avLst/>
              <a:gdLst>
                <a:gd name="connsiteX0" fmla="*/ 71403 w 74453"/>
                <a:gd name="connsiteY0" fmla="*/ 0 h 783307"/>
                <a:gd name="connsiteX1" fmla="*/ 61203 w 74453"/>
                <a:gd name="connsiteY1" fmla="*/ 427259 h 783307"/>
                <a:gd name="connsiteX2" fmla="*/ 0 w 74453"/>
                <a:gd name="connsiteY2" fmla="*/ 783307 h 783307"/>
              </a:gdLst>
              <a:ahLst/>
              <a:cxnLst>
                <a:cxn ang="0">
                  <a:pos x="connsiteX0" y="connsiteY0"/>
                </a:cxn>
                <a:cxn ang="0">
                  <a:pos x="connsiteX1" y="connsiteY1"/>
                </a:cxn>
                <a:cxn ang="0">
                  <a:pos x="connsiteX2" y="connsiteY2"/>
                </a:cxn>
              </a:cxnLst>
              <a:rect l="l" t="t" r="r" b="b"/>
              <a:pathLst>
                <a:path w="74453" h="783307">
                  <a:moveTo>
                    <a:pt x="71403" y="0"/>
                  </a:moveTo>
                  <a:cubicBezTo>
                    <a:pt x="76504" y="122074"/>
                    <a:pt x="76504" y="264493"/>
                    <a:pt x="61203" y="427259"/>
                  </a:cubicBezTo>
                  <a:cubicBezTo>
                    <a:pt x="45902" y="559505"/>
                    <a:pt x="25501" y="676493"/>
                    <a:pt x="0" y="783307"/>
                  </a:cubicBezTo>
                </a:path>
              </a:pathLst>
            </a:custGeom>
            <a:noFill/>
            <a:ln w="38100" cap="rnd">
              <a:solidFill>
                <a:srgbClr val="F2EEEC"/>
              </a:solidFill>
              <a:prstDash val="solid"/>
              <a:miter/>
            </a:ln>
          </p:spPr>
          <p:txBody>
            <a:bodyPr rtlCol="0" anchor="ctr"/>
            <a:lstStyle/>
            <a:p>
              <a:endParaRPr lang="en-US" baseline="30000"/>
            </a:p>
          </p:txBody>
        </p:sp>
        <p:sp>
          <p:nvSpPr>
            <p:cNvPr id="22" name="Freeform 21">
              <a:extLst>
                <a:ext uri="{FF2B5EF4-FFF2-40B4-BE49-F238E27FC236}">
                  <a16:creationId xmlns:a16="http://schemas.microsoft.com/office/drawing/2014/main" id="{2720CA61-59D1-DAE2-7E60-D9BCFADF57BF}"/>
                </a:ext>
              </a:extLst>
            </p:cNvPr>
            <p:cNvSpPr/>
            <p:nvPr/>
          </p:nvSpPr>
          <p:spPr>
            <a:xfrm>
              <a:off x="9018007" y="3484950"/>
              <a:ext cx="377416" cy="1032541"/>
            </a:xfrm>
            <a:custGeom>
              <a:avLst/>
              <a:gdLst>
                <a:gd name="connsiteX0" fmla="*/ 377417 w 377416"/>
                <a:gd name="connsiteY0" fmla="*/ 0 h 1032541"/>
                <a:gd name="connsiteX1" fmla="*/ 331515 w 377416"/>
                <a:gd name="connsiteY1" fmla="*/ 218716 h 1032541"/>
                <a:gd name="connsiteX2" fmla="*/ 193809 w 377416"/>
                <a:gd name="connsiteY2" fmla="*/ 635802 h 1032541"/>
                <a:gd name="connsiteX3" fmla="*/ 0 w 377416"/>
                <a:gd name="connsiteY3" fmla="*/ 1032542 h 1032541"/>
              </a:gdLst>
              <a:ahLst/>
              <a:cxnLst>
                <a:cxn ang="0">
                  <a:pos x="connsiteX0" y="connsiteY0"/>
                </a:cxn>
                <a:cxn ang="0">
                  <a:pos x="connsiteX1" y="connsiteY1"/>
                </a:cxn>
                <a:cxn ang="0">
                  <a:pos x="connsiteX2" y="connsiteY2"/>
                </a:cxn>
                <a:cxn ang="0">
                  <a:pos x="connsiteX3" y="connsiteY3"/>
                </a:cxn>
              </a:cxnLst>
              <a:rect l="l" t="t" r="r" b="b"/>
              <a:pathLst>
                <a:path w="377416" h="1032541">
                  <a:moveTo>
                    <a:pt x="377417" y="0"/>
                  </a:moveTo>
                  <a:cubicBezTo>
                    <a:pt x="367217" y="55951"/>
                    <a:pt x="351916" y="132247"/>
                    <a:pt x="331515" y="218716"/>
                  </a:cubicBezTo>
                  <a:cubicBezTo>
                    <a:pt x="311114" y="300098"/>
                    <a:pt x="270312" y="452691"/>
                    <a:pt x="193809" y="635802"/>
                  </a:cubicBezTo>
                  <a:cubicBezTo>
                    <a:pt x="132606" y="783308"/>
                    <a:pt x="66303" y="915554"/>
                    <a:pt x="0" y="1032542"/>
                  </a:cubicBezTo>
                </a:path>
              </a:pathLst>
            </a:custGeom>
            <a:noFill/>
            <a:ln w="38100" cap="rnd">
              <a:solidFill>
                <a:srgbClr val="F2EEEC"/>
              </a:solidFill>
              <a:prstDash val="solid"/>
              <a:miter/>
            </a:ln>
          </p:spPr>
          <p:txBody>
            <a:bodyPr rtlCol="0" anchor="ctr"/>
            <a:lstStyle/>
            <a:p>
              <a:endParaRPr lang="en-US" baseline="30000"/>
            </a:p>
          </p:txBody>
        </p:sp>
      </p:grpSp>
      <p:sp>
        <p:nvSpPr>
          <p:cNvPr id="29" name="Subtitle 2">
            <a:extLst>
              <a:ext uri="{FF2B5EF4-FFF2-40B4-BE49-F238E27FC236}">
                <a16:creationId xmlns:a16="http://schemas.microsoft.com/office/drawing/2014/main" id="{D2800BDC-70AE-AB62-5B19-5DE9791865BE}"/>
              </a:ext>
            </a:extLst>
          </p:cNvPr>
          <p:cNvSpPr>
            <a:spLocks noGrp="1"/>
          </p:cNvSpPr>
          <p:nvPr>
            <p:ph type="subTitle" idx="1" hasCustomPrompt="1"/>
          </p:nvPr>
        </p:nvSpPr>
        <p:spPr>
          <a:xfrm>
            <a:off x="685799" y="5137885"/>
            <a:ext cx="7375427" cy="1564836"/>
          </a:xfrm>
        </p:spPr>
        <p:txBody>
          <a:bodyPr lIns="0" tIns="0" rIns="0" bIns="0" anchor="t">
            <a:noAutofit/>
          </a:bodyPr>
          <a:lstStyle>
            <a:lvl1pPr marL="0" indent="0" algn="l">
              <a:buNone/>
              <a:defRPr sz="280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7620042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799"/>
            <a:ext cx="10859928" cy="1669211"/>
          </a:xfrm>
        </p:spPr>
        <p:txBody>
          <a:bodyPr lIns="0" tIns="0" rIns="0" bIns="0" anchor="t" anchorCtr="0">
            <a:noAutofit/>
          </a:bodyPr>
          <a:lstStyle>
            <a:lvl1pPr algn="l">
              <a:defRPr sz="3600" b="1" cap="none"/>
            </a:lvl1pPr>
          </a:lstStyle>
          <a:p>
            <a:r>
              <a:rPr lang="en-US" dirty="0"/>
              <a:t>Click to add title</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2">
    <p:bg>
      <p:bgPr>
        <a:solidFill>
          <a:schemeClr val="accent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F16AA4-8B09-A33C-6433-EB6B0375A47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4710023"/>
            <a:ext cx="10859928" cy="1142137"/>
          </a:xfrm>
        </p:spPr>
        <p:txBody>
          <a:bodyPr lIns="0" tIns="0" rIns="0" bIns="0" anchor="b" anchorCtr="0">
            <a:noAutofit/>
          </a:bodyPr>
          <a:lstStyle>
            <a:lvl1pPr>
              <a:defRPr sz="3600" b="1"/>
            </a:lvl1pPr>
          </a:lstStyle>
          <a:p>
            <a:r>
              <a:rPr lang="en-US" dirty="0"/>
              <a:t>Click to add title</a:t>
            </a:r>
          </a:p>
        </p:txBody>
      </p:sp>
      <p:sp>
        <p:nvSpPr>
          <p:cNvPr id="4" name="Footer Placeholder 3"/>
          <p:cNvSpPr>
            <a:spLocks noGrp="1"/>
          </p:cNvSpPr>
          <p:nvPr>
            <p:ph type="ftr" sz="quarter" idx="11"/>
          </p:nvPr>
        </p:nvSpPr>
        <p:spPr>
          <a:xfrm>
            <a:off x="685800" y="6041362"/>
            <a:ext cx="2743200" cy="365125"/>
          </a:xfrm>
        </p:spPr>
        <p:txBody>
          <a:bodyPr/>
          <a:lstStyle>
            <a:lvl1pPr>
              <a:defRPr>
                <a:solidFill>
                  <a:schemeClr val="accent2"/>
                </a:solidFill>
              </a:defRPr>
            </a:lvl1pPr>
          </a:lstStyle>
          <a:p>
            <a:r>
              <a:rPr lang="en-US" dirty="0"/>
              <a:t>Presentation Title</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1"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207034"/>
            <a:ext cx="4800600" cy="2036114"/>
          </a:xfrm>
        </p:spPr>
        <p:txBody>
          <a:bodyPr lIns="0" tIns="0" rIns="0" bIns="0" anchor="ctr">
            <a:noAutofit/>
          </a:bodyPr>
          <a:lstStyle>
            <a:lvl1pPr>
              <a:defRPr sz="3600">
                <a:solidFill>
                  <a:schemeClr val="accent1"/>
                </a:solidFill>
              </a:defRPr>
            </a:lvl1pPr>
          </a:lstStyle>
          <a:p>
            <a:r>
              <a:rPr lang="en-US" dirty="0"/>
              <a:t>Click to add title</a:t>
            </a:r>
          </a:p>
        </p:txBody>
      </p:sp>
      <p:sp>
        <p:nvSpPr>
          <p:cNvPr id="3" name="Content Placeholder 2"/>
          <p:cNvSpPr>
            <a:spLocks noGrp="1"/>
          </p:cNvSpPr>
          <p:nvPr>
            <p:ph idx="1" hasCustomPrompt="1"/>
          </p:nvPr>
        </p:nvSpPr>
        <p:spPr>
          <a:xfrm>
            <a:off x="685800" y="2256751"/>
            <a:ext cx="4800600" cy="3784612"/>
          </a:xfrm>
        </p:spPr>
        <p:txBody>
          <a:bodyPr lIns="0" tIns="0" rIns="0" bIns="0">
            <a:normAutofit/>
          </a:bodyPr>
          <a:lstStyle>
            <a:lvl1pPr marL="342900" indent="-342900">
              <a:lnSpc>
                <a:spcPct val="150000"/>
              </a:lnSpc>
              <a:buFont typeface="Courier New" panose="02070309020205020404" pitchFamily="49" charset="0"/>
              <a:buChar char="o"/>
              <a:defRPr sz="2400">
                <a:solidFill>
                  <a:schemeClr val="accent1"/>
                </a:solidFill>
              </a:defRPr>
            </a:lvl1pPr>
            <a:lvl2pPr marL="742950" indent="-285750">
              <a:lnSpc>
                <a:spcPct val="150000"/>
              </a:lnSpc>
              <a:buFont typeface="Courier New" panose="02070309020205020404" pitchFamily="49" charset="0"/>
              <a:buChar char="o"/>
              <a:defRPr sz="2400">
                <a:solidFill>
                  <a:schemeClr val="accent1"/>
                </a:solidFill>
              </a:defRPr>
            </a:lvl2pPr>
            <a:lvl3pPr marL="1143000" indent="-228600">
              <a:lnSpc>
                <a:spcPct val="150000"/>
              </a:lnSpc>
              <a:buFont typeface="Courier New" panose="02070309020205020404" pitchFamily="49" charset="0"/>
              <a:buChar char="o"/>
              <a:defRPr sz="2400">
                <a:solidFill>
                  <a:schemeClr val="accent1"/>
                </a:solidFill>
              </a:defRPr>
            </a:lvl3pPr>
            <a:lvl4pPr marL="1600200" indent="-228600">
              <a:lnSpc>
                <a:spcPct val="150000"/>
              </a:lnSpc>
              <a:buFont typeface="Courier New" panose="02070309020205020404" pitchFamily="49" charset="0"/>
              <a:buChar char="o"/>
              <a:defRPr sz="2400">
                <a:solidFill>
                  <a:schemeClr val="accent1"/>
                </a:solidFill>
              </a:defRPr>
            </a:lvl4pPr>
            <a:lvl5pPr marL="2057400" indent="-228600">
              <a:lnSpc>
                <a:spcPct val="150000"/>
              </a:lnSpc>
              <a:buFont typeface="Courier New" panose="02070309020205020404" pitchFamily="49" charset="0"/>
              <a:buChar char="o"/>
              <a:defRPr sz="24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1"/>
                </a:solidFill>
              </a:defRPr>
            </a:lvl1p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4" name="Freeform 3">
            <a:extLst>
              <a:ext uri="{FF2B5EF4-FFF2-40B4-BE49-F238E27FC236}">
                <a16:creationId xmlns:a16="http://schemas.microsoft.com/office/drawing/2014/main" id="{57956FB0-CE3B-58C0-9524-A479D6796CF0}"/>
              </a:ext>
              <a:ext uri="{C183D7F6-B498-43B3-948B-1728B52AA6E4}">
                <adec:decorative xmlns:adec="http://schemas.microsoft.com/office/drawing/2017/decorative" val="1"/>
              </a:ext>
            </a:extLst>
          </p:cNvPr>
          <p:cNvSpPr/>
          <p:nvPr userDrawn="1"/>
        </p:nvSpPr>
        <p:spPr>
          <a:xfrm flipH="1">
            <a:off x="6096000" y="814472"/>
            <a:ext cx="2614528" cy="5229056"/>
          </a:xfrm>
          <a:custGeom>
            <a:avLst/>
            <a:gdLst>
              <a:gd name="connsiteX0" fmla="*/ 2980437 w 2980437"/>
              <a:gd name="connsiteY0" fmla="*/ 0 h 5960874"/>
              <a:gd name="connsiteX1" fmla="*/ 2980437 w 2980437"/>
              <a:gd name="connsiteY1" fmla="*/ 5960874 h 5960874"/>
              <a:gd name="connsiteX2" fmla="*/ 0 w 2980437"/>
              <a:gd name="connsiteY2" fmla="*/ 2980437 h 5960874"/>
              <a:gd name="connsiteX3" fmla="*/ 2980437 w 2980437"/>
              <a:gd name="connsiteY3" fmla="*/ 0 h 5960874"/>
            </a:gdLst>
            <a:ahLst/>
            <a:cxnLst>
              <a:cxn ang="0">
                <a:pos x="connsiteX0" y="connsiteY0"/>
              </a:cxn>
              <a:cxn ang="0">
                <a:pos x="connsiteX1" y="connsiteY1"/>
              </a:cxn>
              <a:cxn ang="0">
                <a:pos x="connsiteX2" y="connsiteY2"/>
              </a:cxn>
              <a:cxn ang="0">
                <a:pos x="connsiteX3" y="connsiteY3"/>
              </a:cxn>
            </a:cxnLst>
            <a:rect l="l" t="t" r="r" b="b"/>
            <a:pathLst>
              <a:path w="2980437" h="5960874">
                <a:moveTo>
                  <a:pt x="2980437" y="0"/>
                </a:moveTo>
                <a:lnTo>
                  <a:pt x="2980437" y="5960874"/>
                </a:lnTo>
                <a:cubicBezTo>
                  <a:pt x="1334387" y="5960874"/>
                  <a:pt x="0" y="4626487"/>
                  <a:pt x="0" y="2980437"/>
                </a:cubicBezTo>
                <a:cubicBezTo>
                  <a:pt x="0" y="1334387"/>
                  <a:pt x="1334387" y="0"/>
                  <a:pt x="2980437"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8" name="Group 7">
            <a:extLst>
              <a:ext uri="{FF2B5EF4-FFF2-40B4-BE49-F238E27FC236}">
                <a16:creationId xmlns:a16="http://schemas.microsoft.com/office/drawing/2014/main" id="{6603136F-05BD-EF8A-1C8A-6A24FE77A7C9}"/>
              </a:ext>
              <a:ext uri="{C183D7F6-B498-43B3-948B-1728B52AA6E4}">
                <adec:decorative xmlns:adec="http://schemas.microsoft.com/office/drawing/2017/decorative" val="1"/>
              </a:ext>
            </a:extLst>
          </p:cNvPr>
          <p:cNvGrpSpPr/>
          <p:nvPr userDrawn="1"/>
        </p:nvGrpSpPr>
        <p:grpSpPr>
          <a:xfrm>
            <a:off x="7231555" y="885627"/>
            <a:ext cx="3960444" cy="5338297"/>
            <a:chOff x="7231555" y="885627"/>
            <a:chExt cx="3960444" cy="5338297"/>
          </a:xfrm>
        </p:grpSpPr>
        <p:sp>
          <p:nvSpPr>
            <p:cNvPr id="9" name="Freeform 28">
              <a:extLst>
                <a:ext uri="{FF2B5EF4-FFF2-40B4-BE49-F238E27FC236}">
                  <a16:creationId xmlns:a16="http://schemas.microsoft.com/office/drawing/2014/main" id="{8B422761-8646-6660-210F-BB567746E986}"/>
                </a:ext>
              </a:extLst>
            </p:cNvPr>
            <p:cNvSpPr/>
            <p:nvPr/>
          </p:nvSpPr>
          <p:spPr>
            <a:xfrm>
              <a:off x="7231555" y="885627"/>
              <a:ext cx="1148595" cy="825835"/>
            </a:xfrm>
            <a:custGeom>
              <a:avLst/>
              <a:gdLst>
                <a:gd name="connsiteX0" fmla="*/ 748401 w 748401"/>
                <a:gd name="connsiteY0" fmla="*/ 0 h 538097"/>
                <a:gd name="connsiteX1" fmla="*/ 0 w 748401"/>
                <a:gd name="connsiteY1" fmla="*/ 0 h 538097"/>
                <a:gd name="connsiteX2" fmla="*/ 0 w 748401"/>
                <a:gd name="connsiteY2" fmla="*/ 399068 h 538097"/>
                <a:gd name="connsiteX3" fmla="*/ 507566 w 748401"/>
                <a:gd name="connsiteY3" fmla="*/ 399068 h 538097"/>
                <a:gd name="connsiteX4" fmla="*/ 647406 w 748401"/>
                <a:gd name="connsiteY4" fmla="*/ 538098 h 538097"/>
                <a:gd name="connsiteX5" fmla="*/ 647406 w 748401"/>
                <a:gd name="connsiteY5" fmla="*/ 399068 h 538097"/>
                <a:gd name="connsiteX6" fmla="*/ 748401 w 748401"/>
                <a:gd name="connsiteY6" fmla="*/ 399068 h 538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8401" h="538097">
                  <a:moveTo>
                    <a:pt x="748401" y="0"/>
                  </a:moveTo>
                  <a:lnTo>
                    <a:pt x="0" y="0"/>
                  </a:lnTo>
                  <a:lnTo>
                    <a:pt x="0" y="399068"/>
                  </a:lnTo>
                  <a:lnTo>
                    <a:pt x="507566" y="399068"/>
                  </a:lnTo>
                  <a:lnTo>
                    <a:pt x="647406" y="538098"/>
                  </a:lnTo>
                  <a:lnTo>
                    <a:pt x="647406" y="399068"/>
                  </a:lnTo>
                  <a:lnTo>
                    <a:pt x="748401" y="399068"/>
                  </a:lnTo>
                  <a:close/>
                </a:path>
              </a:pathLst>
            </a:custGeom>
            <a:solidFill>
              <a:schemeClr val="accent4"/>
            </a:solidFill>
            <a:ln w="28575" cap="rnd">
              <a:solidFill>
                <a:schemeClr val="accent4"/>
              </a:solidFill>
              <a:prstDash val="solid"/>
              <a:round/>
            </a:ln>
          </p:spPr>
          <p:txBody>
            <a:bodyPr rtlCol="0" anchor="ctr"/>
            <a:lstStyle/>
            <a:p>
              <a:endParaRPr lang="en-US" dirty="0"/>
            </a:p>
          </p:txBody>
        </p:sp>
        <p:grpSp>
          <p:nvGrpSpPr>
            <p:cNvPr id="10" name="Group 9">
              <a:extLst>
                <a:ext uri="{FF2B5EF4-FFF2-40B4-BE49-F238E27FC236}">
                  <a16:creationId xmlns:a16="http://schemas.microsoft.com/office/drawing/2014/main" id="{6535C19E-0865-D37C-BDA7-9D06E10D83B1}"/>
                </a:ext>
              </a:extLst>
            </p:cNvPr>
            <p:cNvGrpSpPr/>
            <p:nvPr/>
          </p:nvGrpSpPr>
          <p:grpSpPr>
            <a:xfrm>
              <a:off x="7350787" y="1455065"/>
              <a:ext cx="2203645" cy="4768859"/>
              <a:chOff x="7350787" y="1455065"/>
              <a:chExt cx="2203645" cy="4768859"/>
            </a:xfrm>
          </p:grpSpPr>
          <p:grpSp>
            <p:nvGrpSpPr>
              <p:cNvPr id="17" name="Group 16">
                <a:extLst>
                  <a:ext uri="{FF2B5EF4-FFF2-40B4-BE49-F238E27FC236}">
                    <a16:creationId xmlns:a16="http://schemas.microsoft.com/office/drawing/2014/main" id="{95960B1B-5E6D-4E12-5AFD-DBF2878166B0}"/>
                  </a:ext>
                </a:extLst>
              </p:cNvPr>
              <p:cNvGrpSpPr/>
              <p:nvPr/>
            </p:nvGrpSpPr>
            <p:grpSpPr>
              <a:xfrm>
                <a:off x="7350787" y="1455065"/>
                <a:ext cx="2203645" cy="4768859"/>
                <a:chOff x="7350787" y="1455065"/>
                <a:chExt cx="2203645" cy="4768859"/>
              </a:xfrm>
            </p:grpSpPr>
            <p:sp>
              <p:nvSpPr>
                <p:cNvPr id="22" name="Freeform 35">
                  <a:extLst>
                    <a:ext uri="{FF2B5EF4-FFF2-40B4-BE49-F238E27FC236}">
                      <a16:creationId xmlns:a16="http://schemas.microsoft.com/office/drawing/2014/main" id="{3DF54061-CB4D-76AA-C486-7DD2FD430737}"/>
                    </a:ext>
                  </a:extLst>
                </p:cNvPr>
                <p:cNvSpPr/>
                <p:nvPr/>
              </p:nvSpPr>
              <p:spPr>
                <a:xfrm>
                  <a:off x="7809534" y="3153712"/>
                  <a:ext cx="1320950" cy="2766349"/>
                </a:xfrm>
                <a:custGeom>
                  <a:avLst/>
                  <a:gdLst>
                    <a:gd name="connsiteX0" fmla="*/ 835345 w 860704"/>
                    <a:gd name="connsiteY0" fmla="*/ 247164 h 1802496"/>
                    <a:gd name="connsiteX1" fmla="*/ 786142 w 860704"/>
                    <a:gd name="connsiteY1" fmla="*/ 0 h 1802496"/>
                    <a:gd name="connsiteX2" fmla="*/ 524590 w 860704"/>
                    <a:gd name="connsiteY2" fmla="*/ 41194 h 1802496"/>
                    <a:gd name="connsiteX3" fmla="*/ 405467 w 860704"/>
                    <a:gd name="connsiteY3" fmla="*/ 113284 h 1802496"/>
                    <a:gd name="connsiteX4" fmla="*/ 405467 w 860704"/>
                    <a:gd name="connsiteY4" fmla="*/ 110709 h 1802496"/>
                    <a:gd name="connsiteX5" fmla="*/ 397698 w 860704"/>
                    <a:gd name="connsiteY5" fmla="*/ 118433 h 1802496"/>
                    <a:gd name="connsiteX6" fmla="*/ 190528 w 860704"/>
                    <a:gd name="connsiteY6" fmla="*/ 95261 h 1802496"/>
                    <a:gd name="connsiteX7" fmla="*/ 35151 w 860704"/>
                    <a:gd name="connsiteY7" fmla="*/ 684852 h 1802496"/>
                    <a:gd name="connsiteX8" fmla="*/ 37741 w 860704"/>
                    <a:gd name="connsiteY8" fmla="*/ 1071046 h 1802496"/>
                    <a:gd name="connsiteX9" fmla="*/ 247500 w 860704"/>
                    <a:gd name="connsiteY9" fmla="*/ 1763622 h 1802496"/>
                    <a:gd name="connsiteX10" fmla="*/ 527180 w 860704"/>
                    <a:gd name="connsiteY10" fmla="*/ 1761047 h 1802496"/>
                    <a:gd name="connsiteX11" fmla="*/ 529769 w 860704"/>
                    <a:gd name="connsiteY11" fmla="*/ 1791943 h 1802496"/>
                    <a:gd name="connsiteX12" fmla="*/ 856062 w 860704"/>
                    <a:gd name="connsiteY12" fmla="*/ 1781644 h 1802496"/>
                    <a:gd name="connsiteX13" fmla="*/ 835345 w 860704"/>
                    <a:gd name="connsiteY13" fmla="*/ 247164 h 1802496"/>
                    <a:gd name="connsiteX14" fmla="*/ 348495 w 860704"/>
                    <a:gd name="connsiteY14" fmla="*/ 893397 h 1802496"/>
                    <a:gd name="connsiteX15" fmla="*/ 441722 w 860704"/>
                    <a:gd name="connsiteY15" fmla="*/ 669404 h 1802496"/>
                    <a:gd name="connsiteX16" fmla="*/ 506463 w 860704"/>
                    <a:gd name="connsiteY16" fmla="*/ 1423771 h 1802496"/>
                    <a:gd name="connsiteX17" fmla="*/ 348495 w 860704"/>
                    <a:gd name="connsiteY17" fmla="*/ 893397 h 1802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60704" h="1802496">
                      <a:moveTo>
                        <a:pt x="835345" y="247164"/>
                      </a:moveTo>
                      <a:cubicBezTo>
                        <a:pt x="830166" y="200821"/>
                        <a:pt x="822397" y="97836"/>
                        <a:pt x="786142" y="0"/>
                      </a:cubicBezTo>
                      <a:cubicBezTo>
                        <a:pt x="711043" y="33470"/>
                        <a:pt x="612637" y="41194"/>
                        <a:pt x="524590" y="41194"/>
                      </a:cubicBezTo>
                      <a:lnTo>
                        <a:pt x="405467" y="113284"/>
                      </a:lnTo>
                      <a:cubicBezTo>
                        <a:pt x="405467" y="113284"/>
                        <a:pt x="405467" y="113284"/>
                        <a:pt x="405467" y="110709"/>
                      </a:cubicBezTo>
                      <a:cubicBezTo>
                        <a:pt x="405467" y="115858"/>
                        <a:pt x="402878" y="118433"/>
                        <a:pt x="397698" y="118433"/>
                      </a:cubicBezTo>
                      <a:lnTo>
                        <a:pt x="190528" y="95261"/>
                      </a:lnTo>
                      <a:cubicBezTo>
                        <a:pt x="154274" y="229142"/>
                        <a:pt x="99891" y="450560"/>
                        <a:pt x="35151" y="684852"/>
                      </a:cubicBezTo>
                      <a:cubicBezTo>
                        <a:pt x="1486" y="811009"/>
                        <a:pt x="-24410" y="872800"/>
                        <a:pt x="37741" y="1071046"/>
                      </a:cubicBezTo>
                      <a:cubicBezTo>
                        <a:pt x="102481" y="1277017"/>
                        <a:pt x="226783" y="1614293"/>
                        <a:pt x="247500" y="1763622"/>
                      </a:cubicBezTo>
                      <a:cubicBezTo>
                        <a:pt x="309651" y="1779069"/>
                        <a:pt x="436543" y="1771346"/>
                        <a:pt x="527180" y="1761047"/>
                      </a:cubicBezTo>
                      <a:cubicBezTo>
                        <a:pt x="527180" y="1771346"/>
                        <a:pt x="527180" y="1781644"/>
                        <a:pt x="529769" y="1791943"/>
                      </a:cubicBezTo>
                      <a:cubicBezTo>
                        <a:pt x="638533" y="1812540"/>
                        <a:pt x="856062" y="1799667"/>
                        <a:pt x="856062" y="1781644"/>
                      </a:cubicBezTo>
                      <a:cubicBezTo>
                        <a:pt x="861241" y="1418621"/>
                        <a:pt x="869010" y="543247"/>
                        <a:pt x="835345" y="247164"/>
                      </a:cubicBezTo>
                      <a:close/>
                      <a:moveTo>
                        <a:pt x="348495" y="893397"/>
                      </a:moveTo>
                      <a:cubicBezTo>
                        <a:pt x="348495" y="893397"/>
                        <a:pt x="389929" y="798135"/>
                        <a:pt x="441722" y="669404"/>
                      </a:cubicBezTo>
                      <a:cubicBezTo>
                        <a:pt x="470208" y="903695"/>
                        <a:pt x="485746" y="1099367"/>
                        <a:pt x="506463" y="1423771"/>
                      </a:cubicBezTo>
                      <a:cubicBezTo>
                        <a:pt x="436543" y="1181755"/>
                        <a:pt x="348495" y="893397"/>
                        <a:pt x="348495" y="893397"/>
                      </a:cubicBezTo>
                      <a:close/>
                    </a:path>
                  </a:pathLst>
                </a:custGeom>
                <a:solidFill>
                  <a:schemeClr val="accent1"/>
                </a:solidFill>
                <a:ln w="28575" cap="rnd">
                  <a:solidFill>
                    <a:srgbClr val="F2EEEC"/>
                  </a:solidFill>
                  <a:prstDash val="solid"/>
                  <a:bevel/>
                </a:ln>
              </p:spPr>
              <p:txBody>
                <a:bodyPr rtlCol="0" anchor="ctr"/>
                <a:lstStyle/>
                <a:p>
                  <a:endParaRPr lang="en-US" dirty="0"/>
                </a:p>
              </p:txBody>
            </p:sp>
            <p:sp>
              <p:nvSpPr>
                <p:cNvPr id="23" name="Freeform 16">
                  <a:extLst>
                    <a:ext uri="{FF2B5EF4-FFF2-40B4-BE49-F238E27FC236}">
                      <a16:creationId xmlns:a16="http://schemas.microsoft.com/office/drawing/2014/main" id="{4AAACE88-2FF4-6DFF-D8E6-D57462DF8B3D}"/>
                    </a:ext>
                  </a:extLst>
                </p:cNvPr>
                <p:cNvSpPr/>
                <p:nvPr/>
              </p:nvSpPr>
              <p:spPr>
                <a:xfrm>
                  <a:off x="7947388" y="5856448"/>
                  <a:ext cx="1195843" cy="367476"/>
                </a:xfrm>
                <a:custGeom>
                  <a:avLst/>
                  <a:gdLst>
                    <a:gd name="connsiteX0" fmla="*/ 748112 w 779187"/>
                    <a:gd name="connsiteY0" fmla="*/ 144179 h 239440"/>
                    <a:gd name="connsiteX1" fmla="*/ 704088 w 779187"/>
                    <a:gd name="connsiteY1" fmla="*/ 84963 h 239440"/>
                    <a:gd name="connsiteX2" fmla="*/ 704088 w 779187"/>
                    <a:gd name="connsiteY2" fmla="*/ 33470 h 239440"/>
                    <a:gd name="connsiteX3" fmla="*/ 496918 w 779187"/>
                    <a:gd name="connsiteY3" fmla="*/ 36045 h 239440"/>
                    <a:gd name="connsiteX4" fmla="*/ 496918 w 779187"/>
                    <a:gd name="connsiteY4" fmla="*/ 69515 h 239440"/>
                    <a:gd name="connsiteX5" fmla="*/ 491739 w 779187"/>
                    <a:gd name="connsiteY5" fmla="*/ 95261 h 239440"/>
                    <a:gd name="connsiteX6" fmla="*/ 450305 w 779187"/>
                    <a:gd name="connsiteY6" fmla="*/ 128732 h 239440"/>
                    <a:gd name="connsiteX7" fmla="*/ 429588 w 779187"/>
                    <a:gd name="connsiteY7" fmla="*/ 144179 h 239440"/>
                    <a:gd name="connsiteX8" fmla="*/ 429588 w 779187"/>
                    <a:gd name="connsiteY8" fmla="*/ 123582 h 239440"/>
                    <a:gd name="connsiteX9" fmla="*/ 416640 w 779187"/>
                    <a:gd name="connsiteY9" fmla="*/ 0 h 239440"/>
                    <a:gd name="connsiteX10" fmla="*/ 196522 w 779187"/>
                    <a:gd name="connsiteY10" fmla="*/ 5149 h 239440"/>
                    <a:gd name="connsiteX11" fmla="*/ 193932 w 779187"/>
                    <a:gd name="connsiteY11" fmla="*/ 18022 h 239440"/>
                    <a:gd name="connsiteX12" fmla="*/ 116244 w 779187"/>
                    <a:gd name="connsiteY12" fmla="*/ 118433 h 239440"/>
                    <a:gd name="connsiteX13" fmla="*/ 85168 w 779187"/>
                    <a:gd name="connsiteY13" fmla="*/ 133881 h 239440"/>
                    <a:gd name="connsiteX14" fmla="*/ 25607 w 779187"/>
                    <a:gd name="connsiteY14" fmla="*/ 157053 h 239440"/>
                    <a:gd name="connsiteX15" fmla="*/ 2300 w 779187"/>
                    <a:gd name="connsiteY15" fmla="*/ 211120 h 239440"/>
                    <a:gd name="connsiteX16" fmla="*/ 74809 w 779187"/>
                    <a:gd name="connsiteY16" fmla="*/ 239441 h 239440"/>
                    <a:gd name="connsiteX17" fmla="*/ 401102 w 779187"/>
                    <a:gd name="connsiteY17" fmla="*/ 239441 h 239440"/>
                    <a:gd name="connsiteX18" fmla="*/ 401102 w 779187"/>
                    <a:gd name="connsiteY18" fmla="*/ 239441 h 239440"/>
                    <a:gd name="connsiteX19" fmla="*/ 779187 w 779187"/>
                    <a:gd name="connsiteY19" fmla="*/ 239441 h 239440"/>
                    <a:gd name="connsiteX20" fmla="*/ 748112 w 779187"/>
                    <a:gd name="connsiteY20" fmla="*/ 144179 h 23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79187" h="239440">
                      <a:moveTo>
                        <a:pt x="748112" y="144179"/>
                      </a:moveTo>
                      <a:cubicBezTo>
                        <a:pt x="729985" y="123582"/>
                        <a:pt x="706678" y="115858"/>
                        <a:pt x="704088" y="84963"/>
                      </a:cubicBezTo>
                      <a:cubicBezTo>
                        <a:pt x="704088" y="69515"/>
                        <a:pt x="704088" y="54067"/>
                        <a:pt x="704088" y="33470"/>
                      </a:cubicBezTo>
                      <a:cubicBezTo>
                        <a:pt x="647116" y="38619"/>
                        <a:pt x="564249" y="41194"/>
                        <a:pt x="496918" y="36045"/>
                      </a:cubicBezTo>
                      <a:cubicBezTo>
                        <a:pt x="496918" y="56642"/>
                        <a:pt x="496918" y="69515"/>
                        <a:pt x="496918" y="69515"/>
                      </a:cubicBezTo>
                      <a:cubicBezTo>
                        <a:pt x="496918" y="77239"/>
                        <a:pt x="494329" y="87537"/>
                        <a:pt x="491739" y="95261"/>
                      </a:cubicBezTo>
                      <a:cubicBezTo>
                        <a:pt x="483970" y="110709"/>
                        <a:pt x="463253" y="121008"/>
                        <a:pt x="450305" y="128732"/>
                      </a:cubicBezTo>
                      <a:cubicBezTo>
                        <a:pt x="442536" y="133881"/>
                        <a:pt x="434767" y="139030"/>
                        <a:pt x="429588" y="144179"/>
                      </a:cubicBezTo>
                      <a:cubicBezTo>
                        <a:pt x="429588" y="136455"/>
                        <a:pt x="429588" y="128732"/>
                        <a:pt x="429588" y="123582"/>
                      </a:cubicBezTo>
                      <a:cubicBezTo>
                        <a:pt x="426998" y="82388"/>
                        <a:pt x="421819" y="41194"/>
                        <a:pt x="416640" y="0"/>
                      </a:cubicBezTo>
                      <a:cubicBezTo>
                        <a:pt x="344130" y="7724"/>
                        <a:pt x="256083" y="12873"/>
                        <a:pt x="196522" y="5149"/>
                      </a:cubicBezTo>
                      <a:cubicBezTo>
                        <a:pt x="196522" y="10298"/>
                        <a:pt x="193932" y="12873"/>
                        <a:pt x="193932" y="18022"/>
                      </a:cubicBezTo>
                      <a:cubicBezTo>
                        <a:pt x="180984" y="59217"/>
                        <a:pt x="152498" y="95261"/>
                        <a:pt x="116244" y="118433"/>
                      </a:cubicBezTo>
                      <a:cubicBezTo>
                        <a:pt x="105885" y="123582"/>
                        <a:pt x="95527" y="128732"/>
                        <a:pt x="85168" y="133881"/>
                      </a:cubicBezTo>
                      <a:cubicBezTo>
                        <a:pt x="64451" y="141605"/>
                        <a:pt x="43734" y="146754"/>
                        <a:pt x="25607" y="157053"/>
                      </a:cubicBezTo>
                      <a:cubicBezTo>
                        <a:pt x="7479" y="167351"/>
                        <a:pt x="-5469" y="190522"/>
                        <a:pt x="2300" y="211120"/>
                      </a:cubicBezTo>
                      <a:cubicBezTo>
                        <a:pt x="12659" y="236866"/>
                        <a:pt x="74809" y="239441"/>
                        <a:pt x="74809" y="239441"/>
                      </a:cubicBezTo>
                      <a:lnTo>
                        <a:pt x="401102" y="239441"/>
                      </a:lnTo>
                      <a:cubicBezTo>
                        <a:pt x="401102" y="239441"/>
                        <a:pt x="401102" y="239441"/>
                        <a:pt x="401102" y="239441"/>
                      </a:cubicBezTo>
                      <a:lnTo>
                        <a:pt x="779187" y="239441"/>
                      </a:lnTo>
                      <a:cubicBezTo>
                        <a:pt x="776598" y="239441"/>
                        <a:pt x="781777" y="180224"/>
                        <a:pt x="748112" y="144179"/>
                      </a:cubicBezTo>
                      <a:close/>
                    </a:path>
                  </a:pathLst>
                </a:custGeom>
                <a:solidFill>
                  <a:schemeClr val="accent1"/>
                </a:solidFill>
                <a:ln w="28575" cap="rnd">
                  <a:solidFill>
                    <a:srgbClr val="F2EEEC"/>
                  </a:solidFill>
                  <a:prstDash val="solid"/>
                  <a:round/>
                </a:ln>
              </p:spPr>
              <p:txBody>
                <a:bodyPr rtlCol="0" anchor="ctr"/>
                <a:lstStyle/>
                <a:p>
                  <a:endParaRPr lang="en-US" dirty="0"/>
                </a:p>
              </p:txBody>
            </p:sp>
            <p:grpSp>
              <p:nvGrpSpPr>
                <p:cNvPr id="24" name="Graphic 14">
                  <a:extLst>
                    <a:ext uri="{FF2B5EF4-FFF2-40B4-BE49-F238E27FC236}">
                      <a16:creationId xmlns:a16="http://schemas.microsoft.com/office/drawing/2014/main" id="{DFA2C476-4A98-46F4-E3DD-5FAB8B3C09D0}"/>
                    </a:ext>
                  </a:extLst>
                </p:cNvPr>
                <p:cNvGrpSpPr/>
                <p:nvPr/>
              </p:nvGrpSpPr>
              <p:grpSpPr>
                <a:xfrm>
                  <a:off x="8407972" y="3295961"/>
                  <a:ext cx="1146460" cy="2832505"/>
                  <a:chOff x="8147717" y="3221607"/>
                  <a:chExt cx="747010" cy="1845602"/>
                </a:xfrm>
                <a:solidFill>
                  <a:schemeClr val="accent1"/>
                </a:solidFill>
              </p:grpSpPr>
              <p:sp>
                <p:nvSpPr>
                  <p:cNvPr id="39" name="Freeform 18">
                    <a:extLst>
                      <a:ext uri="{FF2B5EF4-FFF2-40B4-BE49-F238E27FC236}">
                        <a16:creationId xmlns:a16="http://schemas.microsoft.com/office/drawing/2014/main" id="{9BFDF503-B63E-A06A-A161-983F64D0E1F9}"/>
                      </a:ext>
                    </a:extLst>
                  </p:cNvPr>
                  <p:cNvSpPr/>
                  <p:nvPr/>
                </p:nvSpPr>
                <p:spPr>
                  <a:xfrm>
                    <a:off x="8323811" y="3221607"/>
                    <a:ext cx="164117" cy="41194"/>
                  </a:xfrm>
                  <a:custGeom>
                    <a:avLst/>
                    <a:gdLst>
                      <a:gd name="connsiteX0" fmla="*/ 163146 w 164117"/>
                      <a:gd name="connsiteY0" fmla="*/ 5149 h 41194"/>
                      <a:gd name="connsiteX1" fmla="*/ 155377 w 164117"/>
                      <a:gd name="connsiteY1" fmla="*/ 0 h 41194"/>
                      <a:gd name="connsiteX2" fmla="*/ 5179 w 164117"/>
                      <a:gd name="connsiteY2" fmla="*/ 28321 h 41194"/>
                      <a:gd name="connsiteX3" fmla="*/ 0 w 164117"/>
                      <a:gd name="connsiteY3" fmla="*/ 36045 h 41194"/>
                      <a:gd name="connsiteX4" fmla="*/ 5179 w 164117"/>
                      <a:gd name="connsiteY4" fmla="*/ 41194 h 41194"/>
                      <a:gd name="connsiteX5" fmla="*/ 5179 w 164117"/>
                      <a:gd name="connsiteY5" fmla="*/ 41194 h 41194"/>
                      <a:gd name="connsiteX6" fmla="*/ 155377 w 164117"/>
                      <a:gd name="connsiteY6" fmla="*/ 12873 h 41194"/>
                      <a:gd name="connsiteX7" fmla="*/ 163146 w 164117"/>
                      <a:gd name="connsiteY7" fmla="*/ 5149 h 41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4117" h="41194">
                        <a:moveTo>
                          <a:pt x="163146" y="5149"/>
                        </a:moveTo>
                        <a:cubicBezTo>
                          <a:pt x="163146" y="2575"/>
                          <a:pt x="157967" y="0"/>
                          <a:pt x="155377" y="0"/>
                        </a:cubicBezTo>
                        <a:lnTo>
                          <a:pt x="5179" y="28321"/>
                        </a:lnTo>
                        <a:cubicBezTo>
                          <a:pt x="2590" y="28321"/>
                          <a:pt x="0" y="33470"/>
                          <a:pt x="0" y="36045"/>
                        </a:cubicBezTo>
                        <a:cubicBezTo>
                          <a:pt x="0" y="38619"/>
                          <a:pt x="2590" y="41194"/>
                          <a:pt x="5179" y="41194"/>
                        </a:cubicBezTo>
                        <a:cubicBezTo>
                          <a:pt x="5179" y="41194"/>
                          <a:pt x="5179" y="41194"/>
                          <a:pt x="5179" y="41194"/>
                        </a:cubicBezTo>
                        <a:lnTo>
                          <a:pt x="155377" y="12873"/>
                        </a:lnTo>
                        <a:cubicBezTo>
                          <a:pt x="163146" y="12873"/>
                          <a:pt x="165736" y="10299"/>
                          <a:pt x="163146" y="5149"/>
                        </a:cubicBezTo>
                        <a:close/>
                      </a:path>
                    </a:pathLst>
                  </a:custGeom>
                  <a:solidFill>
                    <a:schemeClr val="accent5"/>
                  </a:solidFill>
                  <a:ln w="12700" cap="flat">
                    <a:solidFill>
                      <a:srgbClr val="F2EEEC"/>
                    </a:solidFill>
                    <a:prstDash val="solid"/>
                    <a:miter/>
                  </a:ln>
                </p:spPr>
                <p:txBody>
                  <a:bodyPr rtlCol="0" anchor="ctr"/>
                  <a:lstStyle/>
                  <a:p>
                    <a:endParaRPr lang="en-US" dirty="0"/>
                  </a:p>
                </p:txBody>
              </p:sp>
              <p:sp>
                <p:nvSpPr>
                  <p:cNvPr id="40" name="Freeform 19">
                    <a:extLst>
                      <a:ext uri="{FF2B5EF4-FFF2-40B4-BE49-F238E27FC236}">
                        <a16:creationId xmlns:a16="http://schemas.microsoft.com/office/drawing/2014/main" id="{2CF80B8E-32DD-CAEB-CAE9-D6E1264ED50B}"/>
                      </a:ext>
                    </a:extLst>
                  </p:cNvPr>
                  <p:cNvSpPr/>
                  <p:nvPr/>
                </p:nvSpPr>
                <p:spPr>
                  <a:xfrm>
                    <a:off x="8147717" y="3455898"/>
                    <a:ext cx="145019" cy="1472688"/>
                  </a:xfrm>
                  <a:custGeom>
                    <a:avLst/>
                    <a:gdLst>
                      <a:gd name="connsiteX0" fmla="*/ 129481 w 145019"/>
                      <a:gd name="connsiteY0" fmla="*/ 1166307 h 1472688"/>
                      <a:gd name="connsiteX1" fmla="*/ 12948 w 145019"/>
                      <a:gd name="connsiteY1" fmla="*/ 5149 h 1472688"/>
                      <a:gd name="connsiteX2" fmla="*/ 5179 w 145019"/>
                      <a:gd name="connsiteY2" fmla="*/ 0 h 1472688"/>
                      <a:gd name="connsiteX3" fmla="*/ 0 w 145019"/>
                      <a:gd name="connsiteY3" fmla="*/ 7724 h 1472688"/>
                      <a:gd name="connsiteX4" fmla="*/ 116533 w 145019"/>
                      <a:gd name="connsiteY4" fmla="*/ 1166307 h 1472688"/>
                      <a:gd name="connsiteX5" fmla="*/ 134660 w 145019"/>
                      <a:gd name="connsiteY5" fmla="*/ 1467539 h 1472688"/>
                      <a:gd name="connsiteX6" fmla="*/ 139840 w 145019"/>
                      <a:gd name="connsiteY6" fmla="*/ 1472688 h 1472688"/>
                      <a:gd name="connsiteX7" fmla="*/ 139840 w 145019"/>
                      <a:gd name="connsiteY7" fmla="*/ 1472688 h 1472688"/>
                      <a:gd name="connsiteX8" fmla="*/ 145019 w 145019"/>
                      <a:gd name="connsiteY8" fmla="*/ 1464964 h 1472688"/>
                      <a:gd name="connsiteX9" fmla="*/ 129481 w 145019"/>
                      <a:gd name="connsiteY9" fmla="*/ 1166307 h 1472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019" h="1472688">
                        <a:moveTo>
                          <a:pt x="129481" y="1166307"/>
                        </a:moveTo>
                        <a:cubicBezTo>
                          <a:pt x="106175" y="777538"/>
                          <a:pt x="88047" y="471157"/>
                          <a:pt x="12948" y="5149"/>
                        </a:cubicBezTo>
                        <a:cubicBezTo>
                          <a:pt x="12948" y="2575"/>
                          <a:pt x="10359" y="0"/>
                          <a:pt x="5179" y="0"/>
                        </a:cubicBezTo>
                        <a:cubicBezTo>
                          <a:pt x="2590" y="0"/>
                          <a:pt x="0" y="2575"/>
                          <a:pt x="0" y="7724"/>
                        </a:cubicBezTo>
                        <a:cubicBezTo>
                          <a:pt x="75099" y="471157"/>
                          <a:pt x="93227" y="777538"/>
                          <a:pt x="116533" y="1166307"/>
                        </a:cubicBezTo>
                        <a:cubicBezTo>
                          <a:pt x="121712" y="1261569"/>
                          <a:pt x="129481" y="1359405"/>
                          <a:pt x="134660" y="1467539"/>
                        </a:cubicBezTo>
                        <a:cubicBezTo>
                          <a:pt x="134660" y="1470114"/>
                          <a:pt x="137250" y="1472688"/>
                          <a:pt x="139840" y="1472688"/>
                        </a:cubicBezTo>
                        <a:cubicBezTo>
                          <a:pt x="139840" y="1472688"/>
                          <a:pt x="139840" y="1472688"/>
                          <a:pt x="139840" y="1472688"/>
                        </a:cubicBezTo>
                        <a:cubicBezTo>
                          <a:pt x="142429" y="1472688"/>
                          <a:pt x="145019" y="1470114"/>
                          <a:pt x="145019" y="1464964"/>
                        </a:cubicBezTo>
                        <a:cubicBezTo>
                          <a:pt x="139840" y="1359405"/>
                          <a:pt x="134660" y="1261569"/>
                          <a:pt x="129481" y="1166307"/>
                        </a:cubicBezTo>
                        <a:close/>
                      </a:path>
                    </a:pathLst>
                  </a:custGeom>
                  <a:solidFill>
                    <a:schemeClr val="accent5"/>
                  </a:solidFill>
                  <a:ln w="12700" cap="flat">
                    <a:solidFill>
                      <a:srgbClr val="F2EEEC"/>
                    </a:solidFill>
                    <a:prstDash val="solid"/>
                    <a:miter/>
                  </a:ln>
                </p:spPr>
                <p:txBody>
                  <a:bodyPr rtlCol="0" anchor="ctr"/>
                  <a:lstStyle/>
                  <a:p>
                    <a:endParaRPr lang="en-US" dirty="0"/>
                  </a:p>
                </p:txBody>
              </p:sp>
            </p:grpSp>
            <p:sp>
              <p:nvSpPr>
                <p:cNvPr id="25" name="Freeform 20">
                  <a:extLst>
                    <a:ext uri="{FF2B5EF4-FFF2-40B4-BE49-F238E27FC236}">
                      <a16:creationId xmlns:a16="http://schemas.microsoft.com/office/drawing/2014/main" id="{73471002-CE56-3C4B-7E5B-530CD19EFE3B}"/>
                    </a:ext>
                  </a:extLst>
                </p:cNvPr>
                <p:cNvSpPr/>
                <p:nvPr/>
              </p:nvSpPr>
              <p:spPr>
                <a:xfrm>
                  <a:off x="8449583" y="1455065"/>
                  <a:ext cx="417817" cy="339375"/>
                </a:xfrm>
                <a:custGeom>
                  <a:avLst/>
                  <a:gdLst>
                    <a:gd name="connsiteX0" fmla="*/ 6551 w 272241"/>
                    <a:gd name="connsiteY0" fmla="*/ 74376 h 221130"/>
                    <a:gd name="connsiteX1" fmla="*/ 50575 w 272241"/>
                    <a:gd name="connsiteY1" fmla="*/ 25458 h 221130"/>
                    <a:gd name="connsiteX2" fmla="*/ 156750 w 272241"/>
                    <a:gd name="connsiteY2" fmla="*/ 2287 h 221130"/>
                    <a:gd name="connsiteX3" fmla="*/ 265514 w 272241"/>
                    <a:gd name="connsiteY3" fmla="*/ 89824 h 221130"/>
                    <a:gd name="connsiteX4" fmla="*/ 270693 w 272241"/>
                    <a:gd name="connsiteY4" fmla="*/ 164488 h 221130"/>
                    <a:gd name="connsiteX5" fmla="*/ 249976 w 272241"/>
                    <a:gd name="connsiteY5" fmla="*/ 221130 h 221130"/>
                    <a:gd name="connsiteX6" fmla="*/ 141212 w 272241"/>
                    <a:gd name="connsiteY6" fmla="*/ 151615 h 221130"/>
                    <a:gd name="connsiteX7" fmla="*/ 97188 w 272241"/>
                    <a:gd name="connsiteY7" fmla="*/ 71802 h 221130"/>
                    <a:gd name="connsiteX8" fmla="*/ 3962 w 272241"/>
                    <a:gd name="connsiteY8" fmla="*/ 115570 h 221130"/>
                    <a:gd name="connsiteX9" fmla="*/ 6551 w 272241"/>
                    <a:gd name="connsiteY9" fmla="*/ 74376 h 221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2241" h="221130">
                      <a:moveTo>
                        <a:pt x="6551" y="74376"/>
                      </a:moveTo>
                      <a:cubicBezTo>
                        <a:pt x="16910" y="53779"/>
                        <a:pt x="32447" y="35757"/>
                        <a:pt x="50575" y="25458"/>
                      </a:cubicBezTo>
                      <a:cubicBezTo>
                        <a:pt x="79061" y="7436"/>
                        <a:pt x="123084" y="-5437"/>
                        <a:pt x="156750" y="2287"/>
                      </a:cubicBezTo>
                      <a:cubicBezTo>
                        <a:pt x="203363" y="12585"/>
                        <a:pt x="247386" y="43481"/>
                        <a:pt x="265514" y="89824"/>
                      </a:cubicBezTo>
                      <a:cubicBezTo>
                        <a:pt x="273283" y="112996"/>
                        <a:pt x="273283" y="141317"/>
                        <a:pt x="270693" y="164488"/>
                      </a:cubicBezTo>
                      <a:cubicBezTo>
                        <a:pt x="270693" y="172212"/>
                        <a:pt x="255155" y="221130"/>
                        <a:pt x="249976" y="221130"/>
                      </a:cubicBezTo>
                      <a:cubicBezTo>
                        <a:pt x="211132" y="203108"/>
                        <a:pt x="172287" y="179936"/>
                        <a:pt x="141212" y="151615"/>
                      </a:cubicBezTo>
                      <a:cubicBezTo>
                        <a:pt x="117905" y="131018"/>
                        <a:pt x="94599" y="102697"/>
                        <a:pt x="97188" y="71802"/>
                      </a:cubicBezTo>
                      <a:cubicBezTo>
                        <a:pt x="68702" y="92399"/>
                        <a:pt x="35037" y="100123"/>
                        <a:pt x="3962" y="115570"/>
                      </a:cubicBezTo>
                      <a:cubicBezTo>
                        <a:pt x="-3807" y="105272"/>
                        <a:pt x="1372" y="87250"/>
                        <a:pt x="6551" y="74376"/>
                      </a:cubicBezTo>
                      <a:close/>
                    </a:path>
                  </a:pathLst>
                </a:custGeom>
                <a:solidFill>
                  <a:schemeClr val="accent5"/>
                </a:solidFill>
                <a:ln w="28575" cap="rnd">
                  <a:solidFill>
                    <a:srgbClr val="F2EEEC"/>
                  </a:solidFill>
                  <a:prstDash val="solid"/>
                  <a:bevel/>
                </a:ln>
              </p:spPr>
              <p:txBody>
                <a:bodyPr rtlCol="0" anchor="ctr"/>
                <a:lstStyle/>
                <a:p>
                  <a:endParaRPr lang="en-US" dirty="0"/>
                </a:p>
              </p:txBody>
            </p:sp>
            <p:sp>
              <p:nvSpPr>
                <p:cNvPr id="26" name="Freeform 21">
                  <a:extLst>
                    <a:ext uri="{FF2B5EF4-FFF2-40B4-BE49-F238E27FC236}">
                      <a16:creationId xmlns:a16="http://schemas.microsoft.com/office/drawing/2014/main" id="{DCA3E902-9828-48D4-F1D4-3999260AB785}"/>
                    </a:ext>
                  </a:extLst>
                </p:cNvPr>
                <p:cNvSpPr/>
                <p:nvPr/>
              </p:nvSpPr>
              <p:spPr>
                <a:xfrm>
                  <a:off x="8455663" y="1565262"/>
                  <a:ext cx="361667" cy="328967"/>
                </a:xfrm>
                <a:custGeom>
                  <a:avLst/>
                  <a:gdLst>
                    <a:gd name="connsiteX0" fmla="*/ 134660 w 235655"/>
                    <a:gd name="connsiteY0" fmla="*/ 79814 h 214348"/>
                    <a:gd name="connsiteX1" fmla="*/ 90637 w 235655"/>
                    <a:gd name="connsiteY1" fmla="*/ 0 h 214348"/>
                    <a:gd name="connsiteX2" fmla="*/ 10359 w 235655"/>
                    <a:gd name="connsiteY2" fmla="*/ 38619 h 214348"/>
                    <a:gd name="connsiteX3" fmla="*/ 0 w 235655"/>
                    <a:gd name="connsiteY3" fmla="*/ 90112 h 214348"/>
                    <a:gd name="connsiteX4" fmla="*/ 137250 w 235655"/>
                    <a:gd name="connsiteY4" fmla="*/ 213694 h 214348"/>
                    <a:gd name="connsiteX5" fmla="*/ 235656 w 235655"/>
                    <a:gd name="connsiteY5" fmla="*/ 144179 h 214348"/>
                    <a:gd name="connsiteX6" fmla="*/ 134660 w 235655"/>
                    <a:gd name="connsiteY6" fmla="*/ 79814 h 214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655" h="214348">
                      <a:moveTo>
                        <a:pt x="134660" y="79814"/>
                      </a:moveTo>
                      <a:cubicBezTo>
                        <a:pt x="111354" y="59217"/>
                        <a:pt x="88047" y="30896"/>
                        <a:pt x="90637" y="0"/>
                      </a:cubicBezTo>
                      <a:cubicBezTo>
                        <a:pt x="64741" y="18022"/>
                        <a:pt x="38844" y="25746"/>
                        <a:pt x="10359" y="38619"/>
                      </a:cubicBezTo>
                      <a:cubicBezTo>
                        <a:pt x="2590" y="54067"/>
                        <a:pt x="0" y="69515"/>
                        <a:pt x="0" y="90112"/>
                      </a:cubicBezTo>
                      <a:cubicBezTo>
                        <a:pt x="0" y="159627"/>
                        <a:pt x="67330" y="221418"/>
                        <a:pt x="137250" y="213694"/>
                      </a:cubicBezTo>
                      <a:cubicBezTo>
                        <a:pt x="178684" y="208545"/>
                        <a:pt x="214939" y="180224"/>
                        <a:pt x="235656" y="144179"/>
                      </a:cubicBezTo>
                      <a:cubicBezTo>
                        <a:pt x="196811" y="128732"/>
                        <a:pt x="163146" y="105560"/>
                        <a:pt x="134660" y="79814"/>
                      </a:cubicBezTo>
                      <a:close/>
                    </a:path>
                  </a:pathLst>
                </a:custGeom>
                <a:solidFill>
                  <a:schemeClr val="accent1"/>
                </a:solidFill>
                <a:ln w="28575" cap="rnd">
                  <a:solidFill>
                    <a:srgbClr val="F2EEEC"/>
                  </a:solidFill>
                  <a:prstDash val="solid"/>
                  <a:round/>
                </a:ln>
              </p:spPr>
              <p:txBody>
                <a:bodyPr rtlCol="0" anchor="ctr"/>
                <a:lstStyle/>
                <a:p>
                  <a:endParaRPr lang="en-US" dirty="0"/>
                </a:p>
              </p:txBody>
            </p:sp>
            <p:sp>
              <p:nvSpPr>
                <p:cNvPr id="27" name="Freeform 22">
                  <a:extLst>
                    <a:ext uri="{FF2B5EF4-FFF2-40B4-BE49-F238E27FC236}">
                      <a16:creationId xmlns:a16="http://schemas.microsoft.com/office/drawing/2014/main" id="{BE0F5A8E-FB3C-ABDC-598A-013E3BD84C25}"/>
                    </a:ext>
                  </a:extLst>
                </p:cNvPr>
                <p:cNvSpPr/>
                <p:nvPr/>
              </p:nvSpPr>
              <p:spPr>
                <a:xfrm>
                  <a:off x="7529443" y="3094442"/>
                  <a:ext cx="516858" cy="277042"/>
                </a:xfrm>
                <a:custGeom>
                  <a:avLst/>
                  <a:gdLst>
                    <a:gd name="connsiteX0" fmla="*/ 261676 w 336774"/>
                    <a:gd name="connsiteY0" fmla="*/ 121008 h 180515"/>
                    <a:gd name="connsiteX1" fmla="*/ 178808 w 336774"/>
                    <a:gd name="connsiteY1" fmla="*/ 25746 h 180515"/>
                    <a:gd name="connsiteX2" fmla="*/ 160680 w 336774"/>
                    <a:gd name="connsiteY2" fmla="*/ 54067 h 180515"/>
                    <a:gd name="connsiteX3" fmla="*/ 160680 w 336774"/>
                    <a:gd name="connsiteY3" fmla="*/ 61791 h 180515"/>
                    <a:gd name="connsiteX4" fmla="*/ 147732 w 336774"/>
                    <a:gd name="connsiteY4" fmla="*/ 28321 h 180515"/>
                    <a:gd name="connsiteX5" fmla="*/ 116657 w 336774"/>
                    <a:gd name="connsiteY5" fmla="*/ 0 h 180515"/>
                    <a:gd name="connsiteX6" fmla="*/ 95940 w 336774"/>
                    <a:gd name="connsiteY6" fmla="*/ 23172 h 180515"/>
                    <a:gd name="connsiteX7" fmla="*/ 98529 w 336774"/>
                    <a:gd name="connsiteY7" fmla="*/ 56642 h 180515"/>
                    <a:gd name="connsiteX8" fmla="*/ 80402 w 336774"/>
                    <a:gd name="connsiteY8" fmla="*/ 18023 h 180515"/>
                    <a:gd name="connsiteX9" fmla="*/ 41557 w 336774"/>
                    <a:gd name="connsiteY9" fmla="*/ 18023 h 180515"/>
                    <a:gd name="connsiteX10" fmla="*/ 38968 w 336774"/>
                    <a:gd name="connsiteY10" fmla="*/ 46343 h 180515"/>
                    <a:gd name="connsiteX11" fmla="*/ 124 w 336774"/>
                    <a:gd name="connsiteY11" fmla="*/ 59217 h 180515"/>
                    <a:gd name="connsiteX12" fmla="*/ 49326 w 336774"/>
                    <a:gd name="connsiteY12" fmla="*/ 139030 h 180515"/>
                    <a:gd name="connsiteX13" fmla="*/ 98529 w 336774"/>
                    <a:gd name="connsiteY13" fmla="*/ 159627 h 180515"/>
                    <a:gd name="connsiteX14" fmla="*/ 295341 w 336774"/>
                    <a:gd name="connsiteY14" fmla="*/ 169926 h 180515"/>
                    <a:gd name="connsiteX15" fmla="*/ 300520 w 336774"/>
                    <a:gd name="connsiteY15" fmla="*/ 169926 h 180515"/>
                    <a:gd name="connsiteX16" fmla="*/ 336775 w 336774"/>
                    <a:gd name="connsiteY16" fmla="*/ 139030 h 180515"/>
                    <a:gd name="connsiteX17" fmla="*/ 336775 w 336774"/>
                    <a:gd name="connsiteY17" fmla="*/ 136455 h 180515"/>
                    <a:gd name="connsiteX18" fmla="*/ 261676 w 336774"/>
                    <a:gd name="connsiteY18" fmla="*/ 121008 h 180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36774" h="180515">
                      <a:moveTo>
                        <a:pt x="261676" y="121008"/>
                      </a:moveTo>
                      <a:cubicBezTo>
                        <a:pt x="228010" y="87537"/>
                        <a:pt x="225421" y="10299"/>
                        <a:pt x="178808" y="25746"/>
                      </a:cubicBezTo>
                      <a:cubicBezTo>
                        <a:pt x="168449" y="28321"/>
                        <a:pt x="160680" y="41194"/>
                        <a:pt x="160680" y="54067"/>
                      </a:cubicBezTo>
                      <a:cubicBezTo>
                        <a:pt x="160680" y="59217"/>
                        <a:pt x="163270" y="64366"/>
                        <a:pt x="160680" y="61791"/>
                      </a:cubicBezTo>
                      <a:cubicBezTo>
                        <a:pt x="152911" y="51493"/>
                        <a:pt x="152911" y="41194"/>
                        <a:pt x="147732" y="28321"/>
                      </a:cubicBezTo>
                      <a:cubicBezTo>
                        <a:pt x="142553" y="12873"/>
                        <a:pt x="132194" y="0"/>
                        <a:pt x="116657" y="0"/>
                      </a:cubicBezTo>
                      <a:cubicBezTo>
                        <a:pt x="106298" y="0"/>
                        <a:pt x="95940" y="10299"/>
                        <a:pt x="95940" y="23172"/>
                      </a:cubicBezTo>
                      <a:cubicBezTo>
                        <a:pt x="93350" y="33470"/>
                        <a:pt x="95940" y="46343"/>
                        <a:pt x="98529" y="56642"/>
                      </a:cubicBezTo>
                      <a:cubicBezTo>
                        <a:pt x="93350" y="41194"/>
                        <a:pt x="90760" y="28321"/>
                        <a:pt x="80402" y="18023"/>
                      </a:cubicBezTo>
                      <a:cubicBezTo>
                        <a:pt x="70043" y="7724"/>
                        <a:pt x="49326" y="5149"/>
                        <a:pt x="41557" y="18023"/>
                      </a:cubicBezTo>
                      <a:cubicBezTo>
                        <a:pt x="36378" y="25746"/>
                        <a:pt x="36378" y="36045"/>
                        <a:pt x="38968" y="46343"/>
                      </a:cubicBezTo>
                      <a:cubicBezTo>
                        <a:pt x="41557" y="54067"/>
                        <a:pt x="10482" y="18023"/>
                        <a:pt x="124" y="59217"/>
                      </a:cubicBezTo>
                      <a:cubicBezTo>
                        <a:pt x="-2466" y="77239"/>
                        <a:pt x="36378" y="123582"/>
                        <a:pt x="49326" y="139030"/>
                      </a:cubicBezTo>
                      <a:cubicBezTo>
                        <a:pt x="57095" y="146754"/>
                        <a:pt x="75223" y="149329"/>
                        <a:pt x="98529" y="159627"/>
                      </a:cubicBezTo>
                      <a:cubicBezTo>
                        <a:pt x="119246" y="167351"/>
                        <a:pt x="248727" y="195672"/>
                        <a:pt x="295341" y="169926"/>
                      </a:cubicBezTo>
                      <a:cubicBezTo>
                        <a:pt x="297930" y="169926"/>
                        <a:pt x="300520" y="169926"/>
                        <a:pt x="300520" y="169926"/>
                      </a:cubicBezTo>
                      <a:cubicBezTo>
                        <a:pt x="316058" y="164776"/>
                        <a:pt x="331595" y="154478"/>
                        <a:pt x="336775" y="139030"/>
                      </a:cubicBezTo>
                      <a:cubicBezTo>
                        <a:pt x="336775" y="139030"/>
                        <a:pt x="336775" y="139030"/>
                        <a:pt x="336775" y="136455"/>
                      </a:cubicBezTo>
                      <a:lnTo>
                        <a:pt x="261676" y="121008"/>
                      </a:lnTo>
                      <a:close/>
                    </a:path>
                  </a:pathLst>
                </a:custGeom>
                <a:solidFill>
                  <a:schemeClr val="accent1"/>
                </a:solidFill>
                <a:ln w="28575" cap="rnd">
                  <a:solidFill>
                    <a:srgbClr val="F2EEEC"/>
                  </a:solidFill>
                  <a:prstDash val="solid"/>
                  <a:bevel/>
                </a:ln>
              </p:spPr>
              <p:txBody>
                <a:bodyPr rtlCol="0" anchor="ctr"/>
                <a:lstStyle/>
                <a:p>
                  <a:endParaRPr lang="en-US" dirty="0"/>
                </a:p>
              </p:txBody>
            </p:sp>
            <p:grpSp>
              <p:nvGrpSpPr>
                <p:cNvPr id="28" name="Graphic 14">
                  <a:extLst>
                    <a:ext uri="{FF2B5EF4-FFF2-40B4-BE49-F238E27FC236}">
                      <a16:creationId xmlns:a16="http://schemas.microsoft.com/office/drawing/2014/main" id="{C25BF263-F93E-092C-4503-E261927FB270}"/>
                    </a:ext>
                  </a:extLst>
                </p:cNvPr>
                <p:cNvGrpSpPr/>
                <p:nvPr/>
              </p:nvGrpSpPr>
              <p:grpSpPr>
                <a:xfrm>
                  <a:off x="7581300" y="3130005"/>
                  <a:ext cx="555510" cy="183706"/>
                  <a:chOff x="7609075" y="3113473"/>
                  <a:chExt cx="361959" cy="119699"/>
                </a:xfrm>
                <a:solidFill>
                  <a:schemeClr val="accent1"/>
                </a:solidFill>
              </p:grpSpPr>
              <p:sp>
                <p:nvSpPr>
                  <p:cNvPr id="36" name="Freeform 24">
                    <a:extLst>
                      <a:ext uri="{FF2B5EF4-FFF2-40B4-BE49-F238E27FC236}">
                        <a16:creationId xmlns:a16="http://schemas.microsoft.com/office/drawing/2014/main" id="{08823A59-8429-D293-F8D7-FBB488E0BBDB}"/>
                      </a:ext>
                    </a:extLst>
                  </p:cNvPr>
                  <p:cNvSpPr/>
                  <p:nvPr/>
                </p:nvSpPr>
                <p:spPr>
                  <a:xfrm>
                    <a:off x="7666047" y="3116047"/>
                    <a:ext cx="48555" cy="92686"/>
                  </a:xfrm>
                  <a:custGeom>
                    <a:avLst/>
                    <a:gdLst>
                      <a:gd name="connsiteX0" fmla="*/ 12948 w 48555"/>
                      <a:gd name="connsiteY0" fmla="*/ 5149 h 92686"/>
                      <a:gd name="connsiteX1" fmla="*/ 5179 w 48555"/>
                      <a:gd name="connsiteY1" fmla="*/ 0 h 92686"/>
                      <a:gd name="connsiteX2" fmla="*/ 0 w 48555"/>
                      <a:gd name="connsiteY2" fmla="*/ 7724 h 92686"/>
                      <a:gd name="connsiteX3" fmla="*/ 36255 w 48555"/>
                      <a:gd name="connsiteY3" fmla="*/ 90112 h 92686"/>
                      <a:gd name="connsiteX4" fmla="*/ 41434 w 48555"/>
                      <a:gd name="connsiteY4" fmla="*/ 92687 h 92686"/>
                      <a:gd name="connsiteX5" fmla="*/ 46613 w 48555"/>
                      <a:gd name="connsiteY5" fmla="*/ 90112 h 92686"/>
                      <a:gd name="connsiteX6" fmla="*/ 46613 w 48555"/>
                      <a:gd name="connsiteY6" fmla="*/ 82388 h 92686"/>
                      <a:gd name="connsiteX7" fmla="*/ 12948 w 48555"/>
                      <a:gd name="connsiteY7" fmla="*/ 5149 h 92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55" h="92686">
                        <a:moveTo>
                          <a:pt x="12948" y="5149"/>
                        </a:moveTo>
                        <a:cubicBezTo>
                          <a:pt x="12948" y="2575"/>
                          <a:pt x="10358" y="0"/>
                          <a:pt x="5179" y="0"/>
                        </a:cubicBezTo>
                        <a:cubicBezTo>
                          <a:pt x="2590" y="0"/>
                          <a:pt x="0" y="2575"/>
                          <a:pt x="0" y="7724"/>
                        </a:cubicBezTo>
                        <a:cubicBezTo>
                          <a:pt x="0" y="38619"/>
                          <a:pt x="12948" y="66940"/>
                          <a:pt x="36255" y="90112"/>
                        </a:cubicBezTo>
                        <a:cubicBezTo>
                          <a:pt x="36255" y="90112"/>
                          <a:pt x="38844" y="92687"/>
                          <a:pt x="41434" y="92687"/>
                        </a:cubicBezTo>
                        <a:cubicBezTo>
                          <a:pt x="44024" y="92687"/>
                          <a:pt x="44024" y="92687"/>
                          <a:pt x="46613" y="90112"/>
                        </a:cubicBezTo>
                        <a:cubicBezTo>
                          <a:pt x="49203" y="87537"/>
                          <a:pt x="49203" y="82388"/>
                          <a:pt x="46613" y="82388"/>
                        </a:cubicBezTo>
                        <a:cubicBezTo>
                          <a:pt x="25896" y="56642"/>
                          <a:pt x="12948" y="30896"/>
                          <a:pt x="12948" y="5149"/>
                        </a:cubicBezTo>
                        <a:close/>
                      </a:path>
                    </a:pathLst>
                  </a:custGeom>
                  <a:solidFill>
                    <a:schemeClr val="accent5"/>
                  </a:solidFill>
                  <a:ln w="19050" cap="flat">
                    <a:solidFill>
                      <a:srgbClr val="F2EEEC"/>
                    </a:solidFill>
                    <a:prstDash val="solid"/>
                    <a:miter/>
                  </a:ln>
                </p:spPr>
                <p:txBody>
                  <a:bodyPr rtlCol="0" anchor="ctr"/>
                  <a:lstStyle/>
                  <a:p>
                    <a:endParaRPr lang="en-US" dirty="0"/>
                  </a:p>
                </p:txBody>
              </p:sp>
              <p:sp>
                <p:nvSpPr>
                  <p:cNvPr id="37" name="Freeform 25">
                    <a:extLst>
                      <a:ext uri="{FF2B5EF4-FFF2-40B4-BE49-F238E27FC236}">
                        <a16:creationId xmlns:a16="http://schemas.microsoft.com/office/drawing/2014/main" id="{730328F3-758A-87D6-6552-8375C59F61E2}"/>
                      </a:ext>
                    </a:extLst>
                  </p:cNvPr>
                  <p:cNvSpPr/>
                  <p:nvPr/>
                </p:nvSpPr>
                <p:spPr>
                  <a:xfrm>
                    <a:off x="7728197" y="3134070"/>
                    <a:ext cx="45724" cy="90112"/>
                  </a:xfrm>
                  <a:custGeom>
                    <a:avLst/>
                    <a:gdLst>
                      <a:gd name="connsiteX0" fmla="*/ 44024 w 45724"/>
                      <a:gd name="connsiteY0" fmla="*/ 79814 h 90112"/>
                      <a:gd name="connsiteX1" fmla="*/ 12948 w 45724"/>
                      <a:gd name="connsiteY1" fmla="*/ 5149 h 90112"/>
                      <a:gd name="connsiteX2" fmla="*/ 5179 w 45724"/>
                      <a:gd name="connsiteY2" fmla="*/ 0 h 90112"/>
                      <a:gd name="connsiteX3" fmla="*/ 0 w 45724"/>
                      <a:gd name="connsiteY3" fmla="*/ 7724 h 90112"/>
                      <a:gd name="connsiteX4" fmla="*/ 33665 w 45724"/>
                      <a:gd name="connsiteY4" fmla="*/ 87537 h 90112"/>
                      <a:gd name="connsiteX5" fmla="*/ 38844 w 45724"/>
                      <a:gd name="connsiteY5" fmla="*/ 90112 h 90112"/>
                      <a:gd name="connsiteX6" fmla="*/ 41434 w 45724"/>
                      <a:gd name="connsiteY6" fmla="*/ 87537 h 90112"/>
                      <a:gd name="connsiteX7" fmla="*/ 44024 w 45724"/>
                      <a:gd name="connsiteY7" fmla="*/ 79814 h 90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4" h="90112">
                        <a:moveTo>
                          <a:pt x="44024" y="79814"/>
                        </a:moveTo>
                        <a:cubicBezTo>
                          <a:pt x="28486" y="59216"/>
                          <a:pt x="15538" y="33470"/>
                          <a:pt x="12948" y="5149"/>
                        </a:cubicBezTo>
                        <a:cubicBezTo>
                          <a:pt x="12948" y="2575"/>
                          <a:pt x="10359" y="0"/>
                          <a:pt x="5179" y="0"/>
                        </a:cubicBezTo>
                        <a:cubicBezTo>
                          <a:pt x="2590" y="0"/>
                          <a:pt x="0" y="2575"/>
                          <a:pt x="0" y="7724"/>
                        </a:cubicBezTo>
                        <a:cubicBezTo>
                          <a:pt x="5179" y="36045"/>
                          <a:pt x="15538" y="64366"/>
                          <a:pt x="33665" y="87537"/>
                        </a:cubicBezTo>
                        <a:cubicBezTo>
                          <a:pt x="33665" y="90112"/>
                          <a:pt x="36255" y="90112"/>
                          <a:pt x="38844" y="90112"/>
                        </a:cubicBezTo>
                        <a:cubicBezTo>
                          <a:pt x="41434" y="90112"/>
                          <a:pt x="41434" y="90112"/>
                          <a:pt x="41434" y="87537"/>
                        </a:cubicBezTo>
                        <a:cubicBezTo>
                          <a:pt x="46613" y="87537"/>
                          <a:pt x="46613" y="82388"/>
                          <a:pt x="44024" y="79814"/>
                        </a:cubicBezTo>
                        <a:close/>
                      </a:path>
                    </a:pathLst>
                  </a:custGeom>
                  <a:grpFill/>
                  <a:ln w="19050" cap="flat">
                    <a:solidFill>
                      <a:srgbClr val="F2EEEC"/>
                    </a:solidFill>
                    <a:prstDash val="solid"/>
                    <a:miter/>
                  </a:ln>
                </p:spPr>
                <p:txBody>
                  <a:bodyPr rtlCol="0" anchor="ctr"/>
                  <a:lstStyle/>
                  <a:p>
                    <a:endParaRPr lang="en-US" dirty="0"/>
                  </a:p>
                </p:txBody>
              </p:sp>
              <p:sp>
                <p:nvSpPr>
                  <p:cNvPr id="38" name="Freeform 26">
                    <a:extLst>
                      <a:ext uri="{FF2B5EF4-FFF2-40B4-BE49-F238E27FC236}">
                        <a16:creationId xmlns:a16="http://schemas.microsoft.com/office/drawing/2014/main" id="{5ECBA1D3-9ED6-E47D-681A-344BF360A15F}"/>
                      </a:ext>
                    </a:extLst>
                  </p:cNvPr>
                  <p:cNvSpPr/>
                  <p:nvPr/>
                </p:nvSpPr>
                <p:spPr>
                  <a:xfrm>
                    <a:off x="7609075" y="3113473"/>
                    <a:ext cx="45965" cy="79813"/>
                  </a:xfrm>
                  <a:custGeom>
                    <a:avLst/>
                    <a:gdLst>
                      <a:gd name="connsiteX0" fmla="*/ 10359 w 45965"/>
                      <a:gd name="connsiteY0" fmla="*/ 5149 h 79813"/>
                      <a:gd name="connsiteX1" fmla="*/ 5179 w 45965"/>
                      <a:gd name="connsiteY1" fmla="*/ 0 h 79813"/>
                      <a:gd name="connsiteX2" fmla="*/ 0 w 45965"/>
                      <a:gd name="connsiteY2" fmla="*/ 5149 h 79813"/>
                      <a:gd name="connsiteX3" fmla="*/ 33665 w 45965"/>
                      <a:gd name="connsiteY3" fmla="*/ 77239 h 79813"/>
                      <a:gd name="connsiteX4" fmla="*/ 38844 w 45965"/>
                      <a:gd name="connsiteY4" fmla="*/ 79814 h 79813"/>
                      <a:gd name="connsiteX5" fmla="*/ 44024 w 45965"/>
                      <a:gd name="connsiteY5" fmla="*/ 77239 h 79813"/>
                      <a:gd name="connsiteX6" fmla="*/ 44024 w 45965"/>
                      <a:gd name="connsiteY6" fmla="*/ 69515 h 79813"/>
                      <a:gd name="connsiteX7" fmla="*/ 10359 w 45965"/>
                      <a:gd name="connsiteY7" fmla="*/ 5149 h 79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65" h="79813">
                        <a:moveTo>
                          <a:pt x="10359" y="5149"/>
                        </a:moveTo>
                        <a:cubicBezTo>
                          <a:pt x="10359" y="2575"/>
                          <a:pt x="7769" y="0"/>
                          <a:pt x="5179" y="0"/>
                        </a:cubicBezTo>
                        <a:cubicBezTo>
                          <a:pt x="2590" y="0"/>
                          <a:pt x="0" y="2575"/>
                          <a:pt x="0" y="5149"/>
                        </a:cubicBezTo>
                        <a:cubicBezTo>
                          <a:pt x="0" y="30895"/>
                          <a:pt x="12948" y="59217"/>
                          <a:pt x="33665" y="77239"/>
                        </a:cubicBezTo>
                        <a:cubicBezTo>
                          <a:pt x="33665" y="77239"/>
                          <a:pt x="36255" y="79814"/>
                          <a:pt x="38844" y="79814"/>
                        </a:cubicBezTo>
                        <a:cubicBezTo>
                          <a:pt x="41434" y="79814"/>
                          <a:pt x="41434" y="79814"/>
                          <a:pt x="44024" y="77239"/>
                        </a:cubicBezTo>
                        <a:cubicBezTo>
                          <a:pt x="46613" y="74664"/>
                          <a:pt x="46613" y="72090"/>
                          <a:pt x="44024" y="69515"/>
                        </a:cubicBezTo>
                        <a:cubicBezTo>
                          <a:pt x="23307" y="54067"/>
                          <a:pt x="10359" y="30895"/>
                          <a:pt x="10359" y="5149"/>
                        </a:cubicBezTo>
                        <a:close/>
                      </a:path>
                    </a:pathLst>
                  </a:custGeom>
                  <a:grpFill/>
                  <a:ln w="19050" cap="flat">
                    <a:solidFill>
                      <a:srgbClr val="F2EEEC"/>
                    </a:solidFill>
                    <a:prstDash val="solid"/>
                    <a:miter/>
                  </a:ln>
                </p:spPr>
                <p:txBody>
                  <a:bodyPr rtlCol="0" anchor="ctr"/>
                  <a:lstStyle/>
                  <a:p>
                    <a:endParaRPr lang="en-US" dirty="0"/>
                  </a:p>
                </p:txBody>
              </p:sp>
            </p:grpSp>
            <p:sp>
              <p:nvSpPr>
                <p:cNvPr id="29" name="Freeform 27">
                  <a:extLst>
                    <a:ext uri="{FF2B5EF4-FFF2-40B4-BE49-F238E27FC236}">
                      <a16:creationId xmlns:a16="http://schemas.microsoft.com/office/drawing/2014/main" id="{6E5D2F63-1D70-AA2A-F5DB-2E14FCC9E62D}"/>
                    </a:ext>
                  </a:extLst>
                </p:cNvPr>
                <p:cNvSpPr/>
                <p:nvPr/>
              </p:nvSpPr>
              <p:spPr>
                <a:xfrm>
                  <a:off x="7887328" y="1992010"/>
                  <a:ext cx="1629850" cy="1220972"/>
                </a:xfrm>
                <a:custGeom>
                  <a:avLst/>
                  <a:gdLst>
                    <a:gd name="connsiteX0" fmla="*/ 1048798 w 1061977"/>
                    <a:gd name="connsiteY0" fmla="*/ 481456 h 795560"/>
                    <a:gd name="connsiteX1" fmla="*/ 932265 w 1061977"/>
                    <a:gd name="connsiteY1" fmla="*/ 61791 h 795560"/>
                    <a:gd name="connsiteX2" fmla="*/ 877883 w 1061977"/>
                    <a:gd name="connsiteY2" fmla="*/ 25746 h 795560"/>
                    <a:gd name="connsiteX3" fmla="*/ 805373 w 1061977"/>
                    <a:gd name="connsiteY3" fmla="*/ 48918 h 795560"/>
                    <a:gd name="connsiteX4" fmla="*/ 748401 w 1061977"/>
                    <a:gd name="connsiteY4" fmla="*/ 66940 h 795560"/>
                    <a:gd name="connsiteX5" fmla="*/ 626689 w 1061977"/>
                    <a:gd name="connsiteY5" fmla="*/ 23172 h 795560"/>
                    <a:gd name="connsiteX6" fmla="*/ 605972 w 1061977"/>
                    <a:gd name="connsiteY6" fmla="*/ 20597 h 795560"/>
                    <a:gd name="connsiteX7" fmla="*/ 554180 w 1061977"/>
                    <a:gd name="connsiteY7" fmla="*/ 12873 h 795560"/>
                    <a:gd name="connsiteX8" fmla="*/ 510156 w 1061977"/>
                    <a:gd name="connsiteY8" fmla="*/ 59216 h 795560"/>
                    <a:gd name="connsiteX9" fmla="*/ 437646 w 1061977"/>
                    <a:gd name="connsiteY9" fmla="*/ 131306 h 795560"/>
                    <a:gd name="connsiteX10" fmla="*/ 401392 w 1061977"/>
                    <a:gd name="connsiteY10" fmla="*/ 79814 h 795560"/>
                    <a:gd name="connsiteX11" fmla="*/ 359958 w 1061977"/>
                    <a:gd name="connsiteY11" fmla="*/ 0 h 795560"/>
                    <a:gd name="connsiteX12" fmla="*/ 318524 w 1061977"/>
                    <a:gd name="connsiteY12" fmla="*/ 7724 h 795560"/>
                    <a:gd name="connsiteX13" fmla="*/ 305576 w 1061977"/>
                    <a:gd name="connsiteY13" fmla="*/ 7724 h 795560"/>
                    <a:gd name="connsiteX14" fmla="*/ 0 w 1061977"/>
                    <a:gd name="connsiteY14" fmla="*/ 453135 h 795560"/>
                    <a:gd name="connsiteX15" fmla="*/ 251194 w 1061977"/>
                    <a:gd name="connsiteY15" fmla="*/ 466008 h 795560"/>
                    <a:gd name="connsiteX16" fmla="*/ 271911 w 1061977"/>
                    <a:gd name="connsiteY16" fmla="*/ 484030 h 795560"/>
                    <a:gd name="connsiteX17" fmla="*/ 323703 w 1061977"/>
                    <a:gd name="connsiteY17" fmla="*/ 718322 h 795560"/>
                    <a:gd name="connsiteX18" fmla="*/ 549000 w 1061977"/>
                    <a:gd name="connsiteY18" fmla="*/ 738919 h 795560"/>
                    <a:gd name="connsiteX19" fmla="*/ 551590 w 1061977"/>
                    <a:gd name="connsiteY19" fmla="*/ 749217 h 795560"/>
                    <a:gd name="connsiteX20" fmla="*/ 473901 w 1061977"/>
                    <a:gd name="connsiteY20" fmla="*/ 795561 h 795560"/>
                    <a:gd name="connsiteX21" fmla="*/ 735453 w 1061977"/>
                    <a:gd name="connsiteY21" fmla="*/ 754367 h 795560"/>
                    <a:gd name="connsiteX22" fmla="*/ 753581 w 1061977"/>
                    <a:gd name="connsiteY22" fmla="*/ 651381 h 795560"/>
                    <a:gd name="connsiteX23" fmla="*/ 792425 w 1061977"/>
                    <a:gd name="connsiteY23" fmla="*/ 509777 h 795560"/>
                    <a:gd name="connsiteX24" fmla="*/ 813142 w 1061977"/>
                    <a:gd name="connsiteY24" fmla="*/ 584441 h 795560"/>
                    <a:gd name="connsiteX25" fmla="*/ 911548 w 1061977"/>
                    <a:gd name="connsiteY25" fmla="*/ 718322 h 795560"/>
                    <a:gd name="connsiteX26" fmla="*/ 1043619 w 1061977"/>
                    <a:gd name="connsiteY26" fmla="*/ 651381 h 795560"/>
                    <a:gd name="connsiteX27" fmla="*/ 1048798 w 1061977"/>
                    <a:gd name="connsiteY27" fmla="*/ 481456 h 795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61977" h="795560">
                      <a:moveTo>
                        <a:pt x="1048798" y="481456"/>
                      </a:moveTo>
                      <a:cubicBezTo>
                        <a:pt x="1022902" y="339851"/>
                        <a:pt x="984057" y="198247"/>
                        <a:pt x="932265" y="61791"/>
                      </a:cubicBezTo>
                      <a:cubicBezTo>
                        <a:pt x="916727" y="23172"/>
                        <a:pt x="916727" y="15448"/>
                        <a:pt x="877883" y="25746"/>
                      </a:cubicBezTo>
                      <a:cubicBezTo>
                        <a:pt x="854576" y="33470"/>
                        <a:pt x="828680" y="41194"/>
                        <a:pt x="805373" y="48918"/>
                      </a:cubicBezTo>
                      <a:cubicBezTo>
                        <a:pt x="797604" y="51493"/>
                        <a:pt x="774298" y="59216"/>
                        <a:pt x="748401" y="66940"/>
                      </a:cubicBezTo>
                      <a:cubicBezTo>
                        <a:pt x="714736" y="36045"/>
                        <a:pt x="673302" y="28321"/>
                        <a:pt x="626689" y="23172"/>
                      </a:cubicBezTo>
                      <a:cubicBezTo>
                        <a:pt x="621510" y="23172"/>
                        <a:pt x="618920" y="23172"/>
                        <a:pt x="605972" y="20597"/>
                      </a:cubicBezTo>
                      <a:cubicBezTo>
                        <a:pt x="582665" y="18022"/>
                        <a:pt x="567128" y="15448"/>
                        <a:pt x="554180" y="12873"/>
                      </a:cubicBezTo>
                      <a:cubicBezTo>
                        <a:pt x="541231" y="28321"/>
                        <a:pt x="525694" y="43769"/>
                        <a:pt x="510156" y="59216"/>
                      </a:cubicBezTo>
                      <a:cubicBezTo>
                        <a:pt x="484260" y="84963"/>
                        <a:pt x="460953" y="108134"/>
                        <a:pt x="437646" y="131306"/>
                      </a:cubicBezTo>
                      <a:cubicBezTo>
                        <a:pt x="424698" y="115858"/>
                        <a:pt x="414340" y="100411"/>
                        <a:pt x="401392" y="79814"/>
                      </a:cubicBezTo>
                      <a:cubicBezTo>
                        <a:pt x="383264" y="51493"/>
                        <a:pt x="370316" y="23172"/>
                        <a:pt x="359958" y="0"/>
                      </a:cubicBezTo>
                      <a:cubicBezTo>
                        <a:pt x="349599" y="7724"/>
                        <a:pt x="334061" y="7724"/>
                        <a:pt x="318524" y="7724"/>
                      </a:cubicBezTo>
                      <a:cubicBezTo>
                        <a:pt x="313345" y="7724"/>
                        <a:pt x="308165" y="7724"/>
                        <a:pt x="305576" y="7724"/>
                      </a:cubicBezTo>
                      <a:cubicBezTo>
                        <a:pt x="88047" y="5149"/>
                        <a:pt x="12948" y="270336"/>
                        <a:pt x="0" y="453135"/>
                      </a:cubicBezTo>
                      <a:lnTo>
                        <a:pt x="251194" y="466008"/>
                      </a:lnTo>
                      <a:cubicBezTo>
                        <a:pt x="261552" y="466008"/>
                        <a:pt x="271911" y="473732"/>
                        <a:pt x="271911" y="484030"/>
                      </a:cubicBezTo>
                      <a:lnTo>
                        <a:pt x="323703" y="718322"/>
                      </a:lnTo>
                      <a:lnTo>
                        <a:pt x="549000" y="738919"/>
                      </a:lnTo>
                      <a:cubicBezTo>
                        <a:pt x="554180" y="738919"/>
                        <a:pt x="556769" y="746643"/>
                        <a:pt x="551590" y="749217"/>
                      </a:cubicBezTo>
                      <a:lnTo>
                        <a:pt x="473901" y="795561"/>
                      </a:lnTo>
                      <a:cubicBezTo>
                        <a:pt x="561949" y="795561"/>
                        <a:pt x="660354" y="787837"/>
                        <a:pt x="735453" y="754367"/>
                      </a:cubicBezTo>
                      <a:cubicBezTo>
                        <a:pt x="756170" y="744068"/>
                        <a:pt x="743222" y="692575"/>
                        <a:pt x="753581" y="651381"/>
                      </a:cubicBezTo>
                      <a:cubicBezTo>
                        <a:pt x="771708" y="587016"/>
                        <a:pt x="782067" y="550971"/>
                        <a:pt x="792425" y="509777"/>
                      </a:cubicBezTo>
                      <a:cubicBezTo>
                        <a:pt x="800194" y="535523"/>
                        <a:pt x="805373" y="558695"/>
                        <a:pt x="813142" y="584441"/>
                      </a:cubicBezTo>
                      <a:cubicBezTo>
                        <a:pt x="828680" y="641083"/>
                        <a:pt x="854576" y="702874"/>
                        <a:pt x="911548" y="718322"/>
                      </a:cubicBezTo>
                      <a:cubicBezTo>
                        <a:pt x="971109" y="736344"/>
                        <a:pt x="1015133" y="697725"/>
                        <a:pt x="1043619" y="651381"/>
                      </a:cubicBezTo>
                      <a:cubicBezTo>
                        <a:pt x="1074694" y="592165"/>
                        <a:pt x="1059156" y="545822"/>
                        <a:pt x="1048798" y="481456"/>
                      </a:cubicBezTo>
                      <a:close/>
                    </a:path>
                  </a:pathLst>
                </a:custGeom>
                <a:solidFill>
                  <a:schemeClr val="accent1"/>
                </a:solidFill>
                <a:ln w="28575" cap="rnd">
                  <a:solidFill>
                    <a:srgbClr val="F2EEEC"/>
                  </a:solidFill>
                  <a:prstDash val="solid"/>
                  <a:bevel/>
                </a:ln>
              </p:spPr>
              <p:txBody>
                <a:bodyPr rtlCol="0" anchor="ctr"/>
                <a:lstStyle/>
                <a:p>
                  <a:endParaRPr lang="en-US" dirty="0"/>
                </a:p>
              </p:txBody>
            </p:sp>
            <p:sp>
              <p:nvSpPr>
                <p:cNvPr id="30" name="Freeform 29">
                  <a:extLst>
                    <a:ext uri="{FF2B5EF4-FFF2-40B4-BE49-F238E27FC236}">
                      <a16:creationId xmlns:a16="http://schemas.microsoft.com/office/drawing/2014/main" id="{0DF3FB36-E00A-B4A2-CD06-2F976F006679}"/>
                    </a:ext>
                  </a:extLst>
                </p:cNvPr>
                <p:cNvSpPr/>
                <p:nvPr/>
              </p:nvSpPr>
              <p:spPr>
                <a:xfrm>
                  <a:off x="7350787" y="2659792"/>
                  <a:ext cx="1081030" cy="659878"/>
                </a:xfrm>
                <a:custGeom>
                  <a:avLst/>
                  <a:gdLst>
                    <a:gd name="connsiteX0" fmla="*/ 621510 w 704377"/>
                    <a:gd name="connsiteY0" fmla="*/ 48918 h 429963"/>
                    <a:gd name="connsiteX1" fmla="*/ 600793 w 704377"/>
                    <a:gd name="connsiteY1" fmla="*/ 30896 h 429963"/>
                    <a:gd name="connsiteX2" fmla="*/ 7769 w 704377"/>
                    <a:gd name="connsiteY2" fmla="*/ 0 h 429963"/>
                    <a:gd name="connsiteX3" fmla="*/ 0 w 704377"/>
                    <a:gd name="connsiteY3" fmla="*/ 7724 h 429963"/>
                    <a:gd name="connsiteX4" fmla="*/ 108764 w 704377"/>
                    <a:gd name="connsiteY4" fmla="*/ 368172 h 429963"/>
                    <a:gd name="connsiteX5" fmla="*/ 113943 w 704377"/>
                    <a:gd name="connsiteY5" fmla="*/ 373321 h 429963"/>
                    <a:gd name="connsiteX6" fmla="*/ 134660 w 704377"/>
                    <a:gd name="connsiteY6" fmla="*/ 375896 h 429963"/>
                    <a:gd name="connsiteX7" fmla="*/ 116533 w 704377"/>
                    <a:gd name="connsiteY7" fmla="*/ 334702 h 429963"/>
                    <a:gd name="connsiteX8" fmla="*/ 155377 w 704377"/>
                    <a:gd name="connsiteY8" fmla="*/ 321829 h 429963"/>
                    <a:gd name="connsiteX9" fmla="*/ 157967 w 704377"/>
                    <a:gd name="connsiteY9" fmla="*/ 293508 h 429963"/>
                    <a:gd name="connsiteX10" fmla="*/ 196811 w 704377"/>
                    <a:gd name="connsiteY10" fmla="*/ 293508 h 429963"/>
                    <a:gd name="connsiteX11" fmla="*/ 214939 w 704377"/>
                    <a:gd name="connsiteY11" fmla="*/ 332127 h 429963"/>
                    <a:gd name="connsiteX12" fmla="*/ 212349 w 704377"/>
                    <a:gd name="connsiteY12" fmla="*/ 298657 h 429963"/>
                    <a:gd name="connsiteX13" fmla="*/ 233066 w 704377"/>
                    <a:gd name="connsiteY13" fmla="*/ 275486 h 429963"/>
                    <a:gd name="connsiteX14" fmla="*/ 264142 w 704377"/>
                    <a:gd name="connsiteY14" fmla="*/ 303806 h 429963"/>
                    <a:gd name="connsiteX15" fmla="*/ 277090 w 704377"/>
                    <a:gd name="connsiteY15" fmla="*/ 337277 h 429963"/>
                    <a:gd name="connsiteX16" fmla="*/ 277090 w 704377"/>
                    <a:gd name="connsiteY16" fmla="*/ 329553 h 429963"/>
                    <a:gd name="connsiteX17" fmla="*/ 295217 w 704377"/>
                    <a:gd name="connsiteY17" fmla="*/ 301232 h 429963"/>
                    <a:gd name="connsiteX18" fmla="*/ 378085 w 704377"/>
                    <a:gd name="connsiteY18" fmla="*/ 396493 h 429963"/>
                    <a:gd name="connsiteX19" fmla="*/ 696609 w 704377"/>
                    <a:gd name="connsiteY19" fmla="*/ 429963 h 429963"/>
                    <a:gd name="connsiteX20" fmla="*/ 704378 w 704377"/>
                    <a:gd name="connsiteY20" fmla="*/ 422239 h 429963"/>
                    <a:gd name="connsiteX21" fmla="*/ 621510 w 704377"/>
                    <a:gd name="connsiteY21" fmla="*/ 48918 h 429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04377" h="429963">
                      <a:moveTo>
                        <a:pt x="621510" y="48918"/>
                      </a:moveTo>
                      <a:cubicBezTo>
                        <a:pt x="618920" y="38619"/>
                        <a:pt x="611151" y="30896"/>
                        <a:pt x="600793" y="30896"/>
                      </a:cubicBezTo>
                      <a:lnTo>
                        <a:pt x="7769" y="0"/>
                      </a:lnTo>
                      <a:cubicBezTo>
                        <a:pt x="2590" y="0"/>
                        <a:pt x="0" y="5149"/>
                        <a:pt x="0" y="7724"/>
                      </a:cubicBezTo>
                      <a:lnTo>
                        <a:pt x="108764" y="368172"/>
                      </a:lnTo>
                      <a:cubicBezTo>
                        <a:pt x="108764" y="370747"/>
                        <a:pt x="111354" y="373321"/>
                        <a:pt x="113943" y="373321"/>
                      </a:cubicBezTo>
                      <a:lnTo>
                        <a:pt x="134660" y="375896"/>
                      </a:lnTo>
                      <a:cubicBezTo>
                        <a:pt x="124302" y="360448"/>
                        <a:pt x="113943" y="345000"/>
                        <a:pt x="116533" y="334702"/>
                      </a:cubicBezTo>
                      <a:cubicBezTo>
                        <a:pt x="124302" y="293508"/>
                        <a:pt x="155377" y="329553"/>
                        <a:pt x="155377" y="321829"/>
                      </a:cubicBezTo>
                      <a:cubicBezTo>
                        <a:pt x="152788" y="311530"/>
                        <a:pt x="152788" y="301232"/>
                        <a:pt x="157967" y="293508"/>
                      </a:cubicBezTo>
                      <a:cubicBezTo>
                        <a:pt x="165736" y="280635"/>
                        <a:pt x="186453" y="283209"/>
                        <a:pt x="196811" y="293508"/>
                      </a:cubicBezTo>
                      <a:cubicBezTo>
                        <a:pt x="207170" y="303806"/>
                        <a:pt x="212349" y="319254"/>
                        <a:pt x="214939" y="332127"/>
                      </a:cubicBezTo>
                      <a:cubicBezTo>
                        <a:pt x="212349" y="321829"/>
                        <a:pt x="209760" y="308956"/>
                        <a:pt x="212349" y="298657"/>
                      </a:cubicBezTo>
                      <a:cubicBezTo>
                        <a:pt x="214939" y="288359"/>
                        <a:pt x="222708" y="278060"/>
                        <a:pt x="233066" y="275486"/>
                      </a:cubicBezTo>
                      <a:cubicBezTo>
                        <a:pt x="248604" y="275486"/>
                        <a:pt x="258962" y="290933"/>
                        <a:pt x="264142" y="303806"/>
                      </a:cubicBezTo>
                      <a:cubicBezTo>
                        <a:pt x="266731" y="314105"/>
                        <a:pt x="269321" y="326978"/>
                        <a:pt x="277090" y="337277"/>
                      </a:cubicBezTo>
                      <a:cubicBezTo>
                        <a:pt x="279679" y="339851"/>
                        <a:pt x="277090" y="334702"/>
                        <a:pt x="277090" y="329553"/>
                      </a:cubicBezTo>
                      <a:cubicBezTo>
                        <a:pt x="277090" y="319254"/>
                        <a:pt x="284859" y="306381"/>
                        <a:pt x="295217" y="301232"/>
                      </a:cubicBezTo>
                      <a:cubicBezTo>
                        <a:pt x="341830" y="285784"/>
                        <a:pt x="344420" y="363023"/>
                        <a:pt x="378085" y="396493"/>
                      </a:cubicBezTo>
                      <a:lnTo>
                        <a:pt x="696609" y="429963"/>
                      </a:lnTo>
                      <a:cubicBezTo>
                        <a:pt x="701788" y="429963"/>
                        <a:pt x="704378" y="427389"/>
                        <a:pt x="704378" y="422239"/>
                      </a:cubicBezTo>
                      <a:lnTo>
                        <a:pt x="621510" y="48918"/>
                      </a:lnTo>
                      <a:close/>
                    </a:path>
                  </a:pathLst>
                </a:custGeom>
                <a:solidFill>
                  <a:schemeClr val="accent1"/>
                </a:solidFill>
                <a:ln w="28575" cap="rnd">
                  <a:solidFill>
                    <a:srgbClr val="F2EEEC"/>
                  </a:solidFill>
                  <a:prstDash val="solid"/>
                  <a:bevel/>
                </a:ln>
              </p:spPr>
              <p:txBody>
                <a:bodyPr rtlCol="0" anchor="ctr"/>
                <a:lstStyle/>
                <a:p>
                  <a:endParaRPr lang="en-US" dirty="0"/>
                </a:p>
              </p:txBody>
            </p:sp>
            <p:grpSp>
              <p:nvGrpSpPr>
                <p:cNvPr id="31" name="Graphic 14">
                  <a:extLst>
                    <a:ext uri="{FF2B5EF4-FFF2-40B4-BE49-F238E27FC236}">
                      <a16:creationId xmlns:a16="http://schemas.microsoft.com/office/drawing/2014/main" id="{0C4D5671-8116-2085-973F-2EC8A7CEB3EA}"/>
                    </a:ext>
                  </a:extLst>
                </p:cNvPr>
                <p:cNvGrpSpPr/>
                <p:nvPr/>
              </p:nvGrpSpPr>
              <p:grpSpPr>
                <a:xfrm>
                  <a:off x="8158458" y="1986422"/>
                  <a:ext cx="1000670" cy="942062"/>
                  <a:chOff x="7985139" y="2368338"/>
                  <a:chExt cx="652016" cy="613828"/>
                </a:xfrm>
                <a:solidFill>
                  <a:schemeClr val="accent1"/>
                </a:solidFill>
              </p:grpSpPr>
              <p:sp>
                <p:nvSpPr>
                  <p:cNvPr id="33" name="Freeform 31">
                    <a:extLst>
                      <a:ext uri="{FF2B5EF4-FFF2-40B4-BE49-F238E27FC236}">
                        <a16:creationId xmlns:a16="http://schemas.microsoft.com/office/drawing/2014/main" id="{F1A46C80-AC64-A739-C850-F5774A035598}"/>
                      </a:ext>
                    </a:extLst>
                  </p:cNvPr>
                  <p:cNvSpPr/>
                  <p:nvPr/>
                </p:nvSpPr>
                <p:spPr>
                  <a:xfrm>
                    <a:off x="7985139" y="2544479"/>
                    <a:ext cx="46044" cy="293507"/>
                  </a:xfrm>
                  <a:custGeom>
                    <a:avLst/>
                    <a:gdLst>
                      <a:gd name="connsiteX0" fmla="*/ 17559 w 46044"/>
                      <a:gd name="connsiteY0" fmla="*/ 290933 h 293507"/>
                      <a:gd name="connsiteX1" fmla="*/ 46045 w 46044"/>
                      <a:gd name="connsiteY1" fmla="*/ 7724 h 293507"/>
                      <a:gd name="connsiteX2" fmla="*/ 40865 w 46044"/>
                      <a:gd name="connsiteY2" fmla="*/ 0 h 293507"/>
                      <a:gd name="connsiteX3" fmla="*/ 33096 w 46044"/>
                      <a:gd name="connsiteY3" fmla="*/ 5149 h 293507"/>
                      <a:gd name="connsiteX4" fmla="*/ 2021 w 46044"/>
                      <a:gd name="connsiteY4" fmla="*/ 293508 h 293507"/>
                      <a:gd name="connsiteX5" fmla="*/ 17559 w 46044"/>
                      <a:gd name="connsiteY5" fmla="*/ 290933 h 29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4" h="293507">
                        <a:moveTo>
                          <a:pt x="17559" y="290933"/>
                        </a:moveTo>
                        <a:cubicBezTo>
                          <a:pt x="9790" y="200821"/>
                          <a:pt x="22738" y="74664"/>
                          <a:pt x="46045" y="7724"/>
                        </a:cubicBezTo>
                        <a:cubicBezTo>
                          <a:pt x="46045" y="5149"/>
                          <a:pt x="46045" y="0"/>
                          <a:pt x="40865" y="0"/>
                        </a:cubicBezTo>
                        <a:cubicBezTo>
                          <a:pt x="38276" y="0"/>
                          <a:pt x="33096" y="0"/>
                          <a:pt x="33096" y="5149"/>
                        </a:cubicBezTo>
                        <a:cubicBezTo>
                          <a:pt x="9790" y="74664"/>
                          <a:pt x="-5748" y="200821"/>
                          <a:pt x="2021" y="293508"/>
                        </a:cubicBezTo>
                        <a:lnTo>
                          <a:pt x="17559" y="290933"/>
                        </a:lnTo>
                        <a:close/>
                      </a:path>
                    </a:pathLst>
                  </a:custGeom>
                  <a:solidFill>
                    <a:schemeClr val="accent5"/>
                  </a:solidFill>
                  <a:ln w="12700" cap="flat">
                    <a:solidFill>
                      <a:srgbClr val="F2EEEC"/>
                    </a:solidFill>
                    <a:prstDash val="solid"/>
                    <a:miter/>
                  </a:ln>
                </p:spPr>
                <p:txBody>
                  <a:bodyPr rtlCol="0" anchor="ctr"/>
                  <a:lstStyle/>
                  <a:p>
                    <a:endParaRPr lang="en-US" dirty="0"/>
                  </a:p>
                </p:txBody>
              </p:sp>
              <p:sp>
                <p:nvSpPr>
                  <p:cNvPr id="34" name="Freeform 32">
                    <a:extLst>
                      <a:ext uri="{FF2B5EF4-FFF2-40B4-BE49-F238E27FC236}">
                        <a16:creationId xmlns:a16="http://schemas.microsoft.com/office/drawing/2014/main" id="{835625BC-F975-0EDA-06F6-1A1C9210B74D}"/>
                      </a:ext>
                    </a:extLst>
                  </p:cNvPr>
                  <p:cNvSpPr/>
                  <p:nvPr/>
                </p:nvSpPr>
                <p:spPr>
                  <a:xfrm>
                    <a:off x="8164771" y="2368338"/>
                    <a:ext cx="207353" cy="613828"/>
                  </a:xfrm>
                  <a:custGeom>
                    <a:avLst/>
                    <a:gdLst>
                      <a:gd name="connsiteX0" fmla="*/ 197884 w 207353"/>
                      <a:gd name="connsiteY0" fmla="*/ 13940 h 613828"/>
                      <a:gd name="connsiteX1" fmla="*/ 86530 w 207353"/>
                      <a:gd name="connsiteY1" fmla="*/ 132373 h 613828"/>
                      <a:gd name="connsiteX2" fmla="*/ 11431 w 207353"/>
                      <a:gd name="connsiteY2" fmla="*/ 3641 h 613828"/>
                      <a:gd name="connsiteX3" fmla="*/ 3662 w 207353"/>
                      <a:gd name="connsiteY3" fmla="*/ 1066 h 613828"/>
                      <a:gd name="connsiteX4" fmla="*/ 1073 w 207353"/>
                      <a:gd name="connsiteY4" fmla="*/ 8790 h 613828"/>
                      <a:gd name="connsiteX5" fmla="*/ 78761 w 207353"/>
                      <a:gd name="connsiteY5" fmla="*/ 145246 h 613828"/>
                      <a:gd name="connsiteX6" fmla="*/ 45096 w 207353"/>
                      <a:gd name="connsiteY6" fmla="*/ 608679 h 613828"/>
                      <a:gd name="connsiteX7" fmla="*/ 50276 w 207353"/>
                      <a:gd name="connsiteY7" fmla="*/ 613829 h 613828"/>
                      <a:gd name="connsiteX8" fmla="*/ 50276 w 207353"/>
                      <a:gd name="connsiteY8" fmla="*/ 613829 h 613828"/>
                      <a:gd name="connsiteX9" fmla="*/ 55455 w 207353"/>
                      <a:gd name="connsiteY9" fmla="*/ 606105 h 613828"/>
                      <a:gd name="connsiteX10" fmla="*/ 89120 w 207353"/>
                      <a:gd name="connsiteY10" fmla="*/ 142671 h 613828"/>
                      <a:gd name="connsiteX11" fmla="*/ 205653 w 207353"/>
                      <a:gd name="connsiteY11" fmla="*/ 19089 h 613828"/>
                      <a:gd name="connsiteX12" fmla="*/ 203063 w 207353"/>
                      <a:gd name="connsiteY12" fmla="*/ 11365 h 613828"/>
                      <a:gd name="connsiteX13" fmla="*/ 197884 w 207353"/>
                      <a:gd name="connsiteY13" fmla="*/ 13940 h 61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7353" h="613828">
                        <a:moveTo>
                          <a:pt x="197884" y="13940"/>
                        </a:moveTo>
                        <a:cubicBezTo>
                          <a:pt x="166809" y="52559"/>
                          <a:pt x="115016" y="104052"/>
                          <a:pt x="86530" y="132373"/>
                        </a:cubicBezTo>
                        <a:cubicBezTo>
                          <a:pt x="60634" y="98902"/>
                          <a:pt x="32148" y="49984"/>
                          <a:pt x="11431" y="3641"/>
                        </a:cubicBezTo>
                        <a:cubicBezTo>
                          <a:pt x="8841" y="1066"/>
                          <a:pt x="6252" y="-1508"/>
                          <a:pt x="3662" y="1066"/>
                        </a:cubicBezTo>
                        <a:cubicBezTo>
                          <a:pt x="1073" y="3641"/>
                          <a:pt x="-1517" y="6216"/>
                          <a:pt x="1073" y="8790"/>
                        </a:cubicBezTo>
                        <a:cubicBezTo>
                          <a:pt x="21790" y="60283"/>
                          <a:pt x="52865" y="111776"/>
                          <a:pt x="78761" y="145246"/>
                        </a:cubicBezTo>
                        <a:cubicBezTo>
                          <a:pt x="50276" y="294574"/>
                          <a:pt x="39917" y="446478"/>
                          <a:pt x="45096" y="608679"/>
                        </a:cubicBezTo>
                        <a:cubicBezTo>
                          <a:pt x="45096" y="611254"/>
                          <a:pt x="47686" y="613829"/>
                          <a:pt x="50276" y="613829"/>
                        </a:cubicBezTo>
                        <a:lnTo>
                          <a:pt x="50276" y="613829"/>
                        </a:lnTo>
                        <a:cubicBezTo>
                          <a:pt x="52865" y="613829"/>
                          <a:pt x="55455" y="611254"/>
                          <a:pt x="55455" y="606105"/>
                        </a:cubicBezTo>
                        <a:cubicBezTo>
                          <a:pt x="50276" y="443903"/>
                          <a:pt x="63224" y="292000"/>
                          <a:pt x="89120" y="142671"/>
                        </a:cubicBezTo>
                        <a:cubicBezTo>
                          <a:pt x="120195" y="114350"/>
                          <a:pt x="171988" y="60283"/>
                          <a:pt x="205653" y="19089"/>
                        </a:cubicBezTo>
                        <a:cubicBezTo>
                          <a:pt x="208243" y="16514"/>
                          <a:pt x="208243" y="11365"/>
                          <a:pt x="203063" y="11365"/>
                        </a:cubicBezTo>
                        <a:cubicBezTo>
                          <a:pt x="203063" y="11365"/>
                          <a:pt x="200474" y="11365"/>
                          <a:pt x="197884" y="13940"/>
                        </a:cubicBezTo>
                        <a:close/>
                      </a:path>
                    </a:pathLst>
                  </a:custGeom>
                  <a:solidFill>
                    <a:schemeClr val="accent5"/>
                  </a:solidFill>
                  <a:ln w="12700" cap="flat">
                    <a:solidFill>
                      <a:srgbClr val="F2EEEC"/>
                    </a:solidFill>
                    <a:prstDash val="solid"/>
                    <a:miter/>
                  </a:ln>
                </p:spPr>
                <p:txBody>
                  <a:bodyPr rtlCol="0" anchor="ctr"/>
                  <a:lstStyle/>
                  <a:p>
                    <a:endParaRPr lang="en-US" dirty="0"/>
                  </a:p>
                </p:txBody>
              </p:sp>
              <p:sp>
                <p:nvSpPr>
                  <p:cNvPr id="35" name="Freeform 33">
                    <a:extLst>
                      <a:ext uri="{FF2B5EF4-FFF2-40B4-BE49-F238E27FC236}">
                        <a16:creationId xmlns:a16="http://schemas.microsoft.com/office/drawing/2014/main" id="{29F13360-8636-3EC9-498D-153C8AD777D1}"/>
                      </a:ext>
                    </a:extLst>
                  </p:cNvPr>
                  <p:cNvSpPr/>
                  <p:nvPr/>
                </p:nvSpPr>
                <p:spPr>
                  <a:xfrm>
                    <a:off x="8502495" y="2432704"/>
                    <a:ext cx="134660" cy="549462"/>
                  </a:xfrm>
                  <a:custGeom>
                    <a:avLst/>
                    <a:gdLst>
                      <a:gd name="connsiteX0" fmla="*/ 12948 w 134660"/>
                      <a:gd name="connsiteY0" fmla="*/ 37111 h 549462"/>
                      <a:gd name="connsiteX1" fmla="*/ 75099 w 134660"/>
                      <a:gd name="connsiteY1" fmla="*/ 11365 h 549462"/>
                      <a:gd name="connsiteX2" fmla="*/ 77689 w 134660"/>
                      <a:gd name="connsiteY2" fmla="*/ 3641 h 549462"/>
                      <a:gd name="connsiteX3" fmla="*/ 69920 w 134660"/>
                      <a:gd name="connsiteY3" fmla="*/ 1066 h 549462"/>
                      <a:gd name="connsiteX4" fmla="*/ 2590 w 134660"/>
                      <a:gd name="connsiteY4" fmla="*/ 29387 h 549462"/>
                      <a:gd name="connsiteX5" fmla="*/ 0 w 134660"/>
                      <a:gd name="connsiteY5" fmla="*/ 37111 h 549462"/>
                      <a:gd name="connsiteX6" fmla="*/ 121712 w 134660"/>
                      <a:gd name="connsiteY6" fmla="*/ 544313 h 549462"/>
                      <a:gd name="connsiteX7" fmla="*/ 126892 w 134660"/>
                      <a:gd name="connsiteY7" fmla="*/ 549463 h 549462"/>
                      <a:gd name="connsiteX8" fmla="*/ 129481 w 134660"/>
                      <a:gd name="connsiteY8" fmla="*/ 549463 h 549462"/>
                      <a:gd name="connsiteX9" fmla="*/ 134660 w 134660"/>
                      <a:gd name="connsiteY9" fmla="*/ 541739 h 549462"/>
                      <a:gd name="connsiteX10" fmla="*/ 12948 w 134660"/>
                      <a:gd name="connsiteY10" fmla="*/ 37111 h 549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4660" h="549462">
                        <a:moveTo>
                          <a:pt x="12948" y="37111"/>
                        </a:moveTo>
                        <a:cubicBezTo>
                          <a:pt x="23307" y="31962"/>
                          <a:pt x="49203" y="19089"/>
                          <a:pt x="75099" y="11365"/>
                        </a:cubicBezTo>
                        <a:cubicBezTo>
                          <a:pt x="77689" y="11365"/>
                          <a:pt x="80278" y="6216"/>
                          <a:pt x="77689" y="3641"/>
                        </a:cubicBezTo>
                        <a:cubicBezTo>
                          <a:pt x="77689" y="1066"/>
                          <a:pt x="72510" y="-1508"/>
                          <a:pt x="69920" y="1066"/>
                        </a:cubicBezTo>
                        <a:cubicBezTo>
                          <a:pt x="36255" y="13940"/>
                          <a:pt x="5179" y="29387"/>
                          <a:pt x="2590" y="29387"/>
                        </a:cubicBezTo>
                        <a:cubicBezTo>
                          <a:pt x="0" y="31962"/>
                          <a:pt x="0" y="34537"/>
                          <a:pt x="0" y="37111"/>
                        </a:cubicBezTo>
                        <a:cubicBezTo>
                          <a:pt x="23307" y="176141"/>
                          <a:pt x="67330" y="382112"/>
                          <a:pt x="121712" y="544313"/>
                        </a:cubicBezTo>
                        <a:cubicBezTo>
                          <a:pt x="121712" y="546888"/>
                          <a:pt x="124302" y="549463"/>
                          <a:pt x="126892" y="549463"/>
                        </a:cubicBezTo>
                        <a:cubicBezTo>
                          <a:pt x="126892" y="549463"/>
                          <a:pt x="129481" y="549463"/>
                          <a:pt x="129481" y="549463"/>
                        </a:cubicBezTo>
                        <a:cubicBezTo>
                          <a:pt x="132071" y="549463"/>
                          <a:pt x="134660" y="544313"/>
                          <a:pt x="134660" y="541739"/>
                        </a:cubicBezTo>
                        <a:cubicBezTo>
                          <a:pt x="77689" y="379537"/>
                          <a:pt x="36255" y="176141"/>
                          <a:pt x="12948" y="37111"/>
                        </a:cubicBezTo>
                        <a:close/>
                      </a:path>
                    </a:pathLst>
                  </a:custGeom>
                  <a:grpFill/>
                  <a:ln w="28575" cap="flat">
                    <a:solidFill>
                      <a:srgbClr val="F2EEEC"/>
                    </a:solidFill>
                    <a:prstDash val="solid"/>
                    <a:miter/>
                  </a:ln>
                </p:spPr>
                <p:txBody>
                  <a:bodyPr rtlCol="0" anchor="ctr"/>
                  <a:lstStyle/>
                  <a:p>
                    <a:endParaRPr lang="en-US" dirty="0"/>
                  </a:p>
                </p:txBody>
              </p:sp>
            </p:grpSp>
            <p:sp>
              <p:nvSpPr>
                <p:cNvPr id="32" name="Freeform 34">
                  <a:extLst>
                    <a:ext uri="{FF2B5EF4-FFF2-40B4-BE49-F238E27FC236}">
                      <a16:creationId xmlns:a16="http://schemas.microsoft.com/office/drawing/2014/main" id="{A7B0A278-5CF1-795E-F1CA-A53440485243}"/>
                    </a:ext>
                  </a:extLst>
                </p:cNvPr>
                <p:cNvSpPr/>
                <p:nvPr/>
              </p:nvSpPr>
              <p:spPr>
                <a:xfrm>
                  <a:off x="8924641" y="1612679"/>
                  <a:ext cx="254996" cy="489969"/>
                </a:xfrm>
                <a:custGeom>
                  <a:avLst/>
                  <a:gdLst>
                    <a:gd name="connsiteX0" fmla="*/ 33665 w 166150"/>
                    <a:gd name="connsiteY0" fmla="*/ 293508 h 319254"/>
                    <a:gd name="connsiteX1" fmla="*/ 72509 w 166150"/>
                    <a:gd name="connsiteY1" fmla="*/ 319254 h 319254"/>
                    <a:gd name="connsiteX2" fmla="*/ 95816 w 166150"/>
                    <a:gd name="connsiteY2" fmla="*/ 311530 h 319254"/>
                    <a:gd name="connsiteX3" fmla="*/ 95816 w 166150"/>
                    <a:gd name="connsiteY3" fmla="*/ 311530 h 319254"/>
                    <a:gd name="connsiteX4" fmla="*/ 95816 w 166150"/>
                    <a:gd name="connsiteY4" fmla="*/ 311530 h 319254"/>
                    <a:gd name="connsiteX5" fmla="*/ 103585 w 166150"/>
                    <a:gd name="connsiteY5" fmla="*/ 308956 h 319254"/>
                    <a:gd name="connsiteX6" fmla="*/ 103585 w 166150"/>
                    <a:gd name="connsiteY6" fmla="*/ 308956 h 319254"/>
                    <a:gd name="connsiteX7" fmla="*/ 103585 w 166150"/>
                    <a:gd name="connsiteY7" fmla="*/ 308956 h 319254"/>
                    <a:gd name="connsiteX8" fmla="*/ 116533 w 166150"/>
                    <a:gd name="connsiteY8" fmla="*/ 306381 h 319254"/>
                    <a:gd name="connsiteX9" fmla="*/ 116533 w 166150"/>
                    <a:gd name="connsiteY9" fmla="*/ 306381 h 319254"/>
                    <a:gd name="connsiteX10" fmla="*/ 121712 w 166150"/>
                    <a:gd name="connsiteY10" fmla="*/ 303806 h 319254"/>
                    <a:gd name="connsiteX11" fmla="*/ 121712 w 166150"/>
                    <a:gd name="connsiteY11" fmla="*/ 303806 h 319254"/>
                    <a:gd name="connsiteX12" fmla="*/ 126891 w 166150"/>
                    <a:gd name="connsiteY12" fmla="*/ 301232 h 319254"/>
                    <a:gd name="connsiteX13" fmla="*/ 160557 w 166150"/>
                    <a:gd name="connsiteY13" fmla="*/ 290933 h 319254"/>
                    <a:gd name="connsiteX14" fmla="*/ 157967 w 166150"/>
                    <a:gd name="connsiteY14" fmla="*/ 285784 h 319254"/>
                    <a:gd name="connsiteX15" fmla="*/ 145019 w 166150"/>
                    <a:gd name="connsiteY15" fmla="*/ 223993 h 319254"/>
                    <a:gd name="connsiteX16" fmla="*/ 147609 w 166150"/>
                    <a:gd name="connsiteY16" fmla="*/ 190523 h 319254"/>
                    <a:gd name="connsiteX17" fmla="*/ 150198 w 166150"/>
                    <a:gd name="connsiteY17" fmla="*/ 185373 h 319254"/>
                    <a:gd name="connsiteX18" fmla="*/ 165736 w 166150"/>
                    <a:gd name="connsiteY18" fmla="*/ 105560 h 319254"/>
                    <a:gd name="connsiteX19" fmla="*/ 160557 w 166150"/>
                    <a:gd name="connsiteY19" fmla="*/ 48918 h 319254"/>
                    <a:gd name="connsiteX20" fmla="*/ 75099 w 166150"/>
                    <a:gd name="connsiteY20" fmla="*/ 0 h 319254"/>
                    <a:gd name="connsiteX21" fmla="*/ 62151 w 166150"/>
                    <a:gd name="connsiteY21" fmla="*/ 20597 h 319254"/>
                    <a:gd name="connsiteX22" fmla="*/ 59561 w 166150"/>
                    <a:gd name="connsiteY22" fmla="*/ 25746 h 319254"/>
                    <a:gd name="connsiteX23" fmla="*/ 46613 w 166150"/>
                    <a:gd name="connsiteY23" fmla="*/ 33470 h 319254"/>
                    <a:gd name="connsiteX24" fmla="*/ 44024 w 166150"/>
                    <a:gd name="connsiteY24" fmla="*/ 59216 h 319254"/>
                    <a:gd name="connsiteX25" fmla="*/ 49203 w 166150"/>
                    <a:gd name="connsiteY25" fmla="*/ 64366 h 319254"/>
                    <a:gd name="connsiteX26" fmla="*/ 46613 w 166150"/>
                    <a:gd name="connsiteY26" fmla="*/ 69515 h 319254"/>
                    <a:gd name="connsiteX27" fmla="*/ 51792 w 166150"/>
                    <a:gd name="connsiteY27" fmla="*/ 74664 h 319254"/>
                    <a:gd name="connsiteX28" fmla="*/ 31075 w 166150"/>
                    <a:gd name="connsiteY28" fmla="*/ 87537 h 319254"/>
                    <a:gd name="connsiteX29" fmla="*/ 36255 w 166150"/>
                    <a:gd name="connsiteY29" fmla="*/ 113284 h 319254"/>
                    <a:gd name="connsiteX30" fmla="*/ 33665 w 166150"/>
                    <a:gd name="connsiteY30" fmla="*/ 118433 h 319254"/>
                    <a:gd name="connsiteX31" fmla="*/ 41434 w 166150"/>
                    <a:gd name="connsiteY31" fmla="*/ 123582 h 319254"/>
                    <a:gd name="connsiteX32" fmla="*/ 44024 w 166150"/>
                    <a:gd name="connsiteY32" fmla="*/ 123582 h 319254"/>
                    <a:gd name="connsiteX33" fmla="*/ 38844 w 166150"/>
                    <a:gd name="connsiteY33" fmla="*/ 136455 h 319254"/>
                    <a:gd name="connsiteX34" fmla="*/ 12948 w 166150"/>
                    <a:gd name="connsiteY34" fmla="*/ 144179 h 319254"/>
                    <a:gd name="connsiteX35" fmla="*/ 0 w 166150"/>
                    <a:gd name="connsiteY35" fmla="*/ 200821 h 319254"/>
                    <a:gd name="connsiteX36" fmla="*/ 2590 w 166150"/>
                    <a:gd name="connsiteY36" fmla="*/ 239441 h 319254"/>
                    <a:gd name="connsiteX37" fmla="*/ 33665 w 166150"/>
                    <a:gd name="connsiteY37" fmla="*/ 293508 h 319254"/>
                    <a:gd name="connsiteX38" fmla="*/ 33665 w 166150"/>
                    <a:gd name="connsiteY38" fmla="*/ 216269 h 319254"/>
                    <a:gd name="connsiteX39" fmla="*/ 46613 w 166150"/>
                    <a:gd name="connsiteY39" fmla="*/ 151903 h 319254"/>
                    <a:gd name="connsiteX40" fmla="*/ 56972 w 166150"/>
                    <a:gd name="connsiteY40" fmla="*/ 164776 h 319254"/>
                    <a:gd name="connsiteX41" fmla="*/ 80278 w 166150"/>
                    <a:gd name="connsiteY41" fmla="*/ 190523 h 319254"/>
                    <a:gd name="connsiteX42" fmla="*/ 75099 w 166150"/>
                    <a:gd name="connsiteY42" fmla="*/ 254888 h 319254"/>
                    <a:gd name="connsiteX43" fmla="*/ 46613 w 166150"/>
                    <a:gd name="connsiteY43" fmla="*/ 236866 h 319254"/>
                    <a:gd name="connsiteX44" fmla="*/ 33665 w 166150"/>
                    <a:gd name="connsiteY44" fmla="*/ 216269 h 319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66150" h="319254">
                      <a:moveTo>
                        <a:pt x="33665" y="293508"/>
                      </a:moveTo>
                      <a:cubicBezTo>
                        <a:pt x="46613" y="298657"/>
                        <a:pt x="62151" y="306381"/>
                        <a:pt x="72509" y="319254"/>
                      </a:cubicBezTo>
                      <a:cubicBezTo>
                        <a:pt x="80278" y="316680"/>
                        <a:pt x="88047" y="314105"/>
                        <a:pt x="95816" y="311530"/>
                      </a:cubicBezTo>
                      <a:cubicBezTo>
                        <a:pt x="95816" y="311530"/>
                        <a:pt x="95816" y="311530"/>
                        <a:pt x="95816" y="311530"/>
                      </a:cubicBezTo>
                      <a:cubicBezTo>
                        <a:pt x="95816" y="311530"/>
                        <a:pt x="95816" y="311530"/>
                        <a:pt x="95816" y="311530"/>
                      </a:cubicBezTo>
                      <a:cubicBezTo>
                        <a:pt x="98406" y="311530"/>
                        <a:pt x="100995" y="308956"/>
                        <a:pt x="103585" y="308956"/>
                      </a:cubicBezTo>
                      <a:cubicBezTo>
                        <a:pt x="103585" y="308956"/>
                        <a:pt x="103585" y="308956"/>
                        <a:pt x="103585" y="308956"/>
                      </a:cubicBezTo>
                      <a:cubicBezTo>
                        <a:pt x="103585" y="308956"/>
                        <a:pt x="103585" y="308956"/>
                        <a:pt x="103585" y="308956"/>
                      </a:cubicBezTo>
                      <a:cubicBezTo>
                        <a:pt x="108764" y="306381"/>
                        <a:pt x="111354" y="306381"/>
                        <a:pt x="116533" y="306381"/>
                      </a:cubicBezTo>
                      <a:cubicBezTo>
                        <a:pt x="116533" y="306381"/>
                        <a:pt x="116533" y="306381"/>
                        <a:pt x="116533" y="306381"/>
                      </a:cubicBezTo>
                      <a:cubicBezTo>
                        <a:pt x="119123" y="306381"/>
                        <a:pt x="121712" y="303806"/>
                        <a:pt x="121712" y="303806"/>
                      </a:cubicBezTo>
                      <a:cubicBezTo>
                        <a:pt x="121712" y="303806"/>
                        <a:pt x="121712" y="303806"/>
                        <a:pt x="121712" y="303806"/>
                      </a:cubicBezTo>
                      <a:cubicBezTo>
                        <a:pt x="124302" y="303806"/>
                        <a:pt x="124302" y="303806"/>
                        <a:pt x="126891" y="301232"/>
                      </a:cubicBezTo>
                      <a:cubicBezTo>
                        <a:pt x="137250" y="296082"/>
                        <a:pt x="150198" y="293508"/>
                        <a:pt x="160557" y="290933"/>
                      </a:cubicBezTo>
                      <a:cubicBezTo>
                        <a:pt x="160557" y="288359"/>
                        <a:pt x="157967" y="288359"/>
                        <a:pt x="157967" y="285784"/>
                      </a:cubicBezTo>
                      <a:cubicBezTo>
                        <a:pt x="150198" y="262612"/>
                        <a:pt x="142429" y="249739"/>
                        <a:pt x="145019" y="223993"/>
                      </a:cubicBezTo>
                      <a:cubicBezTo>
                        <a:pt x="145019" y="213694"/>
                        <a:pt x="147609" y="203396"/>
                        <a:pt x="147609" y="190523"/>
                      </a:cubicBezTo>
                      <a:cubicBezTo>
                        <a:pt x="147609" y="187948"/>
                        <a:pt x="147609" y="185373"/>
                        <a:pt x="150198" y="185373"/>
                      </a:cubicBezTo>
                      <a:cubicBezTo>
                        <a:pt x="155377" y="159627"/>
                        <a:pt x="165736" y="131306"/>
                        <a:pt x="165736" y="105560"/>
                      </a:cubicBezTo>
                      <a:cubicBezTo>
                        <a:pt x="165736" y="92687"/>
                        <a:pt x="168326" y="56642"/>
                        <a:pt x="160557" y="48918"/>
                      </a:cubicBezTo>
                      <a:cubicBezTo>
                        <a:pt x="152788" y="41194"/>
                        <a:pt x="142429" y="0"/>
                        <a:pt x="75099" y="0"/>
                      </a:cubicBezTo>
                      <a:cubicBezTo>
                        <a:pt x="59561" y="0"/>
                        <a:pt x="62151" y="12873"/>
                        <a:pt x="62151" y="20597"/>
                      </a:cubicBezTo>
                      <a:cubicBezTo>
                        <a:pt x="59561" y="23172"/>
                        <a:pt x="59561" y="23172"/>
                        <a:pt x="59561" y="25746"/>
                      </a:cubicBezTo>
                      <a:cubicBezTo>
                        <a:pt x="54382" y="25746"/>
                        <a:pt x="51792" y="30896"/>
                        <a:pt x="46613" y="33470"/>
                      </a:cubicBezTo>
                      <a:cubicBezTo>
                        <a:pt x="41434" y="38619"/>
                        <a:pt x="38844" y="51493"/>
                        <a:pt x="44024" y="59216"/>
                      </a:cubicBezTo>
                      <a:cubicBezTo>
                        <a:pt x="44024" y="61791"/>
                        <a:pt x="46613" y="61791"/>
                        <a:pt x="49203" y="64366"/>
                      </a:cubicBezTo>
                      <a:cubicBezTo>
                        <a:pt x="46613" y="66940"/>
                        <a:pt x="46613" y="66940"/>
                        <a:pt x="46613" y="69515"/>
                      </a:cubicBezTo>
                      <a:cubicBezTo>
                        <a:pt x="46613" y="72090"/>
                        <a:pt x="49203" y="74664"/>
                        <a:pt x="51792" y="74664"/>
                      </a:cubicBezTo>
                      <a:cubicBezTo>
                        <a:pt x="44024" y="77239"/>
                        <a:pt x="36255" y="82388"/>
                        <a:pt x="31075" y="87537"/>
                      </a:cubicBezTo>
                      <a:cubicBezTo>
                        <a:pt x="25896" y="95261"/>
                        <a:pt x="28486" y="105560"/>
                        <a:pt x="36255" y="113284"/>
                      </a:cubicBezTo>
                      <a:cubicBezTo>
                        <a:pt x="33665" y="115858"/>
                        <a:pt x="33665" y="115858"/>
                        <a:pt x="33665" y="118433"/>
                      </a:cubicBezTo>
                      <a:cubicBezTo>
                        <a:pt x="33665" y="121008"/>
                        <a:pt x="38844" y="123582"/>
                        <a:pt x="41434" y="123582"/>
                      </a:cubicBezTo>
                      <a:cubicBezTo>
                        <a:pt x="41434" y="123582"/>
                        <a:pt x="44024" y="123582"/>
                        <a:pt x="44024" y="123582"/>
                      </a:cubicBezTo>
                      <a:cubicBezTo>
                        <a:pt x="41434" y="128731"/>
                        <a:pt x="38844" y="131306"/>
                        <a:pt x="38844" y="136455"/>
                      </a:cubicBezTo>
                      <a:cubicBezTo>
                        <a:pt x="31075" y="131306"/>
                        <a:pt x="20717" y="133881"/>
                        <a:pt x="12948" y="144179"/>
                      </a:cubicBezTo>
                      <a:cubicBezTo>
                        <a:pt x="2590" y="162202"/>
                        <a:pt x="0" y="180224"/>
                        <a:pt x="0" y="200821"/>
                      </a:cubicBezTo>
                      <a:cubicBezTo>
                        <a:pt x="0" y="213694"/>
                        <a:pt x="0" y="226567"/>
                        <a:pt x="2590" y="239441"/>
                      </a:cubicBezTo>
                      <a:cubicBezTo>
                        <a:pt x="12948" y="254888"/>
                        <a:pt x="23306" y="275485"/>
                        <a:pt x="33665" y="293508"/>
                      </a:cubicBezTo>
                      <a:close/>
                      <a:moveTo>
                        <a:pt x="33665" y="216269"/>
                      </a:moveTo>
                      <a:lnTo>
                        <a:pt x="46613" y="151903"/>
                      </a:lnTo>
                      <a:cubicBezTo>
                        <a:pt x="49203" y="157052"/>
                        <a:pt x="51792" y="162202"/>
                        <a:pt x="56972" y="164776"/>
                      </a:cubicBezTo>
                      <a:cubicBezTo>
                        <a:pt x="64741" y="172500"/>
                        <a:pt x="75099" y="180224"/>
                        <a:pt x="80278" y="190523"/>
                      </a:cubicBezTo>
                      <a:cubicBezTo>
                        <a:pt x="88047" y="213694"/>
                        <a:pt x="75099" y="231717"/>
                        <a:pt x="75099" y="254888"/>
                      </a:cubicBezTo>
                      <a:lnTo>
                        <a:pt x="46613" y="236866"/>
                      </a:lnTo>
                      <a:cubicBezTo>
                        <a:pt x="36255" y="231717"/>
                        <a:pt x="33665" y="223993"/>
                        <a:pt x="33665" y="216269"/>
                      </a:cubicBezTo>
                      <a:close/>
                    </a:path>
                  </a:pathLst>
                </a:custGeom>
                <a:solidFill>
                  <a:schemeClr val="accent1"/>
                </a:solidFill>
                <a:ln w="28575" cap="rnd">
                  <a:solidFill>
                    <a:srgbClr val="F2EEEC"/>
                  </a:solidFill>
                  <a:prstDash val="solid"/>
                  <a:round/>
                </a:ln>
              </p:spPr>
              <p:txBody>
                <a:bodyPr rtlCol="0" anchor="ctr"/>
                <a:lstStyle/>
                <a:p>
                  <a:endParaRPr lang="en-US" dirty="0"/>
                </a:p>
              </p:txBody>
            </p:sp>
          </p:grpSp>
          <p:grpSp>
            <p:nvGrpSpPr>
              <p:cNvPr id="18" name="Graphic 14">
                <a:extLst>
                  <a:ext uri="{FF2B5EF4-FFF2-40B4-BE49-F238E27FC236}">
                    <a16:creationId xmlns:a16="http://schemas.microsoft.com/office/drawing/2014/main" id="{5C3AAD5B-278E-5CEF-DCB5-903B7BE35594}"/>
                  </a:ext>
                </a:extLst>
              </p:cNvPr>
              <p:cNvGrpSpPr/>
              <p:nvPr/>
            </p:nvGrpSpPr>
            <p:grpSpPr>
              <a:xfrm>
                <a:off x="8975250" y="1556331"/>
                <a:ext cx="351385" cy="483874"/>
                <a:chOff x="8517344" y="2088100"/>
                <a:chExt cx="228955" cy="315282"/>
              </a:xfrm>
              <a:solidFill>
                <a:schemeClr val="accent1"/>
              </a:solidFill>
            </p:grpSpPr>
            <p:sp>
              <p:nvSpPr>
                <p:cNvPr id="19" name="Freeform 38">
                  <a:extLst>
                    <a:ext uri="{FF2B5EF4-FFF2-40B4-BE49-F238E27FC236}">
                      <a16:creationId xmlns:a16="http://schemas.microsoft.com/office/drawing/2014/main" id="{70D56E7B-4B71-605A-1E9D-137CC550347E}"/>
                    </a:ext>
                  </a:extLst>
                </p:cNvPr>
                <p:cNvSpPr/>
                <p:nvPr/>
              </p:nvSpPr>
              <p:spPr>
                <a:xfrm>
                  <a:off x="8562057" y="2088100"/>
                  <a:ext cx="59561" cy="44438"/>
                </a:xfrm>
                <a:custGeom>
                  <a:avLst/>
                  <a:gdLst>
                    <a:gd name="connsiteX0" fmla="*/ 2590 w 59561"/>
                    <a:gd name="connsiteY0" fmla="*/ 31565 h 44438"/>
                    <a:gd name="connsiteX1" fmla="*/ 54382 w 59561"/>
                    <a:gd name="connsiteY1" fmla="*/ 44438 h 44438"/>
                    <a:gd name="connsiteX2" fmla="*/ 59561 w 59561"/>
                    <a:gd name="connsiteY2" fmla="*/ 10968 h 44438"/>
                    <a:gd name="connsiteX3" fmla="*/ 49203 w 59561"/>
                    <a:gd name="connsiteY3" fmla="*/ 670 h 44438"/>
                    <a:gd name="connsiteX4" fmla="*/ 10358 w 59561"/>
                    <a:gd name="connsiteY4" fmla="*/ 16117 h 44438"/>
                    <a:gd name="connsiteX5" fmla="*/ 0 w 59561"/>
                    <a:gd name="connsiteY5" fmla="*/ 28991 h 44438"/>
                    <a:gd name="connsiteX6" fmla="*/ 0 w 59561"/>
                    <a:gd name="connsiteY6" fmla="*/ 34140 h 44438"/>
                    <a:gd name="connsiteX7" fmla="*/ 2590 w 59561"/>
                    <a:gd name="connsiteY7" fmla="*/ 31565 h 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561" h="44438">
                      <a:moveTo>
                        <a:pt x="2590" y="31565"/>
                      </a:moveTo>
                      <a:cubicBezTo>
                        <a:pt x="25896" y="31565"/>
                        <a:pt x="44024" y="36715"/>
                        <a:pt x="54382" y="44438"/>
                      </a:cubicBezTo>
                      <a:lnTo>
                        <a:pt x="59561" y="10968"/>
                      </a:lnTo>
                      <a:cubicBezTo>
                        <a:pt x="59561" y="3244"/>
                        <a:pt x="54382" y="-1905"/>
                        <a:pt x="49203" y="670"/>
                      </a:cubicBezTo>
                      <a:lnTo>
                        <a:pt x="10358" y="16117"/>
                      </a:lnTo>
                      <a:cubicBezTo>
                        <a:pt x="5179" y="18692"/>
                        <a:pt x="0" y="23841"/>
                        <a:pt x="0" y="28991"/>
                      </a:cubicBezTo>
                      <a:lnTo>
                        <a:pt x="0" y="34140"/>
                      </a:lnTo>
                      <a:cubicBezTo>
                        <a:pt x="0" y="31565"/>
                        <a:pt x="0" y="31565"/>
                        <a:pt x="2590" y="31565"/>
                      </a:cubicBezTo>
                      <a:close/>
                    </a:path>
                  </a:pathLst>
                </a:custGeom>
                <a:grpFill/>
                <a:ln w="28575" cap="rnd">
                  <a:solidFill>
                    <a:srgbClr val="F2EEEC"/>
                  </a:solidFill>
                  <a:prstDash val="solid"/>
                  <a:round/>
                </a:ln>
              </p:spPr>
              <p:txBody>
                <a:bodyPr rtlCol="0" anchor="ctr"/>
                <a:lstStyle/>
                <a:p>
                  <a:endParaRPr lang="en-US" dirty="0"/>
                </a:p>
              </p:txBody>
            </p:sp>
            <p:sp>
              <p:nvSpPr>
                <p:cNvPr id="20" name="Freeform 39">
                  <a:extLst>
                    <a:ext uri="{FF2B5EF4-FFF2-40B4-BE49-F238E27FC236}">
                      <a16:creationId xmlns:a16="http://schemas.microsoft.com/office/drawing/2014/main" id="{D24B40E6-1D04-2D2C-2DF4-AA0E18746A7C}"/>
                    </a:ext>
                  </a:extLst>
                </p:cNvPr>
                <p:cNvSpPr/>
                <p:nvPr/>
              </p:nvSpPr>
              <p:spPr>
                <a:xfrm>
                  <a:off x="8517344" y="2276718"/>
                  <a:ext cx="49457" cy="102985"/>
                </a:xfrm>
                <a:custGeom>
                  <a:avLst/>
                  <a:gdLst>
                    <a:gd name="connsiteX0" fmla="*/ 47302 w 49457"/>
                    <a:gd name="connsiteY0" fmla="*/ 38619 h 102985"/>
                    <a:gd name="connsiteX1" fmla="*/ 23995 w 49457"/>
                    <a:gd name="connsiteY1" fmla="*/ 12873 h 102985"/>
                    <a:gd name="connsiteX2" fmla="*/ 13637 w 49457"/>
                    <a:gd name="connsiteY2" fmla="*/ 0 h 102985"/>
                    <a:gd name="connsiteX3" fmla="*/ 689 w 49457"/>
                    <a:gd name="connsiteY3" fmla="*/ 64366 h 102985"/>
                    <a:gd name="connsiteX4" fmla="*/ 8458 w 49457"/>
                    <a:gd name="connsiteY4" fmla="*/ 84963 h 102985"/>
                    <a:gd name="connsiteX5" fmla="*/ 36944 w 49457"/>
                    <a:gd name="connsiteY5" fmla="*/ 102985 h 102985"/>
                    <a:gd name="connsiteX6" fmla="*/ 47302 w 49457"/>
                    <a:gd name="connsiteY6" fmla="*/ 38619 h 102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57" h="102985">
                      <a:moveTo>
                        <a:pt x="47302" y="38619"/>
                      </a:moveTo>
                      <a:cubicBezTo>
                        <a:pt x="42123" y="28321"/>
                        <a:pt x="34354" y="20597"/>
                        <a:pt x="23995" y="12873"/>
                      </a:cubicBezTo>
                      <a:cubicBezTo>
                        <a:pt x="18816" y="7724"/>
                        <a:pt x="16226" y="5149"/>
                        <a:pt x="13637" y="0"/>
                      </a:cubicBezTo>
                      <a:lnTo>
                        <a:pt x="689" y="64366"/>
                      </a:lnTo>
                      <a:cubicBezTo>
                        <a:pt x="-1901" y="72090"/>
                        <a:pt x="3278" y="79814"/>
                        <a:pt x="8458" y="84963"/>
                      </a:cubicBezTo>
                      <a:lnTo>
                        <a:pt x="36944" y="102985"/>
                      </a:lnTo>
                      <a:cubicBezTo>
                        <a:pt x="39533" y="82388"/>
                        <a:pt x="55071" y="61791"/>
                        <a:pt x="47302" y="38619"/>
                      </a:cubicBezTo>
                      <a:close/>
                    </a:path>
                  </a:pathLst>
                </a:custGeom>
                <a:grpFill/>
                <a:ln w="28575" cap="rnd">
                  <a:solidFill>
                    <a:srgbClr val="F2EEEC"/>
                  </a:solidFill>
                  <a:prstDash val="solid"/>
                  <a:round/>
                </a:ln>
              </p:spPr>
              <p:txBody>
                <a:bodyPr rtlCol="0" anchor="ctr"/>
                <a:lstStyle/>
                <a:p>
                  <a:endParaRPr lang="en-US" dirty="0"/>
                </a:p>
              </p:txBody>
            </p:sp>
            <p:sp>
              <p:nvSpPr>
                <p:cNvPr id="21" name="Freeform 40">
                  <a:extLst>
                    <a:ext uri="{FF2B5EF4-FFF2-40B4-BE49-F238E27FC236}">
                      <a16:creationId xmlns:a16="http://schemas.microsoft.com/office/drawing/2014/main" id="{4DD331B7-2F79-5B94-5FF1-BCD4FDFCE880}"/>
                    </a:ext>
                  </a:extLst>
                </p:cNvPr>
                <p:cNvSpPr/>
                <p:nvPr/>
              </p:nvSpPr>
              <p:spPr>
                <a:xfrm>
                  <a:off x="8538750" y="2235524"/>
                  <a:ext cx="25896" cy="1144"/>
                </a:xfrm>
                <a:custGeom>
                  <a:avLst/>
                  <a:gdLst>
                    <a:gd name="connsiteX0" fmla="*/ 0 w 25896"/>
                    <a:gd name="connsiteY0" fmla="*/ 0 h 1144"/>
                    <a:gd name="connsiteX1" fmla="*/ 0 w 25896"/>
                    <a:gd name="connsiteY1" fmla="*/ 0 h 1144"/>
                    <a:gd name="connsiteX2" fmla="*/ 0 w 25896"/>
                    <a:gd name="connsiteY2" fmla="*/ 0 h 1144"/>
                    <a:gd name="connsiteX3" fmla="*/ 0 w 25896"/>
                    <a:gd name="connsiteY3" fmla="*/ 0 h 1144"/>
                  </a:gdLst>
                  <a:ahLst/>
                  <a:cxnLst>
                    <a:cxn ang="0">
                      <a:pos x="connsiteX0" y="connsiteY0"/>
                    </a:cxn>
                    <a:cxn ang="0">
                      <a:pos x="connsiteX1" y="connsiteY1"/>
                    </a:cxn>
                    <a:cxn ang="0">
                      <a:pos x="connsiteX2" y="connsiteY2"/>
                    </a:cxn>
                    <a:cxn ang="0">
                      <a:pos x="connsiteX3" y="connsiteY3"/>
                    </a:cxn>
                  </a:cxnLst>
                  <a:rect l="l" t="t" r="r" b="b"/>
                  <a:pathLst>
                    <a:path w="25896" h="1144">
                      <a:moveTo>
                        <a:pt x="0" y="0"/>
                      </a:moveTo>
                      <a:cubicBezTo>
                        <a:pt x="0" y="0"/>
                        <a:pt x="0" y="0"/>
                        <a:pt x="0" y="0"/>
                      </a:cubicBezTo>
                      <a:lnTo>
                        <a:pt x="0" y="0"/>
                      </a:lnTo>
                      <a:cubicBezTo>
                        <a:pt x="0" y="2575"/>
                        <a:pt x="0" y="0"/>
                        <a:pt x="0" y="0"/>
                      </a:cubicBezTo>
                      <a:close/>
                    </a:path>
                  </a:pathLst>
                </a:custGeom>
                <a:grpFill/>
                <a:ln w="28575" cap="rnd">
                  <a:solidFill>
                    <a:srgbClr val="F2EEEC"/>
                  </a:solidFill>
                  <a:prstDash val="solid"/>
                  <a:round/>
                </a:ln>
              </p:spPr>
              <p:txBody>
                <a:bodyPr rtlCol="0" anchor="ctr"/>
                <a:lstStyle/>
                <a:p>
                  <a:endParaRPr lang="en-US" dirty="0"/>
                </a:p>
              </p:txBody>
            </p:sp>
          </p:grpSp>
        </p:grpSp>
        <p:grpSp>
          <p:nvGrpSpPr>
            <p:cNvPr id="11" name="Group 10">
              <a:extLst>
                <a:ext uri="{FF2B5EF4-FFF2-40B4-BE49-F238E27FC236}">
                  <a16:creationId xmlns:a16="http://schemas.microsoft.com/office/drawing/2014/main" id="{D803C0F7-B91F-5EAB-E154-B6A36E03CF0A}"/>
                </a:ext>
              </a:extLst>
            </p:cNvPr>
            <p:cNvGrpSpPr/>
            <p:nvPr/>
          </p:nvGrpSpPr>
          <p:grpSpPr>
            <a:xfrm>
              <a:off x="9863346" y="2243148"/>
              <a:ext cx="1328653" cy="3338907"/>
              <a:chOff x="9877201" y="2118453"/>
              <a:chExt cx="1328653" cy="3338907"/>
            </a:xfrm>
          </p:grpSpPr>
          <p:sp>
            <p:nvSpPr>
              <p:cNvPr id="12" name="Freeform 77">
                <a:extLst>
                  <a:ext uri="{FF2B5EF4-FFF2-40B4-BE49-F238E27FC236}">
                    <a16:creationId xmlns:a16="http://schemas.microsoft.com/office/drawing/2014/main" id="{C80E7E82-2417-B79C-7D93-EB75CBA25A44}"/>
                  </a:ext>
                </a:extLst>
              </p:cNvPr>
              <p:cNvSpPr/>
              <p:nvPr/>
            </p:nvSpPr>
            <p:spPr>
              <a:xfrm>
                <a:off x="9877201" y="3260977"/>
                <a:ext cx="728635" cy="939846"/>
              </a:xfrm>
              <a:custGeom>
                <a:avLst/>
                <a:gdLst>
                  <a:gd name="connsiteX0" fmla="*/ 6042 w 474764"/>
                  <a:gd name="connsiteY0" fmla="*/ 161825 h 612384"/>
                  <a:gd name="connsiteX1" fmla="*/ 13811 w 474764"/>
                  <a:gd name="connsiteY1" fmla="*/ 365221 h 612384"/>
                  <a:gd name="connsiteX2" fmla="*/ 52656 w 474764"/>
                  <a:gd name="connsiteY2" fmla="*/ 612385 h 612384"/>
                  <a:gd name="connsiteX3" fmla="*/ 241698 w 474764"/>
                  <a:gd name="connsiteY3" fmla="*/ 396116 h 612384"/>
                  <a:gd name="connsiteX4" fmla="*/ 353052 w 474764"/>
                  <a:gd name="connsiteY4" fmla="*/ 282832 h 612384"/>
                  <a:gd name="connsiteX5" fmla="*/ 381538 w 474764"/>
                  <a:gd name="connsiteY5" fmla="*/ 208168 h 612384"/>
                  <a:gd name="connsiteX6" fmla="*/ 386717 w 474764"/>
                  <a:gd name="connsiteY6" fmla="*/ 110332 h 612384"/>
                  <a:gd name="connsiteX7" fmla="*/ 399665 w 474764"/>
                  <a:gd name="connsiteY7" fmla="*/ 66563 h 612384"/>
                  <a:gd name="connsiteX8" fmla="*/ 438510 w 474764"/>
                  <a:gd name="connsiteY8" fmla="*/ 53690 h 612384"/>
                  <a:gd name="connsiteX9" fmla="*/ 474764 w 474764"/>
                  <a:gd name="connsiteY9" fmla="*/ 76862 h 612384"/>
                  <a:gd name="connsiteX10" fmla="*/ 378948 w 474764"/>
                  <a:gd name="connsiteY10" fmla="*/ 15071 h 612384"/>
                  <a:gd name="connsiteX11" fmla="*/ 164010 w 474764"/>
                  <a:gd name="connsiteY11" fmla="*/ 4772 h 612384"/>
                  <a:gd name="connsiteX12" fmla="*/ 88910 w 474764"/>
                  <a:gd name="connsiteY12" fmla="*/ 22795 h 612384"/>
                  <a:gd name="connsiteX13" fmla="*/ 6042 w 474764"/>
                  <a:gd name="connsiteY13" fmla="*/ 161825 h 61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764" h="612384">
                    <a:moveTo>
                      <a:pt x="6042" y="161825"/>
                    </a:moveTo>
                    <a:cubicBezTo>
                      <a:pt x="-6906" y="228765"/>
                      <a:pt x="3453" y="300855"/>
                      <a:pt x="13811" y="365221"/>
                    </a:cubicBezTo>
                    <a:cubicBezTo>
                      <a:pt x="29349" y="447609"/>
                      <a:pt x="52656" y="529997"/>
                      <a:pt x="52656" y="612385"/>
                    </a:cubicBezTo>
                    <a:cubicBezTo>
                      <a:pt x="94090" y="524848"/>
                      <a:pt x="166599" y="457907"/>
                      <a:pt x="241698" y="396116"/>
                    </a:cubicBezTo>
                    <a:cubicBezTo>
                      <a:pt x="283132" y="362646"/>
                      <a:pt x="324566" y="329176"/>
                      <a:pt x="353052" y="282832"/>
                    </a:cubicBezTo>
                    <a:cubicBezTo>
                      <a:pt x="366000" y="259661"/>
                      <a:pt x="378948" y="236489"/>
                      <a:pt x="381538" y="208168"/>
                    </a:cubicBezTo>
                    <a:cubicBezTo>
                      <a:pt x="386717" y="174698"/>
                      <a:pt x="384128" y="143802"/>
                      <a:pt x="386717" y="110332"/>
                    </a:cubicBezTo>
                    <a:cubicBezTo>
                      <a:pt x="386717" y="94884"/>
                      <a:pt x="389307" y="76862"/>
                      <a:pt x="399665" y="66563"/>
                    </a:cubicBezTo>
                    <a:cubicBezTo>
                      <a:pt x="410024" y="56265"/>
                      <a:pt x="425562" y="51116"/>
                      <a:pt x="438510" y="53690"/>
                    </a:cubicBezTo>
                    <a:cubicBezTo>
                      <a:pt x="454047" y="56265"/>
                      <a:pt x="464406" y="66563"/>
                      <a:pt x="474764" y="76862"/>
                    </a:cubicBezTo>
                    <a:cubicBezTo>
                      <a:pt x="466996" y="71713"/>
                      <a:pt x="451458" y="30519"/>
                      <a:pt x="378948" y="15071"/>
                    </a:cubicBezTo>
                    <a:cubicBezTo>
                      <a:pt x="314208" y="2198"/>
                      <a:pt x="228750" y="-5526"/>
                      <a:pt x="164010" y="4772"/>
                    </a:cubicBezTo>
                    <a:cubicBezTo>
                      <a:pt x="138113" y="7347"/>
                      <a:pt x="112217" y="9921"/>
                      <a:pt x="88910" y="22795"/>
                    </a:cubicBezTo>
                    <a:cubicBezTo>
                      <a:pt x="44887" y="51116"/>
                      <a:pt x="16401" y="107758"/>
                      <a:pt x="6042" y="161825"/>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13" name="Freeform 78">
                <a:extLst>
                  <a:ext uri="{FF2B5EF4-FFF2-40B4-BE49-F238E27FC236}">
                    <a16:creationId xmlns:a16="http://schemas.microsoft.com/office/drawing/2014/main" id="{BDFC234B-8776-DFC2-3FC9-F9F34E272AE9}"/>
                  </a:ext>
                </a:extLst>
              </p:cNvPr>
              <p:cNvSpPr/>
              <p:nvPr/>
            </p:nvSpPr>
            <p:spPr>
              <a:xfrm>
                <a:off x="10375323" y="3342000"/>
                <a:ext cx="278703" cy="641498"/>
              </a:xfrm>
              <a:custGeom>
                <a:avLst/>
                <a:gdLst>
                  <a:gd name="connsiteX0" fmla="*/ 33665 w 181597"/>
                  <a:gd name="connsiteY0" fmla="*/ 417987 h 417987"/>
                  <a:gd name="connsiteX1" fmla="*/ 88047 w 181597"/>
                  <a:gd name="connsiteY1" fmla="*/ 417987 h 417987"/>
                  <a:gd name="connsiteX2" fmla="*/ 113944 w 181597"/>
                  <a:gd name="connsiteY2" fmla="*/ 338174 h 417987"/>
                  <a:gd name="connsiteX3" fmla="*/ 178684 w 181597"/>
                  <a:gd name="connsiteY3" fmla="*/ 150226 h 417987"/>
                  <a:gd name="connsiteX4" fmla="*/ 178684 w 181597"/>
                  <a:gd name="connsiteY4" fmla="*/ 147651 h 417987"/>
                  <a:gd name="connsiteX5" fmla="*/ 155377 w 181597"/>
                  <a:gd name="connsiteY5" fmla="*/ 24069 h 417987"/>
                  <a:gd name="connsiteX6" fmla="*/ 119123 w 181597"/>
                  <a:gd name="connsiteY6" fmla="*/ 897 h 417987"/>
                  <a:gd name="connsiteX7" fmla="*/ 80278 w 181597"/>
                  <a:gd name="connsiteY7" fmla="*/ 13770 h 417987"/>
                  <a:gd name="connsiteX8" fmla="*/ 67330 w 181597"/>
                  <a:gd name="connsiteY8" fmla="*/ 57539 h 417987"/>
                  <a:gd name="connsiteX9" fmla="*/ 62151 w 181597"/>
                  <a:gd name="connsiteY9" fmla="*/ 155375 h 417987"/>
                  <a:gd name="connsiteX10" fmla="*/ 33665 w 181597"/>
                  <a:gd name="connsiteY10" fmla="*/ 230039 h 417987"/>
                  <a:gd name="connsiteX11" fmla="*/ 0 w 181597"/>
                  <a:gd name="connsiteY11" fmla="*/ 271233 h 417987"/>
                  <a:gd name="connsiteX12" fmla="*/ 25896 w 181597"/>
                  <a:gd name="connsiteY12" fmla="*/ 348472 h 417987"/>
                  <a:gd name="connsiteX13" fmla="*/ 33665 w 181597"/>
                  <a:gd name="connsiteY13" fmla="*/ 417987 h 417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1597" h="417987">
                    <a:moveTo>
                      <a:pt x="33665" y="417987"/>
                    </a:moveTo>
                    <a:cubicBezTo>
                      <a:pt x="51792" y="417987"/>
                      <a:pt x="69920" y="417987"/>
                      <a:pt x="88047" y="417987"/>
                    </a:cubicBezTo>
                    <a:cubicBezTo>
                      <a:pt x="95816" y="389666"/>
                      <a:pt x="103585" y="363920"/>
                      <a:pt x="113944" y="338174"/>
                    </a:cubicBezTo>
                    <a:cubicBezTo>
                      <a:pt x="137250" y="276383"/>
                      <a:pt x="163146" y="214591"/>
                      <a:pt x="178684" y="150226"/>
                    </a:cubicBezTo>
                    <a:cubicBezTo>
                      <a:pt x="178684" y="150226"/>
                      <a:pt x="178684" y="150226"/>
                      <a:pt x="178684" y="147651"/>
                    </a:cubicBezTo>
                    <a:cubicBezTo>
                      <a:pt x="186453" y="106457"/>
                      <a:pt x="178684" y="57539"/>
                      <a:pt x="155377" y="24069"/>
                    </a:cubicBezTo>
                    <a:cubicBezTo>
                      <a:pt x="145019" y="13770"/>
                      <a:pt x="132071" y="3472"/>
                      <a:pt x="119123" y="897"/>
                    </a:cubicBezTo>
                    <a:cubicBezTo>
                      <a:pt x="103585" y="-1677"/>
                      <a:pt x="88047" y="897"/>
                      <a:pt x="80278" y="13770"/>
                    </a:cubicBezTo>
                    <a:cubicBezTo>
                      <a:pt x="69920" y="24069"/>
                      <a:pt x="69920" y="42091"/>
                      <a:pt x="67330" y="57539"/>
                    </a:cubicBezTo>
                    <a:cubicBezTo>
                      <a:pt x="64741" y="91009"/>
                      <a:pt x="69920" y="124479"/>
                      <a:pt x="62151" y="155375"/>
                    </a:cubicBezTo>
                    <a:cubicBezTo>
                      <a:pt x="56972" y="181121"/>
                      <a:pt x="46613" y="206868"/>
                      <a:pt x="33665" y="230039"/>
                    </a:cubicBezTo>
                    <a:cubicBezTo>
                      <a:pt x="23307" y="245487"/>
                      <a:pt x="12948" y="258360"/>
                      <a:pt x="0" y="271233"/>
                    </a:cubicBezTo>
                    <a:cubicBezTo>
                      <a:pt x="12948" y="296980"/>
                      <a:pt x="20717" y="322726"/>
                      <a:pt x="25896" y="348472"/>
                    </a:cubicBezTo>
                    <a:cubicBezTo>
                      <a:pt x="28486" y="371644"/>
                      <a:pt x="31076" y="394815"/>
                      <a:pt x="33665" y="417987"/>
                    </a:cubicBezTo>
                    <a:close/>
                  </a:path>
                </a:pathLst>
              </a:custGeom>
              <a:solidFill>
                <a:schemeClr val="accent1"/>
              </a:solidFill>
              <a:ln w="28575" cap="rnd">
                <a:solidFill>
                  <a:schemeClr val="accent2"/>
                </a:solidFill>
                <a:prstDash val="solid"/>
                <a:bevel/>
              </a:ln>
            </p:spPr>
            <p:txBody>
              <a:bodyPr rtlCol="0" anchor="ctr"/>
              <a:lstStyle/>
              <a:p>
                <a:endParaRPr lang="en-US" dirty="0"/>
              </a:p>
            </p:txBody>
          </p:sp>
          <p:sp>
            <p:nvSpPr>
              <p:cNvPr id="14" name="Freeform 79">
                <a:extLst>
                  <a:ext uri="{FF2B5EF4-FFF2-40B4-BE49-F238E27FC236}">
                    <a16:creationId xmlns:a16="http://schemas.microsoft.com/office/drawing/2014/main" id="{569510AE-E7E9-4C4A-79F2-3B047A6CEBAE}"/>
                  </a:ext>
                </a:extLst>
              </p:cNvPr>
              <p:cNvSpPr/>
              <p:nvPr/>
            </p:nvSpPr>
            <p:spPr>
              <a:xfrm>
                <a:off x="10502513" y="2485931"/>
                <a:ext cx="703341" cy="1501519"/>
              </a:xfrm>
              <a:custGeom>
                <a:avLst/>
                <a:gdLst>
                  <a:gd name="connsiteX0" fmla="*/ 435057 w 458283"/>
                  <a:gd name="connsiteY0" fmla="*/ 38619 h 978359"/>
                  <a:gd name="connsiteX1" fmla="*/ 422109 w 458283"/>
                  <a:gd name="connsiteY1" fmla="*/ 0 h 978359"/>
                  <a:gd name="connsiteX2" fmla="*/ 266731 w 458283"/>
                  <a:gd name="connsiteY2" fmla="*/ 105560 h 978359"/>
                  <a:gd name="connsiteX3" fmla="*/ 152788 w 458283"/>
                  <a:gd name="connsiteY3" fmla="*/ 205970 h 978359"/>
                  <a:gd name="connsiteX4" fmla="*/ 189042 w 458283"/>
                  <a:gd name="connsiteY4" fmla="*/ 324403 h 978359"/>
                  <a:gd name="connsiteX5" fmla="*/ 181274 w 458283"/>
                  <a:gd name="connsiteY5" fmla="*/ 548396 h 978359"/>
                  <a:gd name="connsiteX6" fmla="*/ 93226 w 458283"/>
                  <a:gd name="connsiteY6" fmla="*/ 702874 h 978359"/>
                  <a:gd name="connsiteX7" fmla="*/ 93226 w 458283"/>
                  <a:gd name="connsiteY7" fmla="*/ 708023 h 978359"/>
                  <a:gd name="connsiteX8" fmla="*/ 93226 w 458283"/>
                  <a:gd name="connsiteY8" fmla="*/ 710598 h 978359"/>
                  <a:gd name="connsiteX9" fmla="*/ 28486 w 458283"/>
                  <a:gd name="connsiteY9" fmla="*/ 898546 h 978359"/>
                  <a:gd name="connsiteX10" fmla="*/ 2590 w 458283"/>
                  <a:gd name="connsiteY10" fmla="*/ 978359 h 978359"/>
                  <a:gd name="connsiteX11" fmla="*/ 0 w 458283"/>
                  <a:gd name="connsiteY11" fmla="*/ 978359 h 978359"/>
                  <a:gd name="connsiteX12" fmla="*/ 31075 w 458283"/>
                  <a:gd name="connsiteY12" fmla="*/ 978359 h 978359"/>
                  <a:gd name="connsiteX13" fmla="*/ 126891 w 458283"/>
                  <a:gd name="connsiteY13" fmla="*/ 787837 h 978359"/>
                  <a:gd name="connsiteX14" fmla="*/ 266731 w 458283"/>
                  <a:gd name="connsiteY14" fmla="*/ 664255 h 978359"/>
                  <a:gd name="connsiteX15" fmla="*/ 435057 w 458283"/>
                  <a:gd name="connsiteY15" fmla="*/ 38619 h 978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8283" h="978359">
                    <a:moveTo>
                      <a:pt x="435057" y="38619"/>
                    </a:moveTo>
                    <a:cubicBezTo>
                      <a:pt x="432467" y="25746"/>
                      <a:pt x="427288" y="12873"/>
                      <a:pt x="422109" y="0"/>
                    </a:cubicBezTo>
                    <a:cubicBezTo>
                      <a:pt x="378085" y="46343"/>
                      <a:pt x="318524" y="69515"/>
                      <a:pt x="266731" y="105560"/>
                    </a:cubicBezTo>
                    <a:cubicBezTo>
                      <a:pt x="225297" y="133881"/>
                      <a:pt x="186453" y="169926"/>
                      <a:pt x="152788" y="205970"/>
                    </a:cubicBezTo>
                    <a:cubicBezTo>
                      <a:pt x="168326" y="244590"/>
                      <a:pt x="181274" y="283209"/>
                      <a:pt x="189042" y="324403"/>
                    </a:cubicBezTo>
                    <a:cubicBezTo>
                      <a:pt x="204580" y="399068"/>
                      <a:pt x="204580" y="476307"/>
                      <a:pt x="181274" y="548396"/>
                    </a:cubicBezTo>
                    <a:cubicBezTo>
                      <a:pt x="163146" y="602463"/>
                      <a:pt x="126891" y="653956"/>
                      <a:pt x="93226" y="702874"/>
                    </a:cubicBezTo>
                    <a:cubicBezTo>
                      <a:pt x="93226" y="705449"/>
                      <a:pt x="93226" y="705449"/>
                      <a:pt x="93226" y="708023"/>
                    </a:cubicBezTo>
                    <a:cubicBezTo>
                      <a:pt x="93226" y="708023"/>
                      <a:pt x="93226" y="708023"/>
                      <a:pt x="93226" y="710598"/>
                    </a:cubicBezTo>
                    <a:cubicBezTo>
                      <a:pt x="80278" y="774964"/>
                      <a:pt x="51792" y="836755"/>
                      <a:pt x="28486" y="898546"/>
                    </a:cubicBezTo>
                    <a:cubicBezTo>
                      <a:pt x="18127" y="924292"/>
                      <a:pt x="10358" y="952613"/>
                      <a:pt x="2590" y="978359"/>
                    </a:cubicBezTo>
                    <a:cubicBezTo>
                      <a:pt x="2590" y="978359"/>
                      <a:pt x="0" y="978359"/>
                      <a:pt x="0" y="978359"/>
                    </a:cubicBezTo>
                    <a:cubicBezTo>
                      <a:pt x="10358" y="978359"/>
                      <a:pt x="20717" y="978359"/>
                      <a:pt x="31075" y="978359"/>
                    </a:cubicBezTo>
                    <a:cubicBezTo>
                      <a:pt x="49203" y="906270"/>
                      <a:pt x="72509" y="841904"/>
                      <a:pt x="126891" y="787837"/>
                    </a:cubicBezTo>
                    <a:cubicBezTo>
                      <a:pt x="170915" y="744068"/>
                      <a:pt x="222708" y="708023"/>
                      <a:pt x="266731" y="664255"/>
                    </a:cubicBezTo>
                    <a:cubicBezTo>
                      <a:pt x="432467" y="507202"/>
                      <a:pt x="497208" y="254888"/>
                      <a:pt x="435057" y="38619"/>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15" name="Freeform 80">
                <a:extLst>
                  <a:ext uri="{FF2B5EF4-FFF2-40B4-BE49-F238E27FC236}">
                    <a16:creationId xmlns:a16="http://schemas.microsoft.com/office/drawing/2014/main" id="{3B6F1705-6CF3-B8EF-9716-BA9198157D66}"/>
                  </a:ext>
                </a:extLst>
              </p:cNvPr>
              <p:cNvSpPr/>
              <p:nvPr/>
            </p:nvSpPr>
            <p:spPr>
              <a:xfrm>
                <a:off x="10083437" y="3989766"/>
                <a:ext cx="800109" cy="1467594"/>
              </a:xfrm>
              <a:custGeom>
                <a:avLst/>
                <a:gdLst>
                  <a:gd name="connsiteX0" fmla="*/ 394774 w 521335"/>
                  <a:gd name="connsiteY0" fmla="*/ 873866 h 956254"/>
                  <a:gd name="connsiteX1" fmla="*/ 516486 w 521335"/>
                  <a:gd name="connsiteY1" fmla="*/ 433604 h 956254"/>
                  <a:gd name="connsiteX2" fmla="*/ 410312 w 521335"/>
                  <a:gd name="connsiteY2" fmla="*/ 173567 h 956254"/>
                  <a:gd name="connsiteX3" fmla="*/ 361109 w 521335"/>
                  <a:gd name="connsiteY3" fmla="*/ 70581 h 956254"/>
                  <a:gd name="connsiteX4" fmla="*/ 387005 w 521335"/>
                  <a:gd name="connsiteY4" fmla="*/ 29387 h 956254"/>
                  <a:gd name="connsiteX5" fmla="*/ 371467 w 521335"/>
                  <a:gd name="connsiteY5" fmla="*/ 3641 h 956254"/>
                  <a:gd name="connsiteX6" fmla="*/ 143580 w 521335"/>
                  <a:gd name="connsiteY6" fmla="*/ 1067 h 956254"/>
                  <a:gd name="connsiteX7" fmla="*/ 133222 w 521335"/>
                  <a:gd name="connsiteY7" fmla="*/ 37111 h 956254"/>
                  <a:gd name="connsiteX8" fmla="*/ 164297 w 521335"/>
                  <a:gd name="connsiteY8" fmla="*/ 68007 h 956254"/>
                  <a:gd name="connsiteX9" fmla="*/ 140991 w 521335"/>
                  <a:gd name="connsiteY9" fmla="*/ 137522 h 956254"/>
                  <a:gd name="connsiteX10" fmla="*/ 94377 w 521335"/>
                  <a:gd name="connsiteY10" fmla="*/ 212186 h 956254"/>
                  <a:gd name="connsiteX11" fmla="*/ 21868 w 521335"/>
                  <a:gd name="connsiteY11" fmla="*/ 384686 h 956254"/>
                  <a:gd name="connsiteX12" fmla="*/ 6330 w 521335"/>
                  <a:gd name="connsiteY12" fmla="*/ 616403 h 956254"/>
                  <a:gd name="connsiteX13" fmla="*/ 99557 w 521335"/>
                  <a:gd name="connsiteY13" fmla="*/ 832672 h 956254"/>
                  <a:gd name="connsiteX14" fmla="*/ 148760 w 521335"/>
                  <a:gd name="connsiteY14" fmla="*/ 899612 h 956254"/>
                  <a:gd name="connsiteX15" fmla="*/ 146170 w 521335"/>
                  <a:gd name="connsiteY15" fmla="*/ 948530 h 956254"/>
                  <a:gd name="connsiteX16" fmla="*/ 368878 w 521335"/>
                  <a:gd name="connsiteY16" fmla="*/ 956254 h 956254"/>
                  <a:gd name="connsiteX17" fmla="*/ 368878 w 521335"/>
                  <a:gd name="connsiteY17" fmla="*/ 909911 h 956254"/>
                  <a:gd name="connsiteX18" fmla="*/ 394774 w 521335"/>
                  <a:gd name="connsiteY18" fmla="*/ 873866 h 95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1335" h="956254">
                    <a:moveTo>
                      <a:pt x="394774" y="873866"/>
                    </a:moveTo>
                    <a:cubicBezTo>
                      <a:pt x="490590" y="752858"/>
                      <a:pt x="537203" y="588082"/>
                      <a:pt x="516486" y="433604"/>
                    </a:cubicBezTo>
                    <a:cubicBezTo>
                      <a:pt x="503538" y="335768"/>
                      <a:pt x="464694" y="253380"/>
                      <a:pt x="410312" y="173567"/>
                    </a:cubicBezTo>
                    <a:cubicBezTo>
                      <a:pt x="389595" y="145246"/>
                      <a:pt x="348161" y="116925"/>
                      <a:pt x="361109" y="70581"/>
                    </a:cubicBezTo>
                    <a:cubicBezTo>
                      <a:pt x="363698" y="60283"/>
                      <a:pt x="384415" y="37111"/>
                      <a:pt x="387005" y="29387"/>
                    </a:cubicBezTo>
                    <a:cubicBezTo>
                      <a:pt x="389595" y="19089"/>
                      <a:pt x="389595" y="3641"/>
                      <a:pt x="371467" y="3641"/>
                    </a:cubicBezTo>
                    <a:cubicBezTo>
                      <a:pt x="330033" y="1067"/>
                      <a:pt x="187604" y="-1508"/>
                      <a:pt x="143580" y="1067"/>
                    </a:cubicBezTo>
                    <a:cubicBezTo>
                      <a:pt x="133222" y="1067"/>
                      <a:pt x="117684" y="24238"/>
                      <a:pt x="133222" y="37111"/>
                    </a:cubicBezTo>
                    <a:cubicBezTo>
                      <a:pt x="140991" y="44835"/>
                      <a:pt x="161708" y="57708"/>
                      <a:pt x="164297" y="68007"/>
                    </a:cubicBezTo>
                    <a:cubicBezTo>
                      <a:pt x="172066" y="96328"/>
                      <a:pt x="148760" y="122074"/>
                      <a:pt x="140991" y="137522"/>
                    </a:cubicBezTo>
                    <a:cubicBezTo>
                      <a:pt x="130632" y="160694"/>
                      <a:pt x="107326" y="191589"/>
                      <a:pt x="94377" y="212186"/>
                    </a:cubicBezTo>
                    <a:cubicBezTo>
                      <a:pt x="63302" y="271403"/>
                      <a:pt x="39995" y="317746"/>
                      <a:pt x="21868" y="384686"/>
                    </a:cubicBezTo>
                    <a:cubicBezTo>
                      <a:pt x="1151" y="459351"/>
                      <a:pt x="-6618" y="539164"/>
                      <a:pt x="6330" y="616403"/>
                    </a:cubicBezTo>
                    <a:cubicBezTo>
                      <a:pt x="19278" y="696217"/>
                      <a:pt x="55533" y="765732"/>
                      <a:pt x="99557" y="832672"/>
                    </a:cubicBezTo>
                    <a:cubicBezTo>
                      <a:pt x="112505" y="853269"/>
                      <a:pt x="148760" y="899612"/>
                      <a:pt x="148760" y="899612"/>
                    </a:cubicBezTo>
                    <a:cubicBezTo>
                      <a:pt x="148760" y="899612"/>
                      <a:pt x="148760" y="927933"/>
                      <a:pt x="146170" y="948530"/>
                    </a:cubicBezTo>
                    <a:cubicBezTo>
                      <a:pt x="179835" y="951105"/>
                      <a:pt x="368878" y="953680"/>
                      <a:pt x="368878" y="956254"/>
                    </a:cubicBezTo>
                    <a:cubicBezTo>
                      <a:pt x="371467" y="940807"/>
                      <a:pt x="368878" y="925359"/>
                      <a:pt x="368878" y="909911"/>
                    </a:cubicBezTo>
                    <a:cubicBezTo>
                      <a:pt x="366288" y="899612"/>
                      <a:pt x="387005" y="881590"/>
                      <a:pt x="394774" y="873866"/>
                    </a:cubicBezTo>
                    <a:close/>
                  </a:path>
                </a:pathLst>
              </a:custGeom>
              <a:noFill/>
              <a:ln w="28575" cap="rnd">
                <a:solidFill>
                  <a:schemeClr val="accent2"/>
                </a:solidFill>
                <a:prstDash val="solid"/>
                <a:round/>
              </a:ln>
            </p:spPr>
            <p:txBody>
              <a:bodyPr rtlCol="0" anchor="ctr"/>
              <a:lstStyle/>
              <a:p>
                <a:endParaRPr lang="en-US" dirty="0"/>
              </a:p>
            </p:txBody>
          </p:sp>
          <p:sp>
            <p:nvSpPr>
              <p:cNvPr id="16" name="Freeform 81">
                <a:extLst>
                  <a:ext uri="{FF2B5EF4-FFF2-40B4-BE49-F238E27FC236}">
                    <a16:creationId xmlns:a16="http://schemas.microsoft.com/office/drawing/2014/main" id="{0EB5F3AF-81FB-BFDD-2A1C-3C7F125F096D}"/>
                  </a:ext>
                </a:extLst>
              </p:cNvPr>
              <p:cNvSpPr/>
              <p:nvPr/>
            </p:nvSpPr>
            <p:spPr>
              <a:xfrm>
                <a:off x="10112083" y="2118453"/>
                <a:ext cx="705119" cy="1450152"/>
              </a:xfrm>
              <a:custGeom>
                <a:avLst/>
                <a:gdLst>
                  <a:gd name="connsiteX0" fmla="*/ 16145 w 459441"/>
                  <a:gd name="connsiteY0" fmla="*/ 751792 h 944889"/>
                  <a:gd name="connsiteX1" fmla="*/ 231084 w 459441"/>
                  <a:gd name="connsiteY1" fmla="*/ 762091 h 944889"/>
                  <a:gd name="connsiteX2" fmla="*/ 326900 w 459441"/>
                  <a:gd name="connsiteY2" fmla="*/ 823882 h 944889"/>
                  <a:gd name="connsiteX3" fmla="*/ 326900 w 459441"/>
                  <a:gd name="connsiteY3" fmla="*/ 823882 h 944889"/>
                  <a:gd name="connsiteX4" fmla="*/ 352796 w 459441"/>
                  <a:gd name="connsiteY4" fmla="*/ 944889 h 944889"/>
                  <a:gd name="connsiteX5" fmla="*/ 440844 w 459441"/>
                  <a:gd name="connsiteY5" fmla="*/ 790411 h 944889"/>
                  <a:gd name="connsiteX6" fmla="*/ 448612 w 459441"/>
                  <a:gd name="connsiteY6" fmla="*/ 566419 h 944889"/>
                  <a:gd name="connsiteX7" fmla="*/ 337259 w 459441"/>
                  <a:gd name="connsiteY7" fmla="*/ 283209 h 944889"/>
                  <a:gd name="connsiteX8" fmla="*/ 231084 w 459441"/>
                  <a:gd name="connsiteY8" fmla="*/ 0 h 944889"/>
                  <a:gd name="connsiteX9" fmla="*/ 54989 w 459441"/>
                  <a:gd name="connsiteY9" fmla="*/ 422239 h 944889"/>
                  <a:gd name="connsiteX10" fmla="*/ 8376 w 459441"/>
                  <a:gd name="connsiteY10" fmla="*/ 756941 h 944889"/>
                  <a:gd name="connsiteX11" fmla="*/ 16145 w 459441"/>
                  <a:gd name="connsiteY11" fmla="*/ 751792 h 944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9441" h="944889">
                    <a:moveTo>
                      <a:pt x="16145" y="751792"/>
                    </a:moveTo>
                    <a:cubicBezTo>
                      <a:pt x="80886" y="741493"/>
                      <a:pt x="166343" y="749217"/>
                      <a:pt x="231084" y="762091"/>
                    </a:cubicBezTo>
                    <a:cubicBezTo>
                      <a:pt x="303593" y="777538"/>
                      <a:pt x="319131" y="816158"/>
                      <a:pt x="326900" y="823882"/>
                    </a:cubicBezTo>
                    <a:cubicBezTo>
                      <a:pt x="326900" y="823882"/>
                      <a:pt x="326900" y="823882"/>
                      <a:pt x="326900" y="823882"/>
                    </a:cubicBezTo>
                    <a:cubicBezTo>
                      <a:pt x="350207" y="857352"/>
                      <a:pt x="357976" y="903695"/>
                      <a:pt x="352796" y="944889"/>
                    </a:cubicBezTo>
                    <a:cubicBezTo>
                      <a:pt x="386461" y="895971"/>
                      <a:pt x="422716" y="844479"/>
                      <a:pt x="440844" y="790411"/>
                    </a:cubicBezTo>
                    <a:cubicBezTo>
                      <a:pt x="464150" y="718322"/>
                      <a:pt x="464150" y="641083"/>
                      <a:pt x="448612" y="566419"/>
                    </a:cubicBezTo>
                    <a:cubicBezTo>
                      <a:pt x="427895" y="466008"/>
                      <a:pt x="381282" y="375896"/>
                      <a:pt x="337259" y="283209"/>
                    </a:cubicBezTo>
                    <a:cubicBezTo>
                      <a:pt x="293235" y="193097"/>
                      <a:pt x="249211" y="100411"/>
                      <a:pt x="231084" y="0"/>
                    </a:cubicBezTo>
                    <a:cubicBezTo>
                      <a:pt x="179291" y="144179"/>
                      <a:pt x="111961" y="278060"/>
                      <a:pt x="54989" y="422239"/>
                    </a:cubicBezTo>
                    <a:cubicBezTo>
                      <a:pt x="13555" y="527799"/>
                      <a:pt x="-14930" y="648807"/>
                      <a:pt x="8376" y="756941"/>
                    </a:cubicBezTo>
                    <a:cubicBezTo>
                      <a:pt x="8376" y="751792"/>
                      <a:pt x="10966" y="751792"/>
                      <a:pt x="16145" y="751792"/>
                    </a:cubicBezTo>
                    <a:close/>
                  </a:path>
                </a:pathLst>
              </a:custGeom>
              <a:solidFill>
                <a:schemeClr val="accent1"/>
              </a:solidFill>
              <a:ln w="28575" cap="rnd">
                <a:solidFill>
                  <a:schemeClr val="accent2"/>
                </a:solidFill>
                <a:prstDash val="solid"/>
                <a:round/>
              </a:ln>
            </p:spPr>
            <p:txBody>
              <a:bodyPr rtlCol="0" anchor="ctr"/>
              <a:lstStyle/>
              <a:p>
                <a:endParaRPr lang="en-US" dirty="0"/>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192813"/>
            <a:ext cx="5669280" cy="4763395"/>
          </a:xfrm>
        </p:spPr>
        <p:txBody>
          <a:bodyPr lIns="0" tIns="0" rIns="0" bIns="0" anchor="b">
            <a:noAutofit/>
          </a:bodyPr>
          <a:lstStyle>
            <a:lvl1pPr algn="l">
              <a:defRPr sz="6000" b="1" cap="none" baseline="0"/>
            </a:lvl1pPr>
          </a:lstStyle>
          <a:p>
            <a:r>
              <a:rPr lang="en-US" dirty="0"/>
              <a:t>Click to add title</a:t>
            </a:r>
          </a:p>
        </p:txBody>
      </p:sp>
      <p:sp>
        <p:nvSpPr>
          <p:cNvPr id="3" name="Text Placeholder 2"/>
          <p:cNvSpPr>
            <a:spLocks noGrp="1"/>
          </p:cNvSpPr>
          <p:nvPr>
            <p:ph type="body" idx="1" hasCustomPrompt="1"/>
          </p:nvPr>
        </p:nvSpPr>
        <p:spPr>
          <a:xfrm>
            <a:off x="677335" y="5055078"/>
            <a:ext cx="5669280" cy="1086923"/>
          </a:xfrm>
        </p:spPr>
        <p:txBody>
          <a:bodyPr lIns="0" tIns="0" rIns="0" bIns="0" anchor="t">
            <a:normAutofit/>
          </a:bodyPr>
          <a:lstStyle>
            <a:lvl1pPr marL="0" indent="0" algn="l">
              <a:buNone/>
              <a:defRPr sz="2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add subtitle</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4" name="Freeform 3">
            <a:extLst>
              <a:ext uri="{FF2B5EF4-FFF2-40B4-BE49-F238E27FC236}">
                <a16:creationId xmlns:a16="http://schemas.microsoft.com/office/drawing/2014/main" id="{C1575A4E-F41A-CBD9-8229-BFD90E8D5260}"/>
              </a:ext>
              <a:ext uri="{C183D7F6-B498-43B3-948B-1728B52AA6E4}">
                <adec:decorative xmlns:adec="http://schemas.microsoft.com/office/drawing/2017/decorative" val="1"/>
              </a:ext>
            </a:extLst>
          </p:cNvPr>
          <p:cNvSpPr/>
          <p:nvPr userDrawn="1"/>
        </p:nvSpPr>
        <p:spPr>
          <a:xfrm rot="16200000">
            <a:off x="7018732" y="-1499899"/>
            <a:ext cx="3011213" cy="6011012"/>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 name="Group 6">
            <a:extLst>
              <a:ext uri="{FF2B5EF4-FFF2-40B4-BE49-F238E27FC236}">
                <a16:creationId xmlns:a16="http://schemas.microsoft.com/office/drawing/2014/main" id="{21BAEE7E-8CC9-ECC8-5760-0D01D0DAE41A}"/>
              </a:ext>
              <a:ext uri="{C183D7F6-B498-43B3-948B-1728B52AA6E4}">
                <adec:decorative xmlns:adec="http://schemas.microsoft.com/office/drawing/2017/decorative" val="1"/>
              </a:ext>
            </a:extLst>
          </p:cNvPr>
          <p:cNvGrpSpPr/>
          <p:nvPr userDrawn="1"/>
        </p:nvGrpSpPr>
        <p:grpSpPr>
          <a:xfrm>
            <a:off x="6565081" y="805621"/>
            <a:ext cx="5052499" cy="5023238"/>
            <a:chOff x="5299423" y="778123"/>
            <a:chExt cx="5332638" cy="5301755"/>
          </a:xfrm>
        </p:grpSpPr>
        <p:grpSp>
          <p:nvGrpSpPr>
            <p:cNvPr id="8" name="Graphic 14">
              <a:extLst>
                <a:ext uri="{FF2B5EF4-FFF2-40B4-BE49-F238E27FC236}">
                  <a16:creationId xmlns:a16="http://schemas.microsoft.com/office/drawing/2014/main" id="{260FEA07-86C2-B7DD-29F9-4722EA27E09B}"/>
                </a:ext>
              </a:extLst>
            </p:cNvPr>
            <p:cNvGrpSpPr/>
            <p:nvPr/>
          </p:nvGrpSpPr>
          <p:grpSpPr>
            <a:xfrm>
              <a:off x="5299423" y="778123"/>
              <a:ext cx="3472328" cy="4380719"/>
              <a:chOff x="5763865" y="1104733"/>
              <a:chExt cx="2672253" cy="3371338"/>
            </a:xfrm>
            <a:solidFill>
              <a:srgbClr val="EE2E61"/>
            </a:solidFill>
          </p:grpSpPr>
          <p:sp>
            <p:nvSpPr>
              <p:cNvPr id="36" name="Freeform 69">
                <a:extLst>
                  <a:ext uri="{FF2B5EF4-FFF2-40B4-BE49-F238E27FC236}">
                    <a16:creationId xmlns:a16="http://schemas.microsoft.com/office/drawing/2014/main" id="{2D24B1A9-556B-6CC8-8756-A3A51D992042}"/>
                  </a:ext>
                </a:extLst>
              </p:cNvPr>
              <p:cNvSpPr/>
              <p:nvPr/>
            </p:nvSpPr>
            <p:spPr>
              <a:xfrm>
                <a:off x="5763865" y="1104733"/>
                <a:ext cx="2672253" cy="3371338"/>
              </a:xfrm>
              <a:custGeom>
                <a:avLst/>
                <a:gdLst>
                  <a:gd name="connsiteX0" fmla="*/ 2671455 w 2672253"/>
                  <a:gd name="connsiteY0" fmla="*/ 1291702 h 3371338"/>
                  <a:gd name="connsiteX1" fmla="*/ 2604940 w 2672253"/>
                  <a:gd name="connsiteY1" fmla="*/ 1274985 h 3371338"/>
                  <a:gd name="connsiteX2" fmla="*/ 2624894 w 2672253"/>
                  <a:gd name="connsiteY2" fmla="*/ 1191398 h 3371338"/>
                  <a:gd name="connsiteX3" fmla="*/ 2624894 w 2672253"/>
                  <a:gd name="connsiteY3" fmla="*/ 1194742 h 3371338"/>
                  <a:gd name="connsiteX4" fmla="*/ 2382116 w 2672253"/>
                  <a:gd name="connsiteY4" fmla="*/ 1124529 h 3371338"/>
                  <a:gd name="connsiteX5" fmla="*/ 2348859 w 2672253"/>
                  <a:gd name="connsiteY5" fmla="*/ 1094438 h 3371338"/>
                  <a:gd name="connsiteX6" fmla="*/ 2412047 w 2672253"/>
                  <a:gd name="connsiteY6" fmla="*/ 1037599 h 3371338"/>
                  <a:gd name="connsiteX7" fmla="*/ 2465259 w 2672253"/>
                  <a:gd name="connsiteY7" fmla="*/ 1057660 h 3371338"/>
                  <a:gd name="connsiteX8" fmla="*/ 2458608 w 2672253"/>
                  <a:gd name="connsiteY8" fmla="*/ 1034255 h 3371338"/>
                  <a:gd name="connsiteX9" fmla="*/ 2332230 w 2672253"/>
                  <a:gd name="connsiteY9" fmla="*/ 980760 h 3371338"/>
                  <a:gd name="connsiteX10" fmla="*/ 2302298 w 2672253"/>
                  <a:gd name="connsiteY10" fmla="*/ 917234 h 3371338"/>
                  <a:gd name="connsiteX11" fmla="*/ 2335556 w 2672253"/>
                  <a:gd name="connsiteY11" fmla="*/ 907204 h 3371338"/>
                  <a:gd name="connsiteX12" fmla="*/ 2471911 w 2672253"/>
                  <a:gd name="connsiteY12" fmla="*/ 903860 h 3371338"/>
                  <a:gd name="connsiteX13" fmla="*/ 2551728 w 2672253"/>
                  <a:gd name="connsiteY13" fmla="*/ 930608 h 3371338"/>
                  <a:gd name="connsiteX14" fmla="*/ 2634871 w 2672253"/>
                  <a:gd name="connsiteY14" fmla="*/ 1010851 h 3371338"/>
                  <a:gd name="connsiteX15" fmla="*/ 2345533 w 2672253"/>
                  <a:gd name="connsiteY15" fmla="*/ 459179 h 3371338"/>
                  <a:gd name="connsiteX16" fmla="*/ 1284624 w 2672253"/>
                  <a:gd name="connsiteY16" fmla="*/ 1124 h 3371338"/>
                  <a:gd name="connsiteX17" fmla="*/ 892 w 2672253"/>
                  <a:gd name="connsiteY17" fmla="*/ 1395350 h 3371338"/>
                  <a:gd name="connsiteX18" fmla="*/ 469820 w 2672253"/>
                  <a:gd name="connsiteY18" fmla="*/ 2364955 h 3371338"/>
                  <a:gd name="connsiteX19" fmla="*/ 819022 w 2672253"/>
                  <a:gd name="connsiteY19" fmla="*/ 3137296 h 3371338"/>
                  <a:gd name="connsiteX20" fmla="*/ 819022 w 2672253"/>
                  <a:gd name="connsiteY20" fmla="*/ 3371339 h 3371338"/>
                  <a:gd name="connsiteX21" fmla="*/ 1859976 w 2672253"/>
                  <a:gd name="connsiteY21" fmla="*/ 3371339 h 3371338"/>
                  <a:gd name="connsiteX22" fmla="*/ 1859976 w 2672253"/>
                  <a:gd name="connsiteY22" fmla="*/ 3137296 h 3371338"/>
                  <a:gd name="connsiteX23" fmla="*/ 2219155 w 2672253"/>
                  <a:gd name="connsiteY23" fmla="*/ 2354925 h 3371338"/>
                  <a:gd name="connsiteX24" fmla="*/ 2671455 w 2672253"/>
                  <a:gd name="connsiteY24" fmla="*/ 1291702 h 3371338"/>
                  <a:gd name="connsiteX25" fmla="*/ 2305624 w 2672253"/>
                  <a:gd name="connsiteY25" fmla="*/ 1020882 h 3371338"/>
                  <a:gd name="connsiteX26" fmla="*/ 2338881 w 2672253"/>
                  <a:gd name="connsiteY26" fmla="*/ 994134 h 3371338"/>
                  <a:gd name="connsiteX27" fmla="*/ 2305624 w 2672253"/>
                  <a:gd name="connsiteY27" fmla="*/ 1020882 h 337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72253" h="3371338">
                    <a:moveTo>
                      <a:pt x="2671455" y="1291702"/>
                    </a:moveTo>
                    <a:lnTo>
                      <a:pt x="2604940" y="1274985"/>
                    </a:lnTo>
                    <a:lnTo>
                      <a:pt x="2624894" y="1191398"/>
                    </a:lnTo>
                    <a:lnTo>
                      <a:pt x="2624894" y="1194742"/>
                    </a:lnTo>
                    <a:cubicBezTo>
                      <a:pt x="2541751" y="1161307"/>
                      <a:pt x="2435328" y="1154620"/>
                      <a:pt x="2382116" y="1124529"/>
                    </a:cubicBezTo>
                    <a:cubicBezTo>
                      <a:pt x="2368813" y="1114499"/>
                      <a:pt x="2358836" y="1104468"/>
                      <a:pt x="2348859" y="1094438"/>
                    </a:cubicBezTo>
                    <a:lnTo>
                      <a:pt x="2412047" y="1037599"/>
                    </a:lnTo>
                    <a:cubicBezTo>
                      <a:pt x="2428676" y="1047629"/>
                      <a:pt x="2445305" y="1054316"/>
                      <a:pt x="2465259" y="1057660"/>
                    </a:cubicBezTo>
                    <a:cubicBezTo>
                      <a:pt x="2465259" y="1047629"/>
                      <a:pt x="2461933" y="1040942"/>
                      <a:pt x="2458608" y="1034255"/>
                    </a:cubicBezTo>
                    <a:cubicBezTo>
                      <a:pt x="2432002" y="974073"/>
                      <a:pt x="2382116" y="990790"/>
                      <a:pt x="2332230" y="980760"/>
                    </a:cubicBezTo>
                    <a:cubicBezTo>
                      <a:pt x="2305624" y="974073"/>
                      <a:pt x="2275693" y="940638"/>
                      <a:pt x="2302298" y="917234"/>
                    </a:cubicBezTo>
                    <a:cubicBezTo>
                      <a:pt x="2312276" y="910547"/>
                      <a:pt x="2325579" y="907204"/>
                      <a:pt x="2335556" y="907204"/>
                    </a:cubicBezTo>
                    <a:cubicBezTo>
                      <a:pt x="2382116" y="900517"/>
                      <a:pt x="2425350" y="900517"/>
                      <a:pt x="2471911" y="903860"/>
                    </a:cubicBezTo>
                    <a:cubicBezTo>
                      <a:pt x="2501842" y="907204"/>
                      <a:pt x="2528448" y="917234"/>
                      <a:pt x="2551728" y="930608"/>
                    </a:cubicBezTo>
                    <a:cubicBezTo>
                      <a:pt x="2581660" y="954012"/>
                      <a:pt x="2608266" y="980760"/>
                      <a:pt x="2634871" y="1010851"/>
                    </a:cubicBezTo>
                    <a:cubicBezTo>
                      <a:pt x="2584985" y="813587"/>
                      <a:pt x="2488539" y="623009"/>
                      <a:pt x="2345533" y="459179"/>
                    </a:cubicBezTo>
                    <a:cubicBezTo>
                      <a:pt x="2076149" y="154924"/>
                      <a:pt x="1687038" y="-15593"/>
                      <a:pt x="1284624" y="1124"/>
                    </a:cubicBezTo>
                    <a:cubicBezTo>
                      <a:pt x="546312" y="31215"/>
                      <a:pt x="-25714" y="656444"/>
                      <a:pt x="892" y="1395350"/>
                    </a:cubicBezTo>
                    <a:cubicBezTo>
                      <a:pt x="14195" y="1769818"/>
                      <a:pt x="183807" y="2120882"/>
                      <a:pt x="469820" y="2364955"/>
                    </a:cubicBezTo>
                    <a:cubicBezTo>
                      <a:pt x="692644" y="2558876"/>
                      <a:pt x="819022" y="2839728"/>
                      <a:pt x="819022" y="3137296"/>
                    </a:cubicBezTo>
                    <a:lnTo>
                      <a:pt x="819022" y="3371339"/>
                    </a:lnTo>
                    <a:lnTo>
                      <a:pt x="1859976" y="3371339"/>
                    </a:lnTo>
                    <a:lnTo>
                      <a:pt x="1859976" y="3137296"/>
                    </a:lnTo>
                    <a:cubicBezTo>
                      <a:pt x="1859976" y="2836384"/>
                      <a:pt x="1993005" y="2548846"/>
                      <a:pt x="2219155" y="2354925"/>
                    </a:cubicBezTo>
                    <a:cubicBezTo>
                      <a:pt x="2531774" y="2077417"/>
                      <a:pt x="2684757" y="1682888"/>
                      <a:pt x="2671455" y="1291702"/>
                    </a:cubicBezTo>
                    <a:close/>
                    <a:moveTo>
                      <a:pt x="2305624" y="1020882"/>
                    </a:moveTo>
                    <a:cubicBezTo>
                      <a:pt x="2302298" y="1000821"/>
                      <a:pt x="2315601" y="987447"/>
                      <a:pt x="2338881" y="994134"/>
                    </a:cubicBezTo>
                    <a:lnTo>
                      <a:pt x="2305624" y="1020882"/>
                    </a:lnTo>
                    <a:close/>
                  </a:path>
                </a:pathLst>
              </a:custGeom>
              <a:solidFill>
                <a:schemeClr val="accent1"/>
              </a:solidFill>
              <a:ln w="33223" cap="flat">
                <a:solidFill>
                  <a:schemeClr val="accent2"/>
                </a:solidFill>
                <a:prstDash val="solid"/>
                <a:miter/>
              </a:ln>
            </p:spPr>
            <p:txBody>
              <a:bodyPr rtlCol="0" anchor="ctr"/>
              <a:lstStyle/>
              <a:p>
                <a:endParaRPr lang="en-US" dirty="0"/>
              </a:p>
            </p:txBody>
          </p:sp>
          <p:sp>
            <p:nvSpPr>
              <p:cNvPr id="37" name="Freeform 70">
                <a:extLst>
                  <a:ext uri="{FF2B5EF4-FFF2-40B4-BE49-F238E27FC236}">
                    <a16:creationId xmlns:a16="http://schemas.microsoft.com/office/drawing/2014/main" id="{A722F8C6-1253-4ABC-1103-253E91EC63CF}"/>
                  </a:ext>
                </a:extLst>
              </p:cNvPr>
              <p:cNvSpPr/>
              <p:nvPr/>
            </p:nvSpPr>
            <p:spPr>
              <a:xfrm>
                <a:off x="8412039" y="2202515"/>
                <a:ext cx="3325" cy="3343"/>
              </a:xfrm>
              <a:custGeom>
                <a:avLst/>
                <a:gdLst>
                  <a:gd name="connsiteX0" fmla="*/ 3326 w 3325"/>
                  <a:gd name="connsiteY0" fmla="*/ 0 h 3343"/>
                  <a:gd name="connsiteX1" fmla="*/ 3326 w 3325"/>
                  <a:gd name="connsiteY1" fmla="*/ 0 h 3343"/>
                  <a:gd name="connsiteX2" fmla="*/ 0 w 3325"/>
                  <a:gd name="connsiteY2" fmla="*/ 3344 h 3343"/>
                </a:gdLst>
                <a:ahLst/>
                <a:cxnLst>
                  <a:cxn ang="0">
                    <a:pos x="connsiteX0" y="connsiteY0"/>
                  </a:cxn>
                  <a:cxn ang="0">
                    <a:pos x="connsiteX1" y="connsiteY1"/>
                  </a:cxn>
                  <a:cxn ang="0">
                    <a:pos x="connsiteX2" y="connsiteY2"/>
                  </a:cxn>
                </a:cxnLst>
                <a:rect l="l" t="t" r="r" b="b"/>
                <a:pathLst>
                  <a:path w="3325" h="3343">
                    <a:moveTo>
                      <a:pt x="3326" y="0"/>
                    </a:moveTo>
                    <a:lnTo>
                      <a:pt x="3326" y="0"/>
                    </a:lnTo>
                    <a:lnTo>
                      <a:pt x="0" y="3344"/>
                    </a:lnTo>
                    <a:close/>
                  </a:path>
                </a:pathLst>
              </a:custGeom>
              <a:solidFill>
                <a:srgbClr val="EE2E61"/>
              </a:solidFill>
              <a:ln w="33223" cap="flat">
                <a:noFill/>
                <a:prstDash val="solid"/>
                <a:miter/>
              </a:ln>
            </p:spPr>
            <p:txBody>
              <a:bodyPr rtlCol="0" anchor="ctr"/>
              <a:lstStyle/>
              <a:p>
                <a:endParaRPr lang="en-US" dirty="0"/>
              </a:p>
            </p:txBody>
          </p:sp>
        </p:grpSp>
        <p:sp>
          <p:nvSpPr>
            <p:cNvPr id="9" name="Freeform 9">
              <a:extLst>
                <a:ext uri="{FF2B5EF4-FFF2-40B4-BE49-F238E27FC236}">
                  <a16:creationId xmlns:a16="http://schemas.microsoft.com/office/drawing/2014/main" id="{87D6AFE4-A212-DDB9-5B72-E6DBFC14E790}"/>
                </a:ext>
              </a:extLst>
            </p:cNvPr>
            <p:cNvSpPr/>
            <p:nvPr/>
          </p:nvSpPr>
          <p:spPr>
            <a:xfrm>
              <a:off x="9126765" y="5710595"/>
              <a:ext cx="663811" cy="364938"/>
            </a:xfrm>
            <a:custGeom>
              <a:avLst/>
              <a:gdLst>
                <a:gd name="connsiteX0" fmla="*/ 228173 w 510859"/>
                <a:gd name="connsiteY0" fmla="*/ 6687 h 280851"/>
                <a:gd name="connsiteX1" fmla="*/ 135052 w 510859"/>
                <a:gd name="connsiteY1" fmla="*/ 140426 h 280851"/>
                <a:gd name="connsiteX2" fmla="*/ 135052 w 510859"/>
                <a:gd name="connsiteY2" fmla="*/ 140426 h 280851"/>
                <a:gd name="connsiteX3" fmla="*/ 98469 w 510859"/>
                <a:gd name="connsiteY3" fmla="*/ 157143 h 280851"/>
                <a:gd name="connsiteX4" fmla="*/ 28629 w 510859"/>
                <a:gd name="connsiteY4" fmla="*/ 183891 h 280851"/>
                <a:gd name="connsiteX5" fmla="*/ 2023 w 510859"/>
                <a:gd name="connsiteY5" fmla="*/ 247417 h 280851"/>
                <a:gd name="connsiteX6" fmla="*/ 88492 w 510859"/>
                <a:gd name="connsiteY6" fmla="*/ 280851 h 280851"/>
                <a:gd name="connsiteX7" fmla="*/ 477603 w 510859"/>
                <a:gd name="connsiteY7" fmla="*/ 280851 h 280851"/>
                <a:gd name="connsiteX8" fmla="*/ 510860 w 510859"/>
                <a:gd name="connsiteY8" fmla="*/ 173860 h 280851"/>
                <a:gd name="connsiteX9" fmla="*/ 510860 w 510859"/>
                <a:gd name="connsiteY9" fmla="*/ 147113 h 280851"/>
                <a:gd name="connsiteX10" fmla="*/ 494231 w 510859"/>
                <a:gd name="connsiteY10" fmla="*/ 0 h 280851"/>
                <a:gd name="connsiteX11" fmla="*/ 228173 w 510859"/>
                <a:gd name="connsiteY11" fmla="*/ 6687 h 28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0859" h="280851">
                  <a:moveTo>
                    <a:pt x="228173" y="6687"/>
                  </a:moveTo>
                  <a:cubicBezTo>
                    <a:pt x="214870" y="60183"/>
                    <a:pt x="181612" y="110335"/>
                    <a:pt x="135052" y="140426"/>
                  </a:cubicBezTo>
                  <a:lnTo>
                    <a:pt x="135052" y="140426"/>
                  </a:lnTo>
                  <a:cubicBezTo>
                    <a:pt x="125075" y="147113"/>
                    <a:pt x="111772" y="153799"/>
                    <a:pt x="98469" y="157143"/>
                  </a:cubicBezTo>
                  <a:cubicBezTo>
                    <a:pt x="75189" y="163830"/>
                    <a:pt x="51909" y="173860"/>
                    <a:pt x="28629" y="183891"/>
                  </a:cubicBezTo>
                  <a:cubicBezTo>
                    <a:pt x="5349" y="197265"/>
                    <a:pt x="-4629" y="220669"/>
                    <a:pt x="2023" y="247417"/>
                  </a:cubicBezTo>
                  <a:cubicBezTo>
                    <a:pt x="12000" y="277508"/>
                    <a:pt x="88492" y="280851"/>
                    <a:pt x="88492" y="280851"/>
                  </a:cubicBezTo>
                  <a:lnTo>
                    <a:pt x="477603" y="280851"/>
                  </a:lnTo>
                  <a:cubicBezTo>
                    <a:pt x="477603" y="270821"/>
                    <a:pt x="474277" y="210639"/>
                    <a:pt x="510860" y="173860"/>
                  </a:cubicBezTo>
                  <a:cubicBezTo>
                    <a:pt x="510860" y="163830"/>
                    <a:pt x="510860" y="153799"/>
                    <a:pt x="510860" y="147113"/>
                  </a:cubicBezTo>
                  <a:cubicBezTo>
                    <a:pt x="507534" y="96961"/>
                    <a:pt x="500883" y="50152"/>
                    <a:pt x="494231" y="0"/>
                  </a:cubicBezTo>
                  <a:cubicBezTo>
                    <a:pt x="404436" y="6687"/>
                    <a:pt x="301339" y="13374"/>
                    <a:pt x="228173" y="6687"/>
                  </a:cubicBezTo>
                  <a:close/>
                </a:path>
              </a:pathLst>
            </a:custGeom>
            <a:noFill/>
            <a:ln w="33223" cap="rnd">
              <a:solidFill>
                <a:srgbClr val="F2EFED"/>
              </a:solidFill>
              <a:prstDash val="solid"/>
              <a:round/>
            </a:ln>
          </p:spPr>
          <p:txBody>
            <a:bodyPr rtlCol="0" anchor="ctr"/>
            <a:lstStyle/>
            <a:p>
              <a:endParaRPr lang="en-US" dirty="0"/>
            </a:p>
          </p:txBody>
        </p:sp>
        <p:sp>
          <p:nvSpPr>
            <p:cNvPr id="10" name="Freeform 11">
              <a:extLst>
                <a:ext uri="{FF2B5EF4-FFF2-40B4-BE49-F238E27FC236}">
                  <a16:creationId xmlns:a16="http://schemas.microsoft.com/office/drawing/2014/main" id="{F6FF50CC-283A-8F78-84B4-A01C194D6463}"/>
                </a:ext>
              </a:extLst>
            </p:cNvPr>
            <p:cNvSpPr/>
            <p:nvPr/>
          </p:nvSpPr>
          <p:spPr>
            <a:xfrm>
              <a:off x="9746046" y="5762729"/>
              <a:ext cx="584712" cy="317149"/>
            </a:xfrm>
            <a:custGeom>
              <a:avLst/>
              <a:gdLst>
                <a:gd name="connsiteX0" fmla="*/ 413403 w 449986"/>
                <a:gd name="connsiteY0" fmla="*/ 133739 h 244073"/>
                <a:gd name="connsiteX1" fmla="*/ 363517 w 449986"/>
                <a:gd name="connsiteY1" fmla="*/ 63526 h 244073"/>
                <a:gd name="connsiteX2" fmla="*/ 363517 w 449986"/>
                <a:gd name="connsiteY2" fmla="*/ 0 h 244073"/>
                <a:gd name="connsiteX3" fmla="*/ 114087 w 449986"/>
                <a:gd name="connsiteY3" fmla="*/ 3344 h 244073"/>
                <a:gd name="connsiteX4" fmla="*/ 114087 w 449986"/>
                <a:gd name="connsiteY4" fmla="*/ 43465 h 244073"/>
                <a:gd name="connsiteX5" fmla="*/ 107436 w 449986"/>
                <a:gd name="connsiteY5" fmla="*/ 73556 h 244073"/>
                <a:gd name="connsiteX6" fmla="*/ 57550 w 449986"/>
                <a:gd name="connsiteY6" fmla="*/ 113678 h 244073"/>
                <a:gd name="connsiteX7" fmla="*/ 1012 w 449986"/>
                <a:gd name="connsiteY7" fmla="*/ 244073 h 244073"/>
                <a:gd name="connsiteX8" fmla="*/ 449986 w 449986"/>
                <a:gd name="connsiteY8" fmla="*/ 244073 h 244073"/>
                <a:gd name="connsiteX9" fmla="*/ 413403 w 449986"/>
                <a:gd name="connsiteY9" fmla="*/ 133739 h 244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9986" h="244073">
                  <a:moveTo>
                    <a:pt x="413403" y="133739"/>
                  </a:moveTo>
                  <a:cubicBezTo>
                    <a:pt x="390123" y="110335"/>
                    <a:pt x="363517" y="100304"/>
                    <a:pt x="363517" y="63526"/>
                  </a:cubicBezTo>
                  <a:cubicBezTo>
                    <a:pt x="363517" y="46809"/>
                    <a:pt x="363517" y="23404"/>
                    <a:pt x="363517" y="0"/>
                  </a:cubicBezTo>
                  <a:cubicBezTo>
                    <a:pt x="297003" y="6687"/>
                    <a:pt x="197231" y="10031"/>
                    <a:pt x="114087" y="3344"/>
                  </a:cubicBezTo>
                  <a:cubicBezTo>
                    <a:pt x="114087" y="26748"/>
                    <a:pt x="114087" y="43465"/>
                    <a:pt x="114087" y="43465"/>
                  </a:cubicBezTo>
                  <a:cubicBezTo>
                    <a:pt x="114087" y="53496"/>
                    <a:pt x="110761" y="66869"/>
                    <a:pt x="107436" y="73556"/>
                  </a:cubicBezTo>
                  <a:cubicBezTo>
                    <a:pt x="94133" y="90274"/>
                    <a:pt x="77504" y="103648"/>
                    <a:pt x="57550" y="113678"/>
                  </a:cubicBezTo>
                  <a:cubicBezTo>
                    <a:pt x="-12291" y="150456"/>
                    <a:pt x="1012" y="244073"/>
                    <a:pt x="1012" y="244073"/>
                  </a:cubicBezTo>
                  <a:lnTo>
                    <a:pt x="449986" y="244073"/>
                  </a:lnTo>
                  <a:cubicBezTo>
                    <a:pt x="449986" y="203952"/>
                    <a:pt x="440009" y="163830"/>
                    <a:pt x="413403" y="133739"/>
                  </a:cubicBezTo>
                  <a:close/>
                </a:path>
              </a:pathLst>
            </a:custGeom>
            <a:noFill/>
            <a:ln w="33223" cap="rnd">
              <a:solidFill>
                <a:srgbClr val="F2EFED"/>
              </a:solidFill>
              <a:prstDash val="solid"/>
              <a:round/>
            </a:ln>
          </p:spPr>
          <p:txBody>
            <a:bodyPr rtlCol="0" anchor="ctr"/>
            <a:lstStyle/>
            <a:p>
              <a:endParaRPr lang="en-US" dirty="0"/>
            </a:p>
          </p:txBody>
        </p:sp>
        <p:sp>
          <p:nvSpPr>
            <p:cNvPr id="11" name="Freeform 12">
              <a:extLst>
                <a:ext uri="{FF2B5EF4-FFF2-40B4-BE49-F238E27FC236}">
                  <a16:creationId xmlns:a16="http://schemas.microsoft.com/office/drawing/2014/main" id="{339F32A9-293A-43B0-A448-6F32EF99CB83}"/>
                </a:ext>
              </a:extLst>
            </p:cNvPr>
            <p:cNvSpPr/>
            <p:nvPr/>
          </p:nvSpPr>
          <p:spPr>
            <a:xfrm>
              <a:off x="8989287" y="2934458"/>
              <a:ext cx="1323290" cy="2835473"/>
            </a:xfrm>
            <a:custGeom>
              <a:avLst/>
              <a:gdLst>
                <a:gd name="connsiteX0" fmla="*/ 955886 w 1018385"/>
                <a:gd name="connsiteY0" fmla="*/ 103648 h 2182139"/>
                <a:gd name="connsiteX1" fmla="*/ 779622 w 1018385"/>
                <a:gd name="connsiteY1" fmla="*/ 86930 h 2182139"/>
                <a:gd name="connsiteX2" fmla="*/ 526866 w 1018385"/>
                <a:gd name="connsiteY2" fmla="*/ 43465 h 2182139"/>
                <a:gd name="connsiteX3" fmla="*/ 526866 w 1018385"/>
                <a:gd name="connsiteY3" fmla="*/ 30091 h 2182139"/>
                <a:gd name="connsiteX4" fmla="*/ 297391 w 1018385"/>
                <a:gd name="connsiteY4" fmla="*/ 10031 h 2182139"/>
                <a:gd name="connsiteX5" fmla="*/ 270785 w 1018385"/>
                <a:gd name="connsiteY5" fmla="*/ 0 h 2182139"/>
                <a:gd name="connsiteX6" fmla="*/ 234202 w 1018385"/>
                <a:gd name="connsiteY6" fmla="*/ 100304 h 2182139"/>
                <a:gd name="connsiteX7" fmla="*/ 41309 w 1018385"/>
                <a:gd name="connsiteY7" fmla="*/ 845897 h 2182139"/>
                <a:gd name="connsiteX8" fmla="*/ 44635 w 1018385"/>
                <a:gd name="connsiteY8" fmla="*/ 1307295 h 2182139"/>
                <a:gd name="connsiteX9" fmla="*/ 294065 w 1018385"/>
                <a:gd name="connsiteY9" fmla="*/ 2136475 h 2182139"/>
                <a:gd name="connsiteX10" fmla="*/ 623312 w 1018385"/>
                <a:gd name="connsiteY10" fmla="*/ 2133132 h 2182139"/>
                <a:gd name="connsiteX11" fmla="*/ 626638 w 1018385"/>
                <a:gd name="connsiteY11" fmla="*/ 2169910 h 2182139"/>
                <a:gd name="connsiteX12" fmla="*/ 1012423 w 1018385"/>
                <a:gd name="connsiteY12" fmla="*/ 2156536 h 2182139"/>
                <a:gd name="connsiteX13" fmla="*/ 985817 w 1018385"/>
                <a:gd name="connsiteY13" fmla="*/ 317629 h 2182139"/>
                <a:gd name="connsiteX14" fmla="*/ 955886 w 1018385"/>
                <a:gd name="connsiteY14" fmla="*/ 103648 h 2182139"/>
                <a:gd name="connsiteX15" fmla="*/ 413792 w 1018385"/>
                <a:gd name="connsiteY15" fmla="*/ 1093314 h 2182139"/>
                <a:gd name="connsiteX16" fmla="*/ 526866 w 1018385"/>
                <a:gd name="connsiteY16" fmla="*/ 822493 h 2182139"/>
                <a:gd name="connsiteX17" fmla="*/ 603358 w 1018385"/>
                <a:gd name="connsiteY17" fmla="*/ 1728572 h 2182139"/>
                <a:gd name="connsiteX18" fmla="*/ 413792 w 1018385"/>
                <a:gd name="connsiteY18" fmla="*/ 1093314 h 2182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18385" h="2182139">
                  <a:moveTo>
                    <a:pt x="955886" y="103648"/>
                  </a:moveTo>
                  <a:cubicBezTo>
                    <a:pt x="896023" y="100304"/>
                    <a:pt x="839485" y="93617"/>
                    <a:pt x="779622" y="86930"/>
                  </a:cubicBezTo>
                  <a:cubicBezTo>
                    <a:pt x="759667" y="83587"/>
                    <a:pt x="526866" y="50152"/>
                    <a:pt x="526866" y="43465"/>
                  </a:cubicBezTo>
                  <a:cubicBezTo>
                    <a:pt x="526866" y="40122"/>
                    <a:pt x="526866" y="33435"/>
                    <a:pt x="526866" y="30091"/>
                  </a:cubicBezTo>
                  <a:cubicBezTo>
                    <a:pt x="470329" y="23404"/>
                    <a:pt x="327322" y="16717"/>
                    <a:pt x="297391" y="10031"/>
                  </a:cubicBezTo>
                  <a:cubicBezTo>
                    <a:pt x="287414" y="6687"/>
                    <a:pt x="280762" y="3344"/>
                    <a:pt x="270785" y="0"/>
                  </a:cubicBezTo>
                  <a:cubicBezTo>
                    <a:pt x="257482" y="26748"/>
                    <a:pt x="244179" y="60183"/>
                    <a:pt x="234202" y="100304"/>
                  </a:cubicBezTo>
                  <a:cubicBezTo>
                    <a:pt x="190967" y="250760"/>
                    <a:pt x="121127" y="541642"/>
                    <a:pt x="41309" y="845897"/>
                  </a:cubicBezTo>
                  <a:cubicBezTo>
                    <a:pt x="1401" y="996353"/>
                    <a:pt x="-28531" y="1073253"/>
                    <a:pt x="44635" y="1307295"/>
                  </a:cubicBezTo>
                  <a:cubicBezTo>
                    <a:pt x="121127" y="1554712"/>
                    <a:pt x="267459" y="1959271"/>
                    <a:pt x="294065" y="2136475"/>
                  </a:cubicBezTo>
                  <a:cubicBezTo>
                    <a:pt x="367231" y="2153193"/>
                    <a:pt x="516889" y="2143162"/>
                    <a:pt x="623312" y="2133132"/>
                  </a:cubicBezTo>
                  <a:lnTo>
                    <a:pt x="626638" y="2169910"/>
                  </a:lnTo>
                  <a:cubicBezTo>
                    <a:pt x="753016" y="2193314"/>
                    <a:pt x="1012423" y="2179941"/>
                    <a:pt x="1012423" y="2156536"/>
                  </a:cubicBezTo>
                  <a:cubicBezTo>
                    <a:pt x="1019075" y="1725229"/>
                    <a:pt x="1029052" y="675380"/>
                    <a:pt x="985817" y="317629"/>
                  </a:cubicBezTo>
                  <a:cubicBezTo>
                    <a:pt x="982492" y="277508"/>
                    <a:pt x="979166" y="193921"/>
                    <a:pt x="955886" y="103648"/>
                  </a:cubicBezTo>
                  <a:close/>
                  <a:moveTo>
                    <a:pt x="413792" y="1093314"/>
                  </a:moveTo>
                  <a:cubicBezTo>
                    <a:pt x="413792" y="1093314"/>
                    <a:pt x="460352" y="979636"/>
                    <a:pt x="526866" y="822493"/>
                  </a:cubicBezTo>
                  <a:cubicBezTo>
                    <a:pt x="560124" y="1103344"/>
                    <a:pt x="580078" y="1337387"/>
                    <a:pt x="603358" y="1728572"/>
                  </a:cubicBezTo>
                  <a:cubicBezTo>
                    <a:pt x="516889" y="1437691"/>
                    <a:pt x="413792" y="1093314"/>
                    <a:pt x="413792" y="1093314"/>
                  </a:cubicBezTo>
                  <a:close/>
                </a:path>
              </a:pathLst>
            </a:custGeom>
            <a:noFill/>
            <a:ln w="33223" cap="rnd">
              <a:solidFill>
                <a:srgbClr val="F2EFED"/>
              </a:solidFill>
              <a:prstDash val="solid"/>
              <a:round/>
            </a:ln>
          </p:spPr>
          <p:txBody>
            <a:bodyPr rtlCol="0" anchor="ctr"/>
            <a:lstStyle/>
            <a:p>
              <a:endParaRPr lang="en-US" dirty="0"/>
            </a:p>
          </p:txBody>
        </p:sp>
        <p:sp>
          <p:nvSpPr>
            <p:cNvPr id="12" name="Freeform 13">
              <a:extLst>
                <a:ext uri="{FF2B5EF4-FFF2-40B4-BE49-F238E27FC236}">
                  <a16:creationId xmlns:a16="http://schemas.microsoft.com/office/drawing/2014/main" id="{9099E173-F7EA-B291-D0CE-6720DC6D73E5}"/>
                </a:ext>
              </a:extLst>
            </p:cNvPr>
            <p:cNvSpPr/>
            <p:nvPr/>
          </p:nvSpPr>
          <p:spPr>
            <a:xfrm>
              <a:off x="7348953" y="2990936"/>
              <a:ext cx="43214" cy="43444"/>
            </a:xfrm>
            <a:custGeom>
              <a:avLst/>
              <a:gdLst>
                <a:gd name="connsiteX0" fmla="*/ 0 w 33257"/>
                <a:gd name="connsiteY0" fmla="*/ 0 h 33434"/>
                <a:gd name="connsiteX1" fmla="*/ 0 w 33257"/>
                <a:gd name="connsiteY1" fmla="*/ 0 h 33434"/>
                <a:gd name="connsiteX2" fmla="*/ 0 w 33257"/>
                <a:gd name="connsiteY2" fmla="*/ 0 h 33434"/>
              </a:gdLst>
              <a:ahLst/>
              <a:cxnLst>
                <a:cxn ang="0">
                  <a:pos x="connsiteX0" y="connsiteY0"/>
                </a:cxn>
                <a:cxn ang="0">
                  <a:pos x="connsiteX1" y="connsiteY1"/>
                </a:cxn>
                <a:cxn ang="0">
                  <a:pos x="connsiteX2" y="connsiteY2"/>
                </a:cxn>
              </a:cxnLst>
              <a:rect l="l" t="t" r="r" b="b"/>
              <a:pathLst>
                <a:path w="33257" h="33434">
                  <a:moveTo>
                    <a:pt x="0" y="0"/>
                  </a:moveTo>
                  <a:lnTo>
                    <a:pt x="0" y="0"/>
                  </a:lnTo>
                  <a:lnTo>
                    <a:pt x="0" y="0"/>
                  </a:lnTo>
                  <a:close/>
                </a:path>
              </a:pathLst>
            </a:custGeom>
            <a:solidFill>
              <a:srgbClr val="0D3A24"/>
            </a:solidFill>
            <a:ln w="6350" cap="flat">
              <a:solidFill>
                <a:schemeClr val="accent4"/>
              </a:solidFill>
              <a:prstDash val="solid"/>
              <a:miter/>
            </a:ln>
          </p:spPr>
          <p:txBody>
            <a:bodyPr rtlCol="0" anchor="ctr"/>
            <a:lstStyle/>
            <a:p>
              <a:endParaRPr lang="en-US" dirty="0"/>
            </a:p>
          </p:txBody>
        </p:sp>
        <p:sp>
          <p:nvSpPr>
            <p:cNvPr id="13" name="Freeform 14">
              <a:extLst>
                <a:ext uri="{FF2B5EF4-FFF2-40B4-BE49-F238E27FC236}">
                  <a16:creationId xmlns:a16="http://schemas.microsoft.com/office/drawing/2014/main" id="{B9B66803-EC50-9A2F-D5FC-73BA095705A7}"/>
                </a:ext>
              </a:extLst>
            </p:cNvPr>
            <p:cNvSpPr/>
            <p:nvPr/>
          </p:nvSpPr>
          <p:spPr>
            <a:xfrm>
              <a:off x="7227952" y="2517385"/>
              <a:ext cx="257406" cy="495273"/>
            </a:xfrm>
            <a:custGeom>
              <a:avLst/>
              <a:gdLst>
                <a:gd name="connsiteX0" fmla="*/ 89795 w 198096"/>
                <a:gd name="connsiteY0" fmla="*/ 377812 h 381155"/>
                <a:gd name="connsiteX1" fmla="*/ 89795 w 198096"/>
                <a:gd name="connsiteY1" fmla="*/ 377812 h 381155"/>
                <a:gd name="connsiteX2" fmla="*/ 96446 w 198096"/>
                <a:gd name="connsiteY2" fmla="*/ 381155 h 381155"/>
                <a:gd name="connsiteX3" fmla="*/ 103098 w 198096"/>
                <a:gd name="connsiteY3" fmla="*/ 381155 h 381155"/>
                <a:gd name="connsiteX4" fmla="*/ 166287 w 198096"/>
                <a:gd name="connsiteY4" fmla="*/ 93617 h 381155"/>
                <a:gd name="connsiteX5" fmla="*/ 9977 w 198096"/>
                <a:gd name="connsiteY5" fmla="*/ 0 h 381155"/>
                <a:gd name="connsiteX6" fmla="*/ 0 w 198096"/>
                <a:gd name="connsiteY6" fmla="*/ 10030 h 381155"/>
                <a:gd name="connsiteX7" fmla="*/ 6651 w 198096"/>
                <a:gd name="connsiteY7" fmla="*/ 20061 h 381155"/>
                <a:gd name="connsiteX8" fmla="*/ 6651 w 198096"/>
                <a:gd name="connsiteY8" fmla="*/ 20061 h 381155"/>
                <a:gd name="connsiteX9" fmla="*/ 176264 w 198096"/>
                <a:gd name="connsiteY9" fmla="*/ 227356 h 381155"/>
                <a:gd name="connsiteX10" fmla="*/ 93121 w 198096"/>
                <a:gd name="connsiteY10" fmla="*/ 367781 h 381155"/>
                <a:gd name="connsiteX11" fmla="*/ 89795 w 198096"/>
                <a:gd name="connsiteY11" fmla="*/ 377812 h 38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096" h="381155">
                  <a:moveTo>
                    <a:pt x="89795" y="377812"/>
                  </a:moveTo>
                  <a:cubicBezTo>
                    <a:pt x="89795" y="377812"/>
                    <a:pt x="89795" y="377812"/>
                    <a:pt x="89795" y="377812"/>
                  </a:cubicBezTo>
                  <a:cubicBezTo>
                    <a:pt x="93121" y="381155"/>
                    <a:pt x="93121" y="381155"/>
                    <a:pt x="96446" y="381155"/>
                  </a:cubicBezTo>
                  <a:cubicBezTo>
                    <a:pt x="99772" y="381155"/>
                    <a:pt x="99772" y="381155"/>
                    <a:pt x="103098" y="381155"/>
                  </a:cubicBezTo>
                  <a:cubicBezTo>
                    <a:pt x="199544" y="320973"/>
                    <a:pt x="226150" y="190578"/>
                    <a:pt x="166287" y="93617"/>
                  </a:cubicBezTo>
                  <a:cubicBezTo>
                    <a:pt x="133029" y="40122"/>
                    <a:pt x="73166" y="3343"/>
                    <a:pt x="9977" y="0"/>
                  </a:cubicBezTo>
                  <a:cubicBezTo>
                    <a:pt x="3326" y="0"/>
                    <a:pt x="0" y="3343"/>
                    <a:pt x="0" y="10030"/>
                  </a:cubicBezTo>
                  <a:cubicBezTo>
                    <a:pt x="0" y="16717"/>
                    <a:pt x="3326" y="20061"/>
                    <a:pt x="6651" y="20061"/>
                  </a:cubicBezTo>
                  <a:cubicBezTo>
                    <a:pt x="6651" y="20061"/>
                    <a:pt x="6651" y="20061"/>
                    <a:pt x="6651" y="20061"/>
                  </a:cubicBezTo>
                  <a:cubicBezTo>
                    <a:pt x="109749" y="30091"/>
                    <a:pt x="186241" y="120365"/>
                    <a:pt x="176264" y="227356"/>
                  </a:cubicBezTo>
                  <a:cubicBezTo>
                    <a:pt x="169612" y="284195"/>
                    <a:pt x="139681" y="337690"/>
                    <a:pt x="93121" y="367781"/>
                  </a:cubicBezTo>
                  <a:cubicBezTo>
                    <a:pt x="89795" y="367781"/>
                    <a:pt x="86469" y="374468"/>
                    <a:pt x="89795" y="377812"/>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4" name="Freeform 47">
              <a:extLst>
                <a:ext uri="{FF2B5EF4-FFF2-40B4-BE49-F238E27FC236}">
                  <a16:creationId xmlns:a16="http://schemas.microsoft.com/office/drawing/2014/main" id="{6FFB5EDE-C0EC-61F3-954E-E7903EA7832E}"/>
                </a:ext>
              </a:extLst>
            </p:cNvPr>
            <p:cNvSpPr/>
            <p:nvPr/>
          </p:nvSpPr>
          <p:spPr>
            <a:xfrm>
              <a:off x="7667290" y="2452217"/>
              <a:ext cx="247772" cy="438795"/>
            </a:xfrm>
            <a:custGeom>
              <a:avLst/>
              <a:gdLst>
                <a:gd name="connsiteX0" fmla="*/ 154100 w 190682"/>
                <a:gd name="connsiteY0" fmla="*/ 26748 h 337690"/>
                <a:gd name="connsiteX1" fmla="*/ 184031 w 190682"/>
                <a:gd name="connsiteY1" fmla="*/ 16717 h 337690"/>
                <a:gd name="connsiteX2" fmla="*/ 184031 w 190682"/>
                <a:gd name="connsiteY2" fmla="*/ 16717 h 337690"/>
                <a:gd name="connsiteX3" fmla="*/ 190683 w 190682"/>
                <a:gd name="connsiteY3" fmla="*/ 6687 h 337690"/>
                <a:gd name="connsiteX4" fmla="*/ 180706 w 190682"/>
                <a:gd name="connsiteY4" fmla="*/ 0 h 337690"/>
                <a:gd name="connsiteX5" fmla="*/ 7768 w 190682"/>
                <a:gd name="connsiteY5" fmla="*/ 297569 h 337690"/>
                <a:gd name="connsiteX6" fmla="*/ 17745 w 190682"/>
                <a:gd name="connsiteY6" fmla="*/ 331003 h 337690"/>
                <a:gd name="connsiteX7" fmla="*/ 27722 w 190682"/>
                <a:gd name="connsiteY7" fmla="*/ 337690 h 337690"/>
                <a:gd name="connsiteX8" fmla="*/ 31048 w 190682"/>
                <a:gd name="connsiteY8" fmla="*/ 337690 h 337690"/>
                <a:gd name="connsiteX9" fmla="*/ 37699 w 190682"/>
                <a:gd name="connsiteY9" fmla="*/ 324316 h 337690"/>
                <a:gd name="connsiteX10" fmla="*/ 37699 w 190682"/>
                <a:gd name="connsiteY10" fmla="*/ 324316 h 337690"/>
                <a:gd name="connsiteX11" fmla="*/ 154100 w 190682"/>
                <a:gd name="connsiteY11" fmla="*/ 26748 h 337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682" h="337690">
                  <a:moveTo>
                    <a:pt x="154100" y="26748"/>
                  </a:moveTo>
                  <a:cubicBezTo>
                    <a:pt x="164077" y="23404"/>
                    <a:pt x="174054" y="20061"/>
                    <a:pt x="184031" y="16717"/>
                  </a:cubicBezTo>
                  <a:lnTo>
                    <a:pt x="184031" y="16717"/>
                  </a:lnTo>
                  <a:cubicBezTo>
                    <a:pt x="190683" y="16717"/>
                    <a:pt x="190683" y="10030"/>
                    <a:pt x="190683" y="6687"/>
                  </a:cubicBezTo>
                  <a:cubicBezTo>
                    <a:pt x="190683" y="0"/>
                    <a:pt x="184031" y="0"/>
                    <a:pt x="180706" y="0"/>
                  </a:cubicBezTo>
                  <a:cubicBezTo>
                    <a:pt x="51002" y="33435"/>
                    <a:pt x="-25490" y="167173"/>
                    <a:pt x="7768" y="297569"/>
                  </a:cubicBezTo>
                  <a:cubicBezTo>
                    <a:pt x="11093" y="307599"/>
                    <a:pt x="14419" y="320973"/>
                    <a:pt x="17745" y="331003"/>
                  </a:cubicBezTo>
                  <a:cubicBezTo>
                    <a:pt x="17745" y="334347"/>
                    <a:pt x="24396" y="337690"/>
                    <a:pt x="27722" y="337690"/>
                  </a:cubicBezTo>
                  <a:lnTo>
                    <a:pt x="31048" y="337690"/>
                  </a:lnTo>
                  <a:cubicBezTo>
                    <a:pt x="34373" y="334347"/>
                    <a:pt x="37699" y="331003"/>
                    <a:pt x="37699" y="324316"/>
                  </a:cubicBezTo>
                  <a:cubicBezTo>
                    <a:pt x="37699" y="324316"/>
                    <a:pt x="37699" y="324316"/>
                    <a:pt x="37699" y="324316"/>
                  </a:cubicBezTo>
                  <a:cubicBezTo>
                    <a:pt x="-12187" y="207295"/>
                    <a:pt x="41025" y="76900"/>
                    <a:pt x="154100" y="26748"/>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5" name="Freeform 48">
              <a:extLst>
                <a:ext uri="{FF2B5EF4-FFF2-40B4-BE49-F238E27FC236}">
                  <a16:creationId xmlns:a16="http://schemas.microsoft.com/office/drawing/2014/main" id="{4C493217-D60B-9157-50DA-3C7AC4BA79BA}"/>
                </a:ext>
              </a:extLst>
            </p:cNvPr>
            <p:cNvSpPr/>
            <p:nvPr/>
          </p:nvSpPr>
          <p:spPr>
            <a:xfrm>
              <a:off x="6964110" y="2248708"/>
              <a:ext cx="481703" cy="273021"/>
            </a:xfrm>
            <a:custGeom>
              <a:avLst/>
              <a:gdLst>
                <a:gd name="connsiteX0" fmla="*/ 352707 w 370712"/>
                <a:gd name="connsiteY0" fmla="*/ 119840 h 210113"/>
                <a:gd name="connsiteX1" fmla="*/ 366010 w 370712"/>
                <a:gd name="connsiteY1" fmla="*/ 123183 h 210113"/>
                <a:gd name="connsiteX2" fmla="*/ 369335 w 370712"/>
                <a:gd name="connsiteY2" fmla="*/ 109810 h 210113"/>
                <a:gd name="connsiteX3" fmla="*/ 109928 w 370712"/>
                <a:gd name="connsiteY3" fmla="*/ 19536 h 210113"/>
                <a:gd name="connsiteX4" fmla="*/ 179 w 370712"/>
                <a:gd name="connsiteY4" fmla="*/ 200083 h 210113"/>
                <a:gd name="connsiteX5" fmla="*/ 10156 w 370712"/>
                <a:gd name="connsiteY5" fmla="*/ 210114 h 210113"/>
                <a:gd name="connsiteX6" fmla="*/ 20133 w 370712"/>
                <a:gd name="connsiteY6" fmla="*/ 200083 h 210113"/>
                <a:gd name="connsiteX7" fmla="*/ 20133 w 370712"/>
                <a:gd name="connsiteY7" fmla="*/ 200083 h 210113"/>
                <a:gd name="connsiteX8" fmla="*/ 153163 w 370712"/>
                <a:gd name="connsiteY8" fmla="*/ 22879 h 210113"/>
                <a:gd name="connsiteX9" fmla="*/ 352707 w 370712"/>
                <a:gd name="connsiteY9" fmla="*/ 119840 h 210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0712" h="210113">
                  <a:moveTo>
                    <a:pt x="352707" y="119840"/>
                  </a:moveTo>
                  <a:cubicBezTo>
                    <a:pt x="356032" y="123183"/>
                    <a:pt x="359358" y="126527"/>
                    <a:pt x="366010" y="123183"/>
                  </a:cubicBezTo>
                  <a:cubicBezTo>
                    <a:pt x="369335" y="119840"/>
                    <a:pt x="372661" y="116497"/>
                    <a:pt x="369335" y="109810"/>
                  </a:cubicBezTo>
                  <a:cubicBezTo>
                    <a:pt x="322775" y="12849"/>
                    <a:pt x="206374" y="-27273"/>
                    <a:pt x="109928" y="19536"/>
                  </a:cubicBezTo>
                  <a:cubicBezTo>
                    <a:pt x="40088" y="52971"/>
                    <a:pt x="-3147" y="123183"/>
                    <a:pt x="179" y="200083"/>
                  </a:cubicBezTo>
                  <a:cubicBezTo>
                    <a:pt x="179" y="206770"/>
                    <a:pt x="3505" y="210114"/>
                    <a:pt x="10156" y="210114"/>
                  </a:cubicBezTo>
                  <a:cubicBezTo>
                    <a:pt x="16808" y="210114"/>
                    <a:pt x="20133" y="206770"/>
                    <a:pt x="20133" y="200083"/>
                  </a:cubicBezTo>
                  <a:cubicBezTo>
                    <a:pt x="20133" y="200083"/>
                    <a:pt x="20133" y="200083"/>
                    <a:pt x="20133" y="200083"/>
                  </a:cubicBezTo>
                  <a:cubicBezTo>
                    <a:pt x="20133" y="116497"/>
                    <a:pt x="73345" y="42940"/>
                    <a:pt x="153163" y="22879"/>
                  </a:cubicBezTo>
                  <a:cubicBezTo>
                    <a:pt x="236306" y="6162"/>
                    <a:pt x="316124" y="46284"/>
                    <a:pt x="352707" y="119840"/>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6" name="Freeform 49">
              <a:extLst>
                <a:ext uri="{FF2B5EF4-FFF2-40B4-BE49-F238E27FC236}">
                  <a16:creationId xmlns:a16="http://schemas.microsoft.com/office/drawing/2014/main" id="{1BFC1046-ADC1-EB24-6774-C96D0D19B81D}"/>
                </a:ext>
              </a:extLst>
            </p:cNvPr>
            <p:cNvSpPr/>
            <p:nvPr/>
          </p:nvSpPr>
          <p:spPr>
            <a:xfrm>
              <a:off x="7266846" y="1061977"/>
              <a:ext cx="211750" cy="430106"/>
            </a:xfrm>
            <a:custGeom>
              <a:avLst/>
              <a:gdLst>
                <a:gd name="connsiteX0" fmla="*/ 9977 w 162960"/>
                <a:gd name="connsiteY0" fmla="*/ 170517 h 331003"/>
                <a:gd name="connsiteX1" fmla="*/ 123052 w 162960"/>
                <a:gd name="connsiteY1" fmla="*/ 200608 h 331003"/>
                <a:gd name="connsiteX2" fmla="*/ 29932 w 162960"/>
                <a:gd name="connsiteY2" fmla="*/ 314286 h 331003"/>
                <a:gd name="connsiteX3" fmla="*/ 29932 w 162960"/>
                <a:gd name="connsiteY3" fmla="*/ 327660 h 331003"/>
                <a:gd name="connsiteX4" fmla="*/ 36583 w 162960"/>
                <a:gd name="connsiteY4" fmla="*/ 331003 h 331003"/>
                <a:gd name="connsiteX5" fmla="*/ 43234 w 162960"/>
                <a:gd name="connsiteY5" fmla="*/ 327660 h 331003"/>
                <a:gd name="connsiteX6" fmla="*/ 146332 w 162960"/>
                <a:gd name="connsiteY6" fmla="*/ 203951 h 331003"/>
                <a:gd name="connsiteX7" fmla="*/ 149658 w 162960"/>
                <a:gd name="connsiteY7" fmla="*/ 193921 h 331003"/>
                <a:gd name="connsiteX8" fmla="*/ 143006 w 162960"/>
                <a:gd name="connsiteY8" fmla="*/ 187234 h 331003"/>
                <a:gd name="connsiteX9" fmla="*/ 29932 w 162960"/>
                <a:gd name="connsiteY9" fmla="*/ 157143 h 331003"/>
                <a:gd name="connsiteX10" fmla="*/ 139681 w 162960"/>
                <a:gd name="connsiteY10" fmla="*/ 36778 h 331003"/>
                <a:gd name="connsiteX11" fmla="*/ 136355 w 162960"/>
                <a:gd name="connsiteY11" fmla="*/ 93617 h 331003"/>
                <a:gd name="connsiteX12" fmla="*/ 146332 w 162960"/>
                <a:gd name="connsiteY12" fmla="*/ 103647 h 331003"/>
                <a:gd name="connsiteX13" fmla="*/ 156309 w 162960"/>
                <a:gd name="connsiteY13" fmla="*/ 93617 h 331003"/>
                <a:gd name="connsiteX14" fmla="*/ 162961 w 162960"/>
                <a:gd name="connsiteY14" fmla="*/ 10030 h 331003"/>
                <a:gd name="connsiteX15" fmla="*/ 152984 w 162960"/>
                <a:gd name="connsiteY15" fmla="*/ 0 h 331003"/>
                <a:gd name="connsiteX16" fmla="*/ 149658 w 162960"/>
                <a:gd name="connsiteY16" fmla="*/ 0 h 331003"/>
                <a:gd name="connsiteX17" fmla="*/ 63189 w 162960"/>
                <a:gd name="connsiteY17" fmla="*/ 16717 h 331003"/>
                <a:gd name="connsiteX18" fmla="*/ 53212 w 162960"/>
                <a:gd name="connsiteY18" fmla="*/ 26748 h 331003"/>
                <a:gd name="connsiteX19" fmla="*/ 63189 w 162960"/>
                <a:gd name="connsiteY19" fmla="*/ 36778 h 331003"/>
                <a:gd name="connsiteX20" fmla="*/ 66515 w 162960"/>
                <a:gd name="connsiteY20" fmla="*/ 36778 h 331003"/>
                <a:gd name="connsiteX21" fmla="*/ 123052 w 162960"/>
                <a:gd name="connsiteY21" fmla="*/ 26748 h 331003"/>
                <a:gd name="connsiteX22" fmla="*/ 3326 w 162960"/>
                <a:gd name="connsiteY22" fmla="*/ 157143 h 331003"/>
                <a:gd name="connsiteX23" fmla="*/ 0 w 162960"/>
                <a:gd name="connsiteY23" fmla="*/ 167173 h 331003"/>
                <a:gd name="connsiteX24" fmla="*/ 9977 w 162960"/>
                <a:gd name="connsiteY24" fmla="*/ 170517 h 331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2960" h="331003">
                  <a:moveTo>
                    <a:pt x="9977" y="170517"/>
                  </a:moveTo>
                  <a:lnTo>
                    <a:pt x="123052" y="200608"/>
                  </a:lnTo>
                  <a:lnTo>
                    <a:pt x="29932" y="314286"/>
                  </a:lnTo>
                  <a:cubicBezTo>
                    <a:pt x="26606" y="317629"/>
                    <a:pt x="26606" y="324316"/>
                    <a:pt x="29932" y="327660"/>
                  </a:cubicBezTo>
                  <a:cubicBezTo>
                    <a:pt x="33257" y="327660"/>
                    <a:pt x="33257" y="331003"/>
                    <a:pt x="36583" y="331003"/>
                  </a:cubicBezTo>
                  <a:cubicBezTo>
                    <a:pt x="39909" y="331003"/>
                    <a:pt x="43234" y="331003"/>
                    <a:pt x="43234" y="327660"/>
                  </a:cubicBezTo>
                  <a:lnTo>
                    <a:pt x="146332" y="203951"/>
                  </a:lnTo>
                  <a:cubicBezTo>
                    <a:pt x="149658" y="200608"/>
                    <a:pt x="149658" y="197265"/>
                    <a:pt x="149658" y="193921"/>
                  </a:cubicBezTo>
                  <a:cubicBezTo>
                    <a:pt x="149658" y="190578"/>
                    <a:pt x="146332" y="187234"/>
                    <a:pt x="143006" y="187234"/>
                  </a:cubicBezTo>
                  <a:lnTo>
                    <a:pt x="29932" y="157143"/>
                  </a:lnTo>
                  <a:lnTo>
                    <a:pt x="139681" y="36778"/>
                  </a:lnTo>
                  <a:lnTo>
                    <a:pt x="136355" y="93617"/>
                  </a:lnTo>
                  <a:cubicBezTo>
                    <a:pt x="136355" y="100304"/>
                    <a:pt x="139681" y="103647"/>
                    <a:pt x="146332" y="103647"/>
                  </a:cubicBezTo>
                  <a:cubicBezTo>
                    <a:pt x="149658" y="103647"/>
                    <a:pt x="156309" y="100304"/>
                    <a:pt x="156309" y="93617"/>
                  </a:cubicBezTo>
                  <a:lnTo>
                    <a:pt x="162961" y="10030"/>
                  </a:lnTo>
                  <a:cubicBezTo>
                    <a:pt x="162961" y="3343"/>
                    <a:pt x="159635" y="0"/>
                    <a:pt x="152984" y="0"/>
                  </a:cubicBezTo>
                  <a:cubicBezTo>
                    <a:pt x="152984" y="0"/>
                    <a:pt x="152984" y="0"/>
                    <a:pt x="149658" y="0"/>
                  </a:cubicBezTo>
                  <a:lnTo>
                    <a:pt x="63189" y="16717"/>
                  </a:lnTo>
                  <a:cubicBezTo>
                    <a:pt x="56537" y="16717"/>
                    <a:pt x="53212" y="20061"/>
                    <a:pt x="53212" y="26748"/>
                  </a:cubicBezTo>
                  <a:cubicBezTo>
                    <a:pt x="53212" y="33435"/>
                    <a:pt x="56537" y="36778"/>
                    <a:pt x="63189" y="36778"/>
                  </a:cubicBezTo>
                  <a:cubicBezTo>
                    <a:pt x="63189" y="36778"/>
                    <a:pt x="66515" y="36778"/>
                    <a:pt x="66515" y="36778"/>
                  </a:cubicBezTo>
                  <a:lnTo>
                    <a:pt x="123052" y="26748"/>
                  </a:lnTo>
                  <a:lnTo>
                    <a:pt x="3326" y="157143"/>
                  </a:lnTo>
                  <a:cubicBezTo>
                    <a:pt x="0" y="160486"/>
                    <a:pt x="0" y="163830"/>
                    <a:pt x="0" y="167173"/>
                  </a:cubicBezTo>
                  <a:cubicBezTo>
                    <a:pt x="3326" y="167173"/>
                    <a:pt x="6651" y="170517"/>
                    <a:pt x="9977" y="170517"/>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7" name="Freeform 50">
              <a:extLst>
                <a:ext uri="{FF2B5EF4-FFF2-40B4-BE49-F238E27FC236}">
                  <a16:creationId xmlns:a16="http://schemas.microsoft.com/office/drawing/2014/main" id="{37E31264-040B-CB47-12BA-A17652142528}"/>
                </a:ext>
              </a:extLst>
            </p:cNvPr>
            <p:cNvSpPr/>
            <p:nvPr/>
          </p:nvSpPr>
          <p:spPr>
            <a:xfrm>
              <a:off x="8063074" y="2656409"/>
              <a:ext cx="379207" cy="230258"/>
            </a:xfrm>
            <a:custGeom>
              <a:avLst/>
              <a:gdLst>
                <a:gd name="connsiteX0" fmla="*/ 278530 w 291832"/>
                <a:gd name="connsiteY0" fmla="*/ 80243 h 177203"/>
                <a:gd name="connsiteX1" fmla="*/ 268553 w 291832"/>
                <a:gd name="connsiteY1" fmla="*/ 73556 h 177203"/>
                <a:gd name="connsiteX2" fmla="*/ 268553 w 291832"/>
                <a:gd name="connsiteY2" fmla="*/ 73556 h 177203"/>
                <a:gd name="connsiteX3" fmla="*/ 261901 w 291832"/>
                <a:gd name="connsiteY3" fmla="*/ 83587 h 177203"/>
                <a:gd name="connsiteX4" fmla="*/ 261901 w 291832"/>
                <a:gd name="connsiteY4" fmla="*/ 83587 h 177203"/>
                <a:gd name="connsiteX5" fmla="*/ 268553 w 291832"/>
                <a:gd name="connsiteY5" fmla="*/ 133739 h 177203"/>
                <a:gd name="connsiteX6" fmla="*/ 142175 w 291832"/>
                <a:gd name="connsiteY6" fmla="*/ 3343 h 177203"/>
                <a:gd name="connsiteX7" fmla="*/ 132198 w 291832"/>
                <a:gd name="connsiteY7" fmla="*/ 0 h 177203"/>
                <a:gd name="connsiteX8" fmla="*/ 125546 w 291832"/>
                <a:gd name="connsiteY8" fmla="*/ 6687 h 177203"/>
                <a:gd name="connsiteX9" fmla="*/ 82312 w 291832"/>
                <a:gd name="connsiteY9" fmla="*/ 120365 h 177203"/>
                <a:gd name="connsiteX10" fmla="*/ 15797 w 291832"/>
                <a:gd name="connsiteY10" fmla="*/ 36778 h 177203"/>
                <a:gd name="connsiteX11" fmla="*/ 2494 w 291832"/>
                <a:gd name="connsiteY11" fmla="*/ 36778 h 177203"/>
                <a:gd name="connsiteX12" fmla="*/ 2494 w 291832"/>
                <a:gd name="connsiteY12" fmla="*/ 50152 h 177203"/>
                <a:gd name="connsiteX13" fmla="*/ 2494 w 291832"/>
                <a:gd name="connsiteY13" fmla="*/ 50152 h 177203"/>
                <a:gd name="connsiteX14" fmla="*/ 82312 w 291832"/>
                <a:gd name="connsiteY14" fmla="*/ 147112 h 177203"/>
                <a:gd name="connsiteX15" fmla="*/ 92289 w 291832"/>
                <a:gd name="connsiteY15" fmla="*/ 150456 h 177203"/>
                <a:gd name="connsiteX16" fmla="*/ 98941 w 291832"/>
                <a:gd name="connsiteY16" fmla="*/ 143769 h 177203"/>
                <a:gd name="connsiteX17" fmla="*/ 142175 w 291832"/>
                <a:gd name="connsiteY17" fmla="*/ 30091 h 177203"/>
                <a:gd name="connsiteX18" fmla="*/ 258576 w 291832"/>
                <a:gd name="connsiteY18" fmla="*/ 157143 h 177203"/>
                <a:gd name="connsiteX19" fmla="*/ 208690 w 291832"/>
                <a:gd name="connsiteY19" fmla="*/ 153799 h 177203"/>
                <a:gd name="connsiteX20" fmla="*/ 198713 w 291832"/>
                <a:gd name="connsiteY20" fmla="*/ 163830 h 177203"/>
                <a:gd name="connsiteX21" fmla="*/ 208690 w 291832"/>
                <a:gd name="connsiteY21" fmla="*/ 173860 h 177203"/>
                <a:gd name="connsiteX22" fmla="*/ 208690 w 291832"/>
                <a:gd name="connsiteY22" fmla="*/ 173860 h 177203"/>
                <a:gd name="connsiteX23" fmla="*/ 281856 w 291832"/>
                <a:gd name="connsiteY23" fmla="*/ 177204 h 177203"/>
                <a:gd name="connsiteX24" fmla="*/ 288507 w 291832"/>
                <a:gd name="connsiteY24" fmla="*/ 173860 h 177203"/>
                <a:gd name="connsiteX25" fmla="*/ 291833 w 291832"/>
                <a:gd name="connsiteY25" fmla="*/ 167173 h 177203"/>
                <a:gd name="connsiteX26" fmla="*/ 278530 w 291832"/>
                <a:gd name="connsiteY26" fmla="*/ 80243 h 177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91832" h="177203">
                  <a:moveTo>
                    <a:pt x="278530" y="80243"/>
                  </a:moveTo>
                  <a:cubicBezTo>
                    <a:pt x="278530" y="76900"/>
                    <a:pt x="271879" y="70213"/>
                    <a:pt x="268553" y="73556"/>
                  </a:cubicBezTo>
                  <a:cubicBezTo>
                    <a:pt x="268553" y="73556"/>
                    <a:pt x="268553" y="73556"/>
                    <a:pt x="268553" y="73556"/>
                  </a:cubicBezTo>
                  <a:cubicBezTo>
                    <a:pt x="261901" y="73556"/>
                    <a:pt x="258576" y="80243"/>
                    <a:pt x="261901" y="83587"/>
                  </a:cubicBezTo>
                  <a:cubicBezTo>
                    <a:pt x="261901" y="83587"/>
                    <a:pt x="261901" y="83587"/>
                    <a:pt x="261901" y="83587"/>
                  </a:cubicBezTo>
                  <a:lnTo>
                    <a:pt x="268553" y="133739"/>
                  </a:lnTo>
                  <a:lnTo>
                    <a:pt x="142175" y="3343"/>
                  </a:lnTo>
                  <a:cubicBezTo>
                    <a:pt x="138849" y="0"/>
                    <a:pt x="135524" y="0"/>
                    <a:pt x="132198" y="0"/>
                  </a:cubicBezTo>
                  <a:cubicBezTo>
                    <a:pt x="128872" y="0"/>
                    <a:pt x="125546" y="3343"/>
                    <a:pt x="125546" y="6687"/>
                  </a:cubicBezTo>
                  <a:lnTo>
                    <a:pt x="82312" y="120365"/>
                  </a:lnTo>
                  <a:lnTo>
                    <a:pt x="15797" y="36778"/>
                  </a:lnTo>
                  <a:cubicBezTo>
                    <a:pt x="12472" y="33435"/>
                    <a:pt x="5820" y="33435"/>
                    <a:pt x="2494" y="36778"/>
                  </a:cubicBezTo>
                  <a:cubicBezTo>
                    <a:pt x="-831" y="40122"/>
                    <a:pt x="-831" y="46808"/>
                    <a:pt x="2494" y="50152"/>
                  </a:cubicBezTo>
                  <a:cubicBezTo>
                    <a:pt x="2494" y="50152"/>
                    <a:pt x="2494" y="50152"/>
                    <a:pt x="2494" y="50152"/>
                  </a:cubicBezTo>
                  <a:lnTo>
                    <a:pt x="82312" y="147112"/>
                  </a:lnTo>
                  <a:cubicBezTo>
                    <a:pt x="85638" y="150456"/>
                    <a:pt x="88963" y="150456"/>
                    <a:pt x="92289" y="150456"/>
                  </a:cubicBezTo>
                  <a:cubicBezTo>
                    <a:pt x="95615" y="150456"/>
                    <a:pt x="98941" y="147112"/>
                    <a:pt x="98941" y="143769"/>
                  </a:cubicBezTo>
                  <a:lnTo>
                    <a:pt x="142175" y="30091"/>
                  </a:lnTo>
                  <a:lnTo>
                    <a:pt x="258576" y="157143"/>
                  </a:lnTo>
                  <a:lnTo>
                    <a:pt x="208690" y="153799"/>
                  </a:lnTo>
                  <a:cubicBezTo>
                    <a:pt x="202038" y="153799"/>
                    <a:pt x="198713" y="157143"/>
                    <a:pt x="198713" y="163830"/>
                  </a:cubicBezTo>
                  <a:cubicBezTo>
                    <a:pt x="198713" y="170517"/>
                    <a:pt x="202038" y="173860"/>
                    <a:pt x="208690" y="173860"/>
                  </a:cubicBezTo>
                  <a:cubicBezTo>
                    <a:pt x="208690" y="173860"/>
                    <a:pt x="208690" y="173860"/>
                    <a:pt x="208690" y="173860"/>
                  </a:cubicBezTo>
                  <a:lnTo>
                    <a:pt x="281856" y="177204"/>
                  </a:lnTo>
                  <a:cubicBezTo>
                    <a:pt x="285181" y="177204"/>
                    <a:pt x="288507" y="177204"/>
                    <a:pt x="288507" y="173860"/>
                  </a:cubicBezTo>
                  <a:cubicBezTo>
                    <a:pt x="288507" y="170517"/>
                    <a:pt x="291833" y="170517"/>
                    <a:pt x="291833" y="167173"/>
                  </a:cubicBezTo>
                  <a:lnTo>
                    <a:pt x="278530" y="80243"/>
                  </a:ln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8" name="Freeform 51">
              <a:extLst>
                <a:ext uri="{FF2B5EF4-FFF2-40B4-BE49-F238E27FC236}">
                  <a16:creationId xmlns:a16="http://schemas.microsoft.com/office/drawing/2014/main" id="{0CCE2A61-8383-5D7D-47C6-AB8F8F4FCFFD}"/>
                </a:ext>
              </a:extLst>
            </p:cNvPr>
            <p:cNvSpPr/>
            <p:nvPr/>
          </p:nvSpPr>
          <p:spPr>
            <a:xfrm>
              <a:off x="6367981" y="1116656"/>
              <a:ext cx="267930" cy="431905"/>
            </a:xfrm>
            <a:custGeom>
              <a:avLst/>
              <a:gdLst>
                <a:gd name="connsiteX0" fmla="*/ 6651 w 206195"/>
                <a:gd name="connsiteY0" fmla="*/ 118406 h 332388"/>
                <a:gd name="connsiteX1" fmla="*/ 6651 w 206195"/>
                <a:gd name="connsiteY1" fmla="*/ 118406 h 332388"/>
                <a:gd name="connsiteX2" fmla="*/ 16629 w 206195"/>
                <a:gd name="connsiteY2" fmla="*/ 111719 h 332388"/>
                <a:gd name="connsiteX3" fmla="*/ 39909 w 206195"/>
                <a:gd name="connsiteY3" fmla="*/ 41507 h 332388"/>
                <a:gd name="connsiteX4" fmla="*/ 99772 w 206195"/>
                <a:gd name="connsiteY4" fmla="*/ 201993 h 332388"/>
                <a:gd name="connsiteX5" fmla="*/ 113075 w 206195"/>
                <a:gd name="connsiteY5" fmla="*/ 208680 h 332388"/>
                <a:gd name="connsiteX6" fmla="*/ 113075 w 206195"/>
                <a:gd name="connsiteY6" fmla="*/ 208680 h 332388"/>
                <a:gd name="connsiteX7" fmla="*/ 176264 w 206195"/>
                <a:gd name="connsiteY7" fmla="*/ 171902 h 332388"/>
                <a:gd name="connsiteX8" fmla="*/ 186241 w 206195"/>
                <a:gd name="connsiteY8" fmla="*/ 322358 h 332388"/>
                <a:gd name="connsiteX9" fmla="*/ 196218 w 206195"/>
                <a:gd name="connsiteY9" fmla="*/ 332388 h 332388"/>
                <a:gd name="connsiteX10" fmla="*/ 206195 w 206195"/>
                <a:gd name="connsiteY10" fmla="*/ 322358 h 332388"/>
                <a:gd name="connsiteX11" fmla="*/ 206195 w 206195"/>
                <a:gd name="connsiteY11" fmla="*/ 322358 h 332388"/>
                <a:gd name="connsiteX12" fmla="*/ 192892 w 206195"/>
                <a:gd name="connsiteY12" fmla="*/ 155184 h 332388"/>
                <a:gd name="connsiteX13" fmla="*/ 189567 w 206195"/>
                <a:gd name="connsiteY13" fmla="*/ 148497 h 332388"/>
                <a:gd name="connsiteX14" fmla="*/ 179590 w 206195"/>
                <a:gd name="connsiteY14" fmla="*/ 148497 h 332388"/>
                <a:gd name="connsiteX15" fmla="*/ 113075 w 206195"/>
                <a:gd name="connsiteY15" fmla="*/ 188619 h 332388"/>
                <a:gd name="connsiteX16" fmla="*/ 56537 w 206195"/>
                <a:gd name="connsiteY16" fmla="*/ 41507 h 332388"/>
                <a:gd name="connsiteX17" fmla="*/ 113075 w 206195"/>
                <a:gd name="connsiteY17" fmla="*/ 81628 h 332388"/>
                <a:gd name="connsiteX18" fmla="*/ 126378 w 206195"/>
                <a:gd name="connsiteY18" fmla="*/ 78285 h 332388"/>
                <a:gd name="connsiteX19" fmla="*/ 123052 w 206195"/>
                <a:gd name="connsiteY19" fmla="*/ 64911 h 332388"/>
                <a:gd name="connsiteX20" fmla="*/ 123052 w 206195"/>
                <a:gd name="connsiteY20" fmla="*/ 64911 h 332388"/>
                <a:gd name="connsiteX21" fmla="*/ 43234 w 206195"/>
                <a:gd name="connsiteY21" fmla="*/ 1385 h 332388"/>
                <a:gd name="connsiteX22" fmla="*/ 29932 w 206195"/>
                <a:gd name="connsiteY22" fmla="*/ 4728 h 332388"/>
                <a:gd name="connsiteX23" fmla="*/ 29932 w 206195"/>
                <a:gd name="connsiteY23" fmla="*/ 4728 h 332388"/>
                <a:gd name="connsiteX24" fmla="*/ 0 w 206195"/>
                <a:gd name="connsiteY24" fmla="*/ 101689 h 332388"/>
                <a:gd name="connsiteX25" fmla="*/ 6651 w 206195"/>
                <a:gd name="connsiteY25" fmla="*/ 118406 h 332388"/>
                <a:gd name="connsiteX26" fmla="*/ 6651 w 206195"/>
                <a:gd name="connsiteY26" fmla="*/ 118406 h 332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6195" h="332388">
                  <a:moveTo>
                    <a:pt x="6651" y="118406"/>
                  </a:moveTo>
                  <a:lnTo>
                    <a:pt x="6651" y="118406"/>
                  </a:lnTo>
                  <a:cubicBezTo>
                    <a:pt x="13303" y="118406"/>
                    <a:pt x="16629" y="115063"/>
                    <a:pt x="16629" y="111719"/>
                  </a:cubicBezTo>
                  <a:lnTo>
                    <a:pt x="39909" y="41507"/>
                  </a:lnTo>
                  <a:lnTo>
                    <a:pt x="99772" y="201993"/>
                  </a:lnTo>
                  <a:cubicBezTo>
                    <a:pt x="103098" y="205336"/>
                    <a:pt x="106423" y="208680"/>
                    <a:pt x="113075" y="208680"/>
                  </a:cubicBezTo>
                  <a:cubicBezTo>
                    <a:pt x="113075" y="208680"/>
                    <a:pt x="113075" y="208680"/>
                    <a:pt x="113075" y="208680"/>
                  </a:cubicBezTo>
                  <a:lnTo>
                    <a:pt x="176264" y="171902"/>
                  </a:lnTo>
                  <a:lnTo>
                    <a:pt x="186241" y="322358"/>
                  </a:lnTo>
                  <a:cubicBezTo>
                    <a:pt x="186241" y="329045"/>
                    <a:pt x="189567" y="332388"/>
                    <a:pt x="196218" y="332388"/>
                  </a:cubicBezTo>
                  <a:cubicBezTo>
                    <a:pt x="202870" y="332388"/>
                    <a:pt x="206195" y="329045"/>
                    <a:pt x="206195" y="322358"/>
                  </a:cubicBezTo>
                  <a:cubicBezTo>
                    <a:pt x="206195" y="322358"/>
                    <a:pt x="206195" y="322358"/>
                    <a:pt x="206195" y="322358"/>
                  </a:cubicBezTo>
                  <a:lnTo>
                    <a:pt x="192892" y="155184"/>
                  </a:lnTo>
                  <a:cubicBezTo>
                    <a:pt x="192892" y="151841"/>
                    <a:pt x="189567" y="148497"/>
                    <a:pt x="189567" y="148497"/>
                  </a:cubicBezTo>
                  <a:cubicBezTo>
                    <a:pt x="186241" y="148497"/>
                    <a:pt x="182915" y="148497"/>
                    <a:pt x="179590" y="148497"/>
                  </a:cubicBezTo>
                  <a:lnTo>
                    <a:pt x="113075" y="188619"/>
                  </a:lnTo>
                  <a:lnTo>
                    <a:pt x="56537" y="41507"/>
                  </a:lnTo>
                  <a:lnTo>
                    <a:pt x="113075" y="81628"/>
                  </a:lnTo>
                  <a:cubicBezTo>
                    <a:pt x="116401" y="84972"/>
                    <a:pt x="123052" y="84972"/>
                    <a:pt x="126378" y="78285"/>
                  </a:cubicBezTo>
                  <a:cubicBezTo>
                    <a:pt x="129704" y="74941"/>
                    <a:pt x="129704" y="68254"/>
                    <a:pt x="123052" y="64911"/>
                  </a:cubicBezTo>
                  <a:cubicBezTo>
                    <a:pt x="123052" y="64911"/>
                    <a:pt x="123052" y="64911"/>
                    <a:pt x="123052" y="64911"/>
                  </a:cubicBezTo>
                  <a:lnTo>
                    <a:pt x="43234" y="1385"/>
                  </a:lnTo>
                  <a:cubicBezTo>
                    <a:pt x="39909" y="-1959"/>
                    <a:pt x="33257" y="1385"/>
                    <a:pt x="29932" y="4728"/>
                  </a:cubicBezTo>
                  <a:cubicBezTo>
                    <a:pt x="29932" y="4728"/>
                    <a:pt x="29932" y="4728"/>
                    <a:pt x="29932" y="4728"/>
                  </a:cubicBezTo>
                  <a:lnTo>
                    <a:pt x="0" y="101689"/>
                  </a:lnTo>
                  <a:cubicBezTo>
                    <a:pt x="0" y="111719"/>
                    <a:pt x="0" y="115063"/>
                    <a:pt x="6651" y="118406"/>
                  </a:cubicBezTo>
                  <a:cubicBezTo>
                    <a:pt x="6651" y="118406"/>
                    <a:pt x="6651" y="118406"/>
                    <a:pt x="6651" y="118406"/>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9" name="Freeform 52">
              <a:extLst>
                <a:ext uri="{FF2B5EF4-FFF2-40B4-BE49-F238E27FC236}">
                  <a16:creationId xmlns:a16="http://schemas.microsoft.com/office/drawing/2014/main" id="{4420CDB6-7994-31BA-C5D3-A3F14123A27C}"/>
                </a:ext>
              </a:extLst>
            </p:cNvPr>
            <p:cNvSpPr/>
            <p:nvPr/>
          </p:nvSpPr>
          <p:spPr>
            <a:xfrm>
              <a:off x="6736386" y="3171606"/>
              <a:ext cx="180421" cy="546662"/>
            </a:xfrm>
            <a:custGeom>
              <a:avLst/>
              <a:gdLst>
                <a:gd name="connsiteX0" fmla="*/ 132198 w 138849"/>
                <a:gd name="connsiteY0" fmla="*/ 151841 h 420703"/>
                <a:gd name="connsiteX1" fmla="*/ 29100 w 138849"/>
                <a:gd name="connsiteY1" fmla="*/ 158528 h 420703"/>
                <a:gd name="connsiteX2" fmla="*/ 102266 w 138849"/>
                <a:gd name="connsiteY2" fmla="*/ 14759 h 420703"/>
                <a:gd name="connsiteX3" fmla="*/ 98941 w 138849"/>
                <a:gd name="connsiteY3" fmla="*/ 1385 h 420703"/>
                <a:gd name="connsiteX4" fmla="*/ 85638 w 138849"/>
                <a:gd name="connsiteY4" fmla="*/ 4728 h 420703"/>
                <a:gd name="connsiteX5" fmla="*/ 2494 w 138849"/>
                <a:gd name="connsiteY5" fmla="*/ 161871 h 420703"/>
                <a:gd name="connsiteX6" fmla="*/ 2494 w 138849"/>
                <a:gd name="connsiteY6" fmla="*/ 171902 h 420703"/>
                <a:gd name="connsiteX7" fmla="*/ 12471 w 138849"/>
                <a:gd name="connsiteY7" fmla="*/ 175245 h 420703"/>
                <a:gd name="connsiteX8" fmla="*/ 118895 w 138849"/>
                <a:gd name="connsiteY8" fmla="*/ 168558 h 420703"/>
                <a:gd name="connsiteX9" fmla="*/ 42403 w 138849"/>
                <a:gd name="connsiteY9" fmla="*/ 385884 h 420703"/>
                <a:gd name="connsiteX10" fmla="*/ 25774 w 138849"/>
                <a:gd name="connsiteY10" fmla="*/ 319014 h 420703"/>
                <a:gd name="connsiteX11" fmla="*/ 15797 w 138849"/>
                <a:gd name="connsiteY11" fmla="*/ 312327 h 420703"/>
                <a:gd name="connsiteX12" fmla="*/ 9146 w 138849"/>
                <a:gd name="connsiteY12" fmla="*/ 322358 h 420703"/>
                <a:gd name="connsiteX13" fmla="*/ 35752 w 138849"/>
                <a:gd name="connsiteY13" fmla="*/ 415975 h 420703"/>
                <a:gd name="connsiteX14" fmla="*/ 49055 w 138849"/>
                <a:gd name="connsiteY14" fmla="*/ 419318 h 420703"/>
                <a:gd name="connsiteX15" fmla="*/ 125546 w 138849"/>
                <a:gd name="connsiteY15" fmla="*/ 355792 h 420703"/>
                <a:gd name="connsiteX16" fmla="*/ 125546 w 138849"/>
                <a:gd name="connsiteY16" fmla="*/ 342419 h 420703"/>
                <a:gd name="connsiteX17" fmla="*/ 112243 w 138849"/>
                <a:gd name="connsiteY17" fmla="*/ 342419 h 420703"/>
                <a:gd name="connsiteX18" fmla="*/ 112243 w 138849"/>
                <a:gd name="connsiteY18" fmla="*/ 342419 h 420703"/>
                <a:gd name="connsiteX19" fmla="*/ 59032 w 138849"/>
                <a:gd name="connsiteY19" fmla="*/ 395914 h 420703"/>
                <a:gd name="connsiteX20" fmla="*/ 138849 w 138849"/>
                <a:gd name="connsiteY20" fmla="*/ 168558 h 420703"/>
                <a:gd name="connsiteX21" fmla="*/ 138849 w 138849"/>
                <a:gd name="connsiteY21" fmla="*/ 158528 h 420703"/>
                <a:gd name="connsiteX22" fmla="*/ 132198 w 138849"/>
                <a:gd name="connsiteY22" fmla="*/ 151841 h 42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8849" h="420703">
                  <a:moveTo>
                    <a:pt x="132198" y="151841"/>
                  </a:moveTo>
                  <a:lnTo>
                    <a:pt x="29100" y="158528"/>
                  </a:lnTo>
                  <a:lnTo>
                    <a:pt x="102266" y="14759"/>
                  </a:lnTo>
                  <a:cubicBezTo>
                    <a:pt x="105592" y="11415"/>
                    <a:pt x="102266" y="4728"/>
                    <a:pt x="98941" y="1385"/>
                  </a:cubicBezTo>
                  <a:cubicBezTo>
                    <a:pt x="95615" y="-1959"/>
                    <a:pt x="88963" y="1385"/>
                    <a:pt x="85638" y="4728"/>
                  </a:cubicBezTo>
                  <a:lnTo>
                    <a:pt x="2494" y="161871"/>
                  </a:lnTo>
                  <a:cubicBezTo>
                    <a:pt x="-831" y="165215"/>
                    <a:pt x="-831" y="168558"/>
                    <a:pt x="2494" y="171902"/>
                  </a:cubicBezTo>
                  <a:cubicBezTo>
                    <a:pt x="5820" y="175245"/>
                    <a:pt x="9146" y="175245"/>
                    <a:pt x="12471" y="175245"/>
                  </a:cubicBezTo>
                  <a:lnTo>
                    <a:pt x="118895" y="168558"/>
                  </a:lnTo>
                  <a:lnTo>
                    <a:pt x="42403" y="385884"/>
                  </a:lnTo>
                  <a:lnTo>
                    <a:pt x="25774" y="319014"/>
                  </a:lnTo>
                  <a:cubicBezTo>
                    <a:pt x="25774" y="312327"/>
                    <a:pt x="19123" y="312327"/>
                    <a:pt x="15797" y="312327"/>
                  </a:cubicBezTo>
                  <a:cubicBezTo>
                    <a:pt x="9146" y="312327"/>
                    <a:pt x="9146" y="319014"/>
                    <a:pt x="9146" y="322358"/>
                  </a:cubicBezTo>
                  <a:lnTo>
                    <a:pt x="35752" y="415975"/>
                  </a:lnTo>
                  <a:cubicBezTo>
                    <a:pt x="39077" y="419318"/>
                    <a:pt x="42403" y="422662"/>
                    <a:pt x="49055" y="419318"/>
                  </a:cubicBezTo>
                  <a:lnTo>
                    <a:pt x="125546" y="355792"/>
                  </a:lnTo>
                  <a:cubicBezTo>
                    <a:pt x="128872" y="352449"/>
                    <a:pt x="128872" y="345762"/>
                    <a:pt x="125546" y="342419"/>
                  </a:cubicBezTo>
                  <a:cubicBezTo>
                    <a:pt x="122221" y="339075"/>
                    <a:pt x="115569" y="339075"/>
                    <a:pt x="112243" y="342419"/>
                  </a:cubicBezTo>
                  <a:cubicBezTo>
                    <a:pt x="112243" y="342419"/>
                    <a:pt x="112243" y="342419"/>
                    <a:pt x="112243" y="342419"/>
                  </a:cubicBezTo>
                  <a:lnTo>
                    <a:pt x="59032" y="395914"/>
                  </a:lnTo>
                  <a:lnTo>
                    <a:pt x="138849" y="168558"/>
                  </a:lnTo>
                  <a:cubicBezTo>
                    <a:pt x="138849" y="165215"/>
                    <a:pt x="138849" y="161871"/>
                    <a:pt x="138849" y="158528"/>
                  </a:cubicBezTo>
                  <a:cubicBezTo>
                    <a:pt x="138849" y="155184"/>
                    <a:pt x="135524" y="155184"/>
                    <a:pt x="132198" y="151841"/>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0" name="Freeform 53">
              <a:extLst>
                <a:ext uri="{FF2B5EF4-FFF2-40B4-BE49-F238E27FC236}">
                  <a16:creationId xmlns:a16="http://schemas.microsoft.com/office/drawing/2014/main" id="{6CD1D6B9-55E1-A65C-8598-AF0A319EC654}"/>
                </a:ext>
              </a:extLst>
            </p:cNvPr>
            <p:cNvSpPr/>
            <p:nvPr/>
          </p:nvSpPr>
          <p:spPr>
            <a:xfrm>
              <a:off x="6208087" y="2857342"/>
              <a:ext cx="302502" cy="681000"/>
            </a:xfrm>
            <a:custGeom>
              <a:avLst/>
              <a:gdLst>
                <a:gd name="connsiteX0" fmla="*/ 222824 w 232801"/>
                <a:gd name="connsiteY0" fmla="*/ 2508 h 524088"/>
                <a:gd name="connsiteX1" fmla="*/ 209521 w 232801"/>
                <a:gd name="connsiteY1" fmla="*/ 2508 h 524088"/>
                <a:gd name="connsiteX2" fmla="*/ 209521 w 232801"/>
                <a:gd name="connsiteY2" fmla="*/ 2508 h 524088"/>
                <a:gd name="connsiteX3" fmla="*/ 29932 w 232801"/>
                <a:gd name="connsiteY3" fmla="*/ 223176 h 524088"/>
                <a:gd name="connsiteX4" fmla="*/ 29932 w 232801"/>
                <a:gd name="connsiteY4" fmla="*/ 236550 h 524088"/>
                <a:gd name="connsiteX5" fmla="*/ 36583 w 232801"/>
                <a:gd name="connsiteY5" fmla="*/ 239894 h 524088"/>
                <a:gd name="connsiteX6" fmla="*/ 166287 w 232801"/>
                <a:gd name="connsiteY6" fmla="*/ 243237 h 524088"/>
                <a:gd name="connsiteX7" fmla="*/ 29932 w 232801"/>
                <a:gd name="connsiteY7" fmla="*/ 490654 h 524088"/>
                <a:gd name="connsiteX8" fmla="*/ 16629 w 232801"/>
                <a:gd name="connsiteY8" fmla="*/ 430471 h 524088"/>
                <a:gd name="connsiteX9" fmla="*/ 6651 w 232801"/>
                <a:gd name="connsiteY9" fmla="*/ 423784 h 524088"/>
                <a:gd name="connsiteX10" fmla="*/ 0 w 232801"/>
                <a:gd name="connsiteY10" fmla="*/ 433815 h 524088"/>
                <a:gd name="connsiteX11" fmla="*/ 19954 w 232801"/>
                <a:gd name="connsiteY11" fmla="*/ 517401 h 524088"/>
                <a:gd name="connsiteX12" fmla="*/ 29932 w 232801"/>
                <a:gd name="connsiteY12" fmla="*/ 524088 h 524088"/>
                <a:gd name="connsiteX13" fmla="*/ 33257 w 232801"/>
                <a:gd name="connsiteY13" fmla="*/ 524088 h 524088"/>
                <a:gd name="connsiteX14" fmla="*/ 129704 w 232801"/>
                <a:gd name="connsiteY14" fmla="*/ 487310 h 524088"/>
                <a:gd name="connsiteX15" fmla="*/ 136355 w 232801"/>
                <a:gd name="connsiteY15" fmla="*/ 473936 h 524088"/>
                <a:gd name="connsiteX16" fmla="*/ 136355 w 232801"/>
                <a:gd name="connsiteY16" fmla="*/ 473936 h 524088"/>
                <a:gd name="connsiteX17" fmla="*/ 123052 w 232801"/>
                <a:gd name="connsiteY17" fmla="*/ 467249 h 524088"/>
                <a:gd name="connsiteX18" fmla="*/ 123052 w 232801"/>
                <a:gd name="connsiteY18" fmla="*/ 467249 h 524088"/>
                <a:gd name="connsiteX19" fmla="*/ 49886 w 232801"/>
                <a:gd name="connsiteY19" fmla="*/ 493997 h 524088"/>
                <a:gd name="connsiteX20" fmla="*/ 196218 w 232801"/>
                <a:gd name="connsiteY20" fmla="*/ 236550 h 524088"/>
                <a:gd name="connsiteX21" fmla="*/ 196218 w 232801"/>
                <a:gd name="connsiteY21" fmla="*/ 226520 h 524088"/>
                <a:gd name="connsiteX22" fmla="*/ 189567 w 232801"/>
                <a:gd name="connsiteY22" fmla="*/ 223176 h 524088"/>
                <a:gd name="connsiteX23" fmla="*/ 63189 w 232801"/>
                <a:gd name="connsiteY23" fmla="*/ 219833 h 524088"/>
                <a:gd name="connsiteX24" fmla="*/ 232801 w 232801"/>
                <a:gd name="connsiteY24" fmla="*/ 12538 h 524088"/>
                <a:gd name="connsiteX25" fmla="*/ 222824 w 232801"/>
                <a:gd name="connsiteY25" fmla="*/ 2508 h 524088"/>
                <a:gd name="connsiteX26" fmla="*/ 222824 w 232801"/>
                <a:gd name="connsiteY26" fmla="*/ 2508 h 524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32801" h="524088">
                  <a:moveTo>
                    <a:pt x="222824" y="2508"/>
                  </a:moveTo>
                  <a:cubicBezTo>
                    <a:pt x="219498" y="-836"/>
                    <a:pt x="212847" y="-836"/>
                    <a:pt x="209521" y="2508"/>
                  </a:cubicBezTo>
                  <a:cubicBezTo>
                    <a:pt x="209521" y="2508"/>
                    <a:pt x="209521" y="2508"/>
                    <a:pt x="209521" y="2508"/>
                  </a:cubicBezTo>
                  <a:lnTo>
                    <a:pt x="29932" y="223176"/>
                  </a:lnTo>
                  <a:cubicBezTo>
                    <a:pt x="26606" y="226520"/>
                    <a:pt x="26606" y="233207"/>
                    <a:pt x="29932" y="236550"/>
                  </a:cubicBezTo>
                  <a:cubicBezTo>
                    <a:pt x="29932" y="236550"/>
                    <a:pt x="33257" y="239894"/>
                    <a:pt x="36583" y="239894"/>
                  </a:cubicBezTo>
                  <a:lnTo>
                    <a:pt x="166287" y="243237"/>
                  </a:lnTo>
                  <a:lnTo>
                    <a:pt x="29932" y="490654"/>
                  </a:lnTo>
                  <a:lnTo>
                    <a:pt x="16629" y="430471"/>
                  </a:lnTo>
                  <a:cubicBezTo>
                    <a:pt x="16629" y="427128"/>
                    <a:pt x="9977" y="423784"/>
                    <a:pt x="6651" y="423784"/>
                  </a:cubicBezTo>
                  <a:cubicBezTo>
                    <a:pt x="0" y="423784"/>
                    <a:pt x="0" y="430471"/>
                    <a:pt x="0" y="433815"/>
                  </a:cubicBezTo>
                  <a:cubicBezTo>
                    <a:pt x="0" y="433815"/>
                    <a:pt x="19954" y="517401"/>
                    <a:pt x="19954" y="517401"/>
                  </a:cubicBezTo>
                  <a:cubicBezTo>
                    <a:pt x="19954" y="520745"/>
                    <a:pt x="26606" y="524088"/>
                    <a:pt x="29932" y="524088"/>
                  </a:cubicBezTo>
                  <a:lnTo>
                    <a:pt x="33257" y="524088"/>
                  </a:lnTo>
                  <a:lnTo>
                    <a:pt x="129704" y="487310"/>
                  </a:lnTo>
                  <a:cubicBezTo>
                    <a:pt x="133029" y="483967"/>
                    <a:pt x="136355" y="480623"/>
                    <a:pt x="136355" y="473936"/>
                  </a:cubicBezTo>
                  <a:cubicBezTo>
                    <a:pt x="136355" y="473936"/>
                    <a:pt x="136355" y="473936"/>
                    <a:pt x="136355" y="473936"/>
                  </a:cubicBezTo>
                  <a:cubicBezTo>
                    <a:pt x="133029" y="470593"/>
                    <a:pt x="129704" y="467249"/>
                    <a:pt x="123052" y="467249"/>
                  </a:cubicBezTo>
                  <a:cubicBezTo>
                    <a:pt x="123052" y="467249"/>
                    <a:pt x="123052" y="467249"/>
                    <a:pt x="123052" y="467249"/>
                  </a:cubicBezTo>
                  <a:lnTo>
                    <a:pt x="49886" y="493997"/>
                  </a:lnTo>
                  <a:lnTo>
                    <a:pt x="196218" y="236550"/>
                  </a:lnTo>
                  <a:cubicBezTo>
                    <a:pt x="196218" y="233207"/>
                    <a:pt x="196218" y="229863"/>
                    <a:pt x="196218" y="226520"/>
                  </a:cubicBezTo>
                  <a:cubicBezTo>
                    <a:pt x="196218" y="223176"/>
                    <a:pt x="192892" y="223176"/>
                    <a:pt x="189567" y="223176"/>
                  </a:cubicBezTo>
                  <a:lnTo>
                    <a:pt x="63189" y="219833"/>
                  </a:lnTo>
                  <a:lnTo>
                    <a:pt x="232801" y="12538"/>
                  </a:lnTo>
                  <a:cubicBezTo>
                    <a:pt x="229476" y="12538"/>
                    <a:pt x="229476" y="5851"/>
                    <a:pt x="222824" y="2508"/>
                  </a:cubicBezTo>
                  <a:cubicBezTo>
                    <a:pt x="226150" y="2508"/>
                    <a:pt x="222824" y="2508"/>
                    <a:pt x="222824" y="2508"/>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1" name="Freeform 54">
              <a:extLst>
                <a:ext uri="{FF2B5EF4-FFF2-40B4-BE49-F238E27FC236}">
                  <a16:creationId xmlns:a16="http://schemas.microsoft.com/office/drawing/2014/main" id="{F4AF2291-E656-7945-2FEA-FFB2588CF26A}"/>
                </a:ext>
              </a:extLst>
            </p:cNvPr>
            <p:cNvSpPr/>
            <p:nvPr/>
          </p:nvSpPr>
          <p:spPr>
            <a:xfrm>
              <a:off x="5748223" y="2730266"/>
              <a:ext cx="727794" cy="447484"/>
            </a:xfrm>
            <a:custGeom>
              <a:avLst/>
              <a:gdLst>
                <a:gd name="connsiteX0" fmla="*/ 194270 w 560100"/>
                <a:gd name="connsiteY0" fmla="*/ 110334 h 344377"/>
                <a:gd name="connsiteX1" fmla="*/ 553449 w 560100"/>
                <a:gd name="connsiteY1" fmla="*/ 16717 h 344377"/>
                <a:gd name="connsiteX2" fmla="*/ 560101 w 560100"/>
                <a:gd name="connsiteY2" fmla="*/ 6687 h 344377"/>
                <a:gd name="connsiteX3" fmla="*/ 560101 w 560100"/>
                <a:gd name="connsiteY3" fmla="*/ 6687 h 344377"/>
                <a:gd name="connsiteX4" fmla="*/ 550123 w 560100"/>
                <a:gd name="connsiteY4" fmla="*/ 0 h 344377"/>
                <a:gd name="connsiteX5" fmla="*/ 174316 w 560100"/>
                <a:gd name="connsiteY5" fmla="*/ 96960 h 344377"/>
                <a:gd name="connsiteX6" fmla="*/ 167664 w 560100"/>
                <a:gd name="connsiteY6" fmla="*/ 103647 h 344377"/>
                <a:gd name="connsiteX7" fmla="*/ 170990 w 560100"/>
                <a:gd name="connsiteY7" fmla="*/ 113678 h 344377"/>
                <a:gd name="connsiteX8" fmla="*/ 274088 w 560100"/>
                <a:gd name="connsiteY8" fmla="*/ 220669 h 344377"/>
                <a:gd name="connsiteX9" fmla="*/ 31309 w 560100"/>
                <a:gd name="connsiteY9" fmla="*/ 290882 h 344377"/>
                <a:gd name="connsiteX10" fmla="*/ 74544 w 560100"/>
                <a:gd name="connsiteY10" fmla="*/ 227356 h 344377"/>
                <a:gd name="connsiteX11" fmla="*/ 71218 w 560100"/>
                <a:gd name="connsiteY11" fmla="*/ 213982 h 344377"/>
                <a:gd name="connsiteX12" fmla="*/ 71218 w 560100"/>
                <a:gd name="connsiteY12" fmla="*/ 213982 h 344377"/>
                <a:gd name="connsiteX13" fmla="*/ 57915 w 560100"/>
                <a:gd name="connsiteY13" fmla="*/ 217325 h 344377"/>
                <a:gd name="connsiteX14" fmla="*/ 57915 w 560100"/>
                <a:gd name="connsiteY14" fmla="*/ 217325 h 344377"/>
                <a:gd name="connsiteX15" fmla="*/ 1378 w 560100"/>
                <a:gd name="connsiteY15" fmla="*/ 300912 h 344377"/>
                <a:gd name="connsiteX16" fmla="*/ 4703 w 560100"/>
                <a:gd name="connsiteY16" fmla="*/ 314286 h 344377"/>
                <a:gd name="connsiteX17" fmla="*/ 4703 w 560100"/>
                <a:gd name="connsiteY17" fmla="*/ 314286 h 344377"/>
                <a:gd name="connsiteX18" fmla="*/ 107801 w 560100"/>
                <a:gd name="connsiteY18" fmla="*/ 344377 h 344377"/>
                <a:gd name="connsiteX19" fmla="*/ 111127 w 560100"/>
                <a:gd name="connsiteY19" fmla="*/ 344377 h 344377"/>
                <a:gd name="connsiteX20" fmla="*/ 121104 w 560100"/>
                <a:gd name="connsiteY20" fmla="*/ 337690 h 344377"/>
                <a:gd name="connsiteX21" fmla="*/ 114452 w 560100"/>
                <a:gd name="connsiteY21" fmla="*/ 324316 h 344377"/>
                <a:gd name="connsiteX22" fmla="*/ 114452 w 560100"/>
                <a:gd name="connsiteY22" fmla="*/ 324316 h 344377"/>
                <a:gd name="connsiteX23" fmla="*/ 44612 w 560100"/>
                <a:gd name="connsiteY23" fmla="*/ 304255 h 344377"/>
                <a:gd name="connsiteX24" fmla="*/ 294042 w 560100"/>
                <a:gd name="connsiteY24" fmla="*/ 230699 h 344377"/>
                <a:gd name="connsiteX25" fmla="*/ 300693 w 560100"/>
                <a:gd name="connsiteY25" fmla="*/ 224012 h 344377"/>
                <a:gd name="connsiteX26" fmla="*/ 297368 w 560100"/>
                <a:gd name="connsiteY26" fmla="*/ 213982 h 344377"/>
                <a:gd name="connsiteX27" fmla="*/ 194270 w 560100"/>
                <a:gd name="connsiteY27" fmla="*/ 110334 h 34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60100" h="344377">
                  <a:moveTo>
                    <a:pt x="194270" y="110334"/>
                  </a:moveTo>
                  <a:lnTo>
                    <a:pt x="553449" y="16717"/>
                  </a:lnTo>
                  <a:cubicBezTo>
                    <a:pt x="556775" y="16717"/>
                    <a:pt x="560101" y="10030"/>
                    <a:pt x="560101" y="6687"/>
                  </a:cubicBezTo>
                  <a:cubicBezTo>
                    <a:pt x="560101" y="6687"/>
                    <a:pt x="560101" y="6687"/>
                    <a:pt x="560101" y="6687"/>
                  </a:cubicBezTo>
                  <a:cubicBezTo>
                    <a:pt x="560101" y="0"/>
                    <a:pt x="553449" y="0"/>
                    <a:pt x="550123" y="0"/>
                  </a:cubicBezTo>
                  <a:lnTo>
                    <a:pt x="174316" y="96960"/>
                  </a:lnTo>
                  <a:cubicBezTo>
                    <a:pt x="170990" y="96960"/>
                    <a:pt x="167664" y="100304"/>
                    <a:pt x="167664" y="103647"/>
                  </a:cubicBezTo>
                  <a:cubicBezTo>
                    <a:pt x="167664" y="106991"/>
                    <a:pt x="167664" y="110334"/>
                    <a:pt x="170990" y="113678"/>
                  </a:cubicBezTo>
                  <a:lnTo>
                    <a:pt x="274088" y="220669"/>
                  </a:lnTo>
                  <a:lnTo>
                    <a:pt x="31309" y="290882"/>
                  </a:lnTo>
                  <a:lnTo>
                    <a:pt x="74544" y="227356"/>
                  </a:lnTo>
                  <a:cubicBezTo>
                    <a:pt x="77869" y="224012"/>
                    <a:pt x="77869" y="217325"/>
                    <a:pt x="71218" y="213982"/>
                  </a:cubicBezTo>
                  <a:cubicBezTo>
                    <a:pt x="71218" y="213982"/>
                    <a:pt x="71218" y="213982"/>
                    <a:pt x="71218" y="213982"/>
                  </a:cubicBezTo>
                  <a:cubicBezTo>
                    <a:pt x="67892" y="210638"/>
                    <a:pt x="61241" y="210638"/>
                    <a:pt x="57915" y="217325"/>
                  </a:cubicBezTo>
                  <a:cubicBezTo>
                    <a:pt x="57915" y="217325"/>
                    <a:pt x="57915" y="217325"/>
                    <a:pt x="57915" y="217325"/>
                  </a:cubicBezTo>
                  <a:lnTo>
                    <a:pt x="1378" y="300912"/>
                  </a:lnTo>
                  <a:cubicBezTo>
                    <a:pt x="-1948" y="304255"/>
                    <a:pt x="1378" y="310942"/>
                    <a:pt x="4703" y="314286"/>
                  </a:cubicBezTo>
                  <a:cubicBezTo>
                    <a:pt x="4703" y="314286"/>
                    <a:pt x="4703" y="314286"/>
                    <a:pt x="4703" y="314286"/>
                  </a:cubicBezTo>
                  <a:lnTo>
                    <a:pt x="107801" y="344377"/>
                  </a:lnTo>
                  <a:lnTo>
                    <a:pt x="111127" y="344377"/>
                  </a:lnTo>
                  <a:cubicBezTo>
                    <a:pt x="114452" y="344377"/>
                    <a:pt x="117778" y="341034"/>
                    <a:pt x="121104" y="337690"/>
                  </a:cubicBezTo>
                  <a:cubicBezTo>
                    <a:pt x="121104" y="334347"/>
                    <a:pt x="121104" y="327660"/>
                    <a:pt x="114452" y="324316"/>
                  </a:cubicBezTo>
                  <a:cubicBezTo>
                    <a:pt x="114452" y="324316"/>
                    <a:pt x="114452" y="324316"/>
                    <a:pt x="114452" y="324316"/>
                  </a:cubicBezTo>
                  <a:lnTo>
                    <a:pt x="44612" y="304255"/>
                  </a:lnTo>
                  <a:lnTo>
                    <a:pt x="294042" y="230699"/>
                  </a:lnTo>
                  <a:cubicBezTo>
                    <a:pt x="297368" y="230699"/>
                    <a:pt x="300693" y="227356"/>
                    <a:pt x="300693" y="224012"/>
                  </a:cubicBezTo>
                  <a:cubicBezTo>
                    <a:pt x="300693" y="220669"/>
                    <a:pt x="300693" y="217325"/>
                    <a:pt x="297368" y="213982"/>
                  </a:cubicBezTo>
                  <a:lnTo>
                    <a:pt x="194270" y="110334"/>
                  </a:ln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2" name="Freeform 55">
              <a:extLst>
                <a:ext uri="{FF2B5EF4-FFF2-40B4-BE49-F238E27FC236}">
                  <a16:creationId xmlns:a16="http://schemas.microsoft.com/office/drawing/2014/main" id="{6865F545-5EC4-2060-9CEB-1F1EA676930B}"/>
                </a:ext>
              </a:extLst>
            </p:cNvPr>
            <p:cNvSpPr/>
            <p:nvPr/>
          </p:nvSpPr>
          <p:spPr>
            <a:xfrm>
              <a:off x="5706798" y="1458772"/>
              <a:ext cx="2502124" cy="3704415"/>
            </a:xfrm>
            <a:custGeom>
              <a:avLst/>
              <a:gdLst>
                <a:gd name="connsiteX0" fmla="*/ 1124098 w 1925598"/>
                <a:gd name="connsiteY0" fmla="*/ 1627156 h 2850864"/>
                <a:gd name="connsiteX1" fmla="*/ 1064234 w 1925598"/>
                <a:gd name="connsiteY1" fmla="*/ 1205879 h 2850864"/>
                <a:gd name="connsiteX2" fmla="*/ 1134075 w 1925598"/>
                <a:gd name="connsiteY2" fmla="*/ 1135666 h 2850864"/>
                <a:gd name="connsiteX3" fmla="*/ 1130749 w 1925598"/>
                <a:gd name="connsiteY3" fmla="*/ 1122293 h 2850864"/>
                <a:gd name="connsiteX4" fmla="*/ 1130749 w 1925598"/>
                <a:gd name="connsiteY4" fmla="*/ 1122293 h 2850864"/>
                <a:gd name="connsiteX5" fmla="*/ 1117446 w 1925598"/>
                <a:gd name="connsiteY5" fmla="*/ 1125636 h 2850864"/>
                <a:gd name="connsiteX6" fmla="*/ 1117446 w 1925598"/>
                <a:gd name="connsiteY6" fmla="*/ 1125636 h 2850864"/>
                <a:gd name="connsiteX7" fmla="*/ 784873 w 1925598"/>
                <a:gd name="connsiteY7" fmla="*/ 1182475 h 2850864"/>
                <a:gd name="connsiteX8" fmla="*/ 728335 w 1925598"/>
                <a:gd name="connsiteY8" fmla="*/ 848128 h 2850864"/>
                <a:gd name="connsiteX9" fmla="*/ 771570 w 1925598"/>
                <a:gd name="connsiteY9" fmla="*/ 801320 h 2850864"/>
                <a:gd name="connsiteX10" fmla="*/ 921228 w 1925598"/>
                <a:gd name="connsiteY10" fmla="*/ 951776 h 2850864"/>
                <a:gd name="connsiteX11" fmla="*/ 924554 w 1925598"/>
                <a:gd name="connsiteY11" fmla="*/ 951776 h 2850864"/>
                <a:gd name="connsiteX12" fmla="*/ 934531 w 1925598"/>
                <a:gd name="connsiteY12" fmla="*/ 941745 h 2850864"/>
                <a:gd name="connsiteX13" fmla="*/ 927879 w 1925598"/>
                <a:gd name="connsiteY13" fmla="*/ 935058 h 2850864"/>
                <a:gd name="connsiteX14" fmla="*/ 791524 w 1925598"/>
                <a:gd name="connsiteY14" fmla="*/ 674268 h 2850864"/>
                <a:gd name="connsiteX15" fmla="*/ 871342 w 1925598"/>
                <a:gd name="connsiteY15" fmla="*/ 563934 h 2850864"/>
                <a:gd name="connsiteX16" fmla="*/ 874668 w 1925598"/>
                <a:gd name="connsiteY16" fmla="*/ 550560 h 2850864"/>
                <a:gd name="connsiteX17" fmla="*/ 861365 w 1925598"/>
                <a:gd name="connsiteY17" fmla="*/ 547216 h 2850864"/>
                <a:gd name="connsiteX18" fmla="*/ 768244 w 1925598"/>
                <a:gd name="connsiteY18" fmla="*/ 767885 h 2850864"/>
                <a:gd name="connsiteX19" fmla="*/ 771570 w 1925598"/>
                <a:gd name="connsiteY19" fmla="*/ 777916 h 2850864"/>
                <a:gd name="connsiteX20" fmla="*/ 678449 w 1925598"/>
                <a:gd name="connsiteY20" fmla="*/ 911654 h 2850864"/>
                <a:gd name="connsiteX21" fmla="*/ 262733 w 1925598"/>
                <a:gd name="connsiteY21" fmla="*/ 911654 h 2850864"/>
                <a:gd name="connsiteX22" fmla="*/ 16629 w 1925598"/>
                <a:gd name="connsiteY22" fmla="*/ 680955 h 2850864"/>
                <a:gd name="connsiteX23" fmla="*/ 246104 w 1925598"/>
                <a:gd name="connsiteY23" fmla="*/ 433538 h 2850864"/>
                <a:gd name="connsiteX24" fmla="*/ 262733 w 1925598"/>
                <a:gd name="connsiteY24" fmla="*/ 433538 h 2850864"/>
                <a:gd name="connsiteX25" fmla="*/ 266059 w 1925598"/>
                <a:gd name="connsiteY25" fmla="*/ 433538 h 2850864"/>
                <a:gd name="connsiteX26" fmla="*/ 465602 w 1925598"/>
                <a:gd name="connsiteY26" fmla="*/ 540529 h 2850864"/>
                <a:gd name="connsiteX27" fmla="*/ 375808 w 1925598"/>
                <a:gd name="connsiteY27" fmla="*/ 791289 h 2850864"/>
                <a:gd name="connsiteX28" fmla="*/ 385785 w 1925598"/>
                <a:gd name="connsiteY28" fmla="*/ 797976 h 2850864"/>
                <a:gd name="connsiteX29" fmla="*/ 385785 w 1925598"/>
                <a:gd name="connsiteY29" fmla="*/ 797976 h 2850864"/>
                <a:gd name="connsiteX30" fmla="*/ 392436 w 1925598"/>
                <a:gd name="connsiteY30" fmla="*/ 787946 h 2850864"/>
                <a:gd name="connsiteX31" fmla="*/ 542094 w 1925598"/>
                <a:gd name="connsiteY31" fmla="*/ 520469 h 2850864"/>
                <a:gd name="connsiteX32" fmla="*/ 548746 w 1925598"/>
                <a:gd name="connsiteY32" fmla="*/ 510438 h 2850864"/>
                <a:gd name="connsiteX33" fmla="*/ 538769 w 1925598"/>
                <a:gd name="connsiteY33" fmla="*/ 503751 h 2850864"/>
                <a:gd name="connsiteX34" fmla="*/ 535443 w 1925598"/>
                <a:gd name="connsiteY34" fmla="*/ 503751 h 2850864"/>
                <a:gd name="connsiteX35" fmla="*/ 482231 w 1925598"/>
                <a:gd name="connsiteY35" fmla="*/ 530499 h 2850864"/>
                <a:gd name="connsiteX36" fmla="*/ 292664 w 1925598"/>
                <a:gd name="connsiteY36" fmla="*/ 416821 h 2850864"/>
                <a:gd name="connsiteX37" fmla="*/ 292664 w 1925598"/>
                <a:gd name="connsiteY37" fmla="*/ 410134 h 2850864"/>
                <a:gd name="connsiteX38" fmla="*/ 282687 w 1925598"/>
                <a:gd name="connsiteY38" fmla="*/ 343265 h 2850864"/>
                <a:gd name="connsiteX39" fmla="*/ 518814 w 1925598"/>
                <a:gd name="connsiteY39" fmla="*/ 105879 h 2850864"/>
                <a:gd name="connsiteX40" fmla="*/ 538769 w 1925598"/>
                <a:gd name="connsiteY40" fmla="*/ 105879 h 2850864"/>
                <a:gd name="connsiteX41" fmla="*/ 715032 w 1925598"/>
                <a:gd name="connsiteY41" fmla="*/ 209526 h 2850864"/>
                <a:gd name="connsiteX42" fmla="*/ 754941 w 1925598"/>
                <a:gd name="connsiteY42" fmla="*/ 316517 h 2850864"/>
                <a:gd name="connsiteX43" fmla="*/ 754941 w 1925598"/>
                <a:gd name="connsiteY43" fmla="*/ 316517 h 2850864"/>
                <a:gd name="connsiteX44" fmla="*/ 621912 w 1925598"/>
                <a:gd name="connsiteY44" fmla="*/ 530499 h 2850864"/>
                <a:gd name="connsiteX45" fmla="*/ 631889 w 1925598"/>
                <a:gd name="connsiteY45" fmla="*/ 540529 h 2850864"/>
                <a:gd name="connsiteX46" fmla="*/ 641866 w 1925598"/>
                <a:gd name="connsiteY46" fmla="*/ 530499 h 2850864"/>
                <a:gd name="connsiteX47" fmla="*/ 821456 w 1925598"/>
                <a:gd name="connsiteY47" fmla="*/ 323204 h 2850864"/>
                <a:gd name="connsiteX48" fmla="*/ 1007697 w 1925598"/>
                <a:gd name="connsiteY48" fmla="*/ 430195 h 2850864"/>
                <a:gd name="connsiteX49" fmla="*/ 1021000 w 1925598"/>
                <a:gd name="connsiteY49" fmla="*/ 433538 h 2850864"/>
                <a:gd name="connsiteX50" fmla="*/ 1024326 w 1925598"/>
                <a:gd name="connsiteY50" fmla="*/ 420165 h 2850864"/>
                <a:gd name="connsiteX51" fmla="*/ 1024326 w 1925598"/>
                <a:gd name="connsiteY51" fmla="*/ 420165 h 2850864"/>
                <a:gd name="connsiteX52" fmla="*/ 778221 w 1925598"/>
                <a:gd name="connsiteY52" fmla="*/ 309830 h 2850864"/>
                <a:gd name="connsiteX53" fmla="*/ 774896 w 1925598"/>
                <a:gd name="connsiteY53" fmla="*/ 309830 h 2850864"/>
                <a:gd name="connsiteX54" fmla="*/ 734987 w 1925598"/>
                <a:gd name="connsiteY54" fmla="*/ 199496 h 2850864"/>
                <a:gd name="connsiteX55" fmla="*/ 1014348 w 1925598"/>
                <a:gd name="connsiteY55" fmla="*/ 15605 h 2850864"/>
                <a:gd name="connsiteX56" fmla="*/ 1197264 w 1925598"/>
                <a:gd name="connsiteY56" fmla="*/ 192809 h 2850864"/>
                <a:gd name="connsiteX57" fmla="*/ 991068 w 1925598"/>
                <a:gd name="connsiteY57" fmla="*/ 256335 h 2850864"/>
                <a:gd name="connsiteX58" fmla="*/ 991068 w 1925598"/>
                <a:gd name="connsiteY58" fmla="*/ 269709 h 2850864"/>
                <a:gd name="connsiteX59" fmla="*/ 1004371 w 1925598"/>
                <a:gd name="connsiteY59" fmla="*/ 269709 h 2850864"/>
                <a:gd name="connsiteX60" fmla="*/ 1007697 w 1925598"/>
                <a:gd name="connsiteY60" fmla="*/ 266365 h 2850864"/>
                <a:gd name="connsiteX61" fmla="*/ 1293710 w 1925598"/>
                <a:gd name="connsiteY61" fmla="*/ 259678 h 2850864"/>
                <a:gd name="connsiteX62" fmla="*/ 1356899 w 1925598"/>
                <a:gd name="connsiteY62" fmla="*/ 400104 h 2850864"/>
                <a:gd name="connsiteX63" fmla="*/ 1366876 w 1925598"/>
                <a:gd name="connsiteY63" fmla="*/ 410134 h 2850864"/>
                <a:gd name="connsiteX64" fmla="*/ 1376853 w 1925598"/>
                <a:gd name="connsiteY64" fmla="*/ 400104 h 2850864"/>
                <a:gd name="connsiteX65" fmla="*/ 1376853 w 1925598"/>
                <a:gd name="connsiteY65" fmla="*/ 400104 h 2850864"/>
                <a:gd name="connsiteX66" fmla="*/ 1237172 w 1925598"/>
                <a:gd name="connsiteY66" fmla="*/ 199496 h 2850864"/>
                <a:gd name="connsiteX67" fmla="*/ 1227195 w 1925598"/>
                <a:gd name="connsiteY67" fmla="*/ 196152 h 2850864"/>
                <a:gd name="connsiteX68" fmla="*/ 1270430 w 1925598"/>
                <a:gd name="connsiteY68" fmla="*/ 149344 h 2850864"/>
                <a:gd name="connsiteX69" fmla="*/ 1273755 w 1925598"/>
                <a:gd name="connsiteY69" fmla="*/ 149344 h 2850864"/>
                <a:gd name="connsiteX70" fmla="*/ 1403459 w 1925598"/>
                <a:gd name="connsiteY70" fmla="*/ 102535 h 2850864"/>
                <a:gd name="connsiteX71" fmla="*/ 1413436 w 1925598"/>
                <a:gd name="connsiteY71" fmla="*/ 102535 h 2850864"/>
                <a:gd name="connsiteX72" fmla="*/ 1649563 w 1925598"/>
                <a:gd name="connsiteY72" fmla="*/ 339921 h 2850864"/>
                <a:gd name="connsiteX73" fmla="*/ 1649563 w 1925598"/>
                <a:gd name="connsiteY73" fmla="*/ 343265 h 2850864"/>
                <a:gd name="connsiteX74" fmla="*/ 1639586 w 1925598"/>
                <a:gd name="connsiteY74" fmla="*/ 410134 h 2850864"/>
                <a:gd name="connsiteX75" fmla="*/ 1446694 w 1925598"/>
                <a:gd name="connsiteY75" fmla="*/ 517125 h 2850864"/>
                <a:gd name="connsiteX76" fmla="*/ 1243824 w 1925598"/>
                <a:gd name="connsiteY76" fmla="*/ 520469 h 2850864"/>
                <a:gd name="connsiteX77" fmla="*/ 1240498 w 1925598"/>
                <a:gd name="connsiteY77" fmla="*/ 533842 h 2850864"/>
                <a:gd name="connsiteX78" fmla="*/ 1253801 w 1925598"/>
                <a:gd name="connsiteY78" fmla="*/ 537186 h 2850864"/>
                <a:gd name="connsiteX79" fmla="*/ 1253801 w 1925598"/>
                <a:gd name="connsiteY79" fmla="*/ 537186 h 2850864"/>
                <a:gd name="connsiteX80" fmla="*/ 1499905 w 1925598"/>
                <a:gd name="connsiteY80" fmla="*/ 594025 h 2850864"/>
                <a:gd name="connsiteX81" fmla="*/ 1519860 w 1925598"/>
                <a:gd name="connsiteY81" fmla="*/ 741137 h 2850864"/>
                <a:gd name="connsiteX82" fmla="*/ 1526511 w 1925598"/>
                <a:gd name="connsiteY82" fmla="*/ 751168 h 2850864"/>
                <a:gd name="connsiteX83" fmla="*/ 1529837 w 1925598"/>
                <a:gd name="connsiteY83" fmla="*/ 751168 h 2850864"/>
                <a:gd name="connsiteX84" fmla="*/ 1539814 w 1925598"/>
                <a:gd name="connsiteY84" fmla="*/ 744481 h 2850864"/>
                <a:gd name="connsiteX85" fmla="*/ 1469974 w 1925598"/>
                <a:gd name="connsiteY85" fmla="*/ 530499 h 2850864"/>
                <a:gd name="connsiteX86" fmla="*/ 1466648 w 1925598"/>
                <a:gd name="connsiteY86" fmla="*/ 527155 h 2850864"/>
                <a:gd name="connsiteX87" fmla="*/ 1666192 w 1925598"/>
                <a:gd name="connsiteY87" fmla="*/ 426851 h 2850864"/>
                <a:gd name="connsiteX88" fmla="*/ 1905644 w 1925598"/>
                <a:gd name="connsiteY88" fmla="*/ 610742 h 2850864"/>
                <a:gd name="connsiteX89" fmla="*/ 1915622 w 1925598"/>
                <a:gd name="connsiteY89" fmla="*/ 617429 h 2850864"/>
                <a:gd name="connsiteX90" fmla="*/ 1918947 w 1925598"/>
                <a:gd name="connsiteY90" fmla="*/ 617429 h 2850864"/>
                <a:gd name="connsiteX91" fmla="*/ 1925599 w 1925598"/>
                <a:gd name="connsiteY91" fmla="*/ 607399 h 2850864"/>
                <a:gd name="connsiteX92" fmla="*/ 1669517 w 1925598"/>
                <a:gd name="connsiteY92" fmla="*/ 406791 h 2850864"/>
                <a:gd name="connsiteX93" fmla="*/ 1666192 w 1925598"/>
                <a:gd name="connsiteY93" fmla="*/ 406791 h 2850864"/>
                <a:gd name="connsiteX94" fmla="*/ 1489928 w 1925598"/>
                <a:gd name="connsiteY94" fmla="*/ 89161 h 2850864"/>
                <a:gd name="connsiteX95" fmla="*/ 1420088 w 1925598"/>
                <a:gd name="connsiteY95" fmla="*/ 79131 h 2850864"/>
                <a:gd name="connsiteX96" fmla="*/ 1383505 w 1925598"/>
                <a:gd name="connsiteY96" fmla="*/ 79131 h 2850864"/>
                <a:gd name="connsiteX97" fmla="*/ 1263778 w 1925598"/>
                <a:gd name="connsiteY97" fmla="*/ 125939 h 2850864"/>
                <a:gd name="connsiteX98" fmla="*/ 1260452 w 1925598"/>
                <a:gd name="connsiteY98" fmla="*/ 129283 h 2850864"/>
                <a:gd name="connsiteX99" fmla="*/ 1257127 w 1925598"/>
                <a:gd name="connsiteY99" fmla="*/ 129283 h 2850864"/>
                <a:gd name="connsiteX100" fmla="*/ 1250475 w 1925598"/>
                <a:gd name="connsiteY100" fmla="*/ 146000 h 2850864"/>
                <a:gd name="connsiteX101" fmla="*/ 1210566 w 1925598"/>
                <a:gd name="connsiteY101" fmla="*/ 189465 h 2850864"/>
                <a:gd name="connsiteX102" fmla="*/ 894622 w 1925598"/>
                <a:gd name="connsiteY102" fmla="*/ 8918 h 2850864"/>
                <a:gd name="connsiteX103" fmla="*/ 715032 w 1925598"/>
                <a:gd name="connsiteY103" fmla="*/ 189465 h 2850864"/>
                <a:gd name="connsiteX104" fmla="*/ 538769 w 1925598"/>
                <a:gd name="connsiteY104" fmla="*/ 95848 h 2850864"/>
                <a:gd name="connsiteX105" fmla="*/ 532117 w 1925598"/>
                <a:gd name="connsiteY105" fmla="*/ 95848 h 2850864"/>
                <a:gd name="connsiteX106" fmla="*/ 515488 w 1925598"/>
                <a:gd name="connsiteY106" fmla="*/ 95848 h 2850864"/>
                <a:gd name="connsiteX107" fmla="*/ 259407 w 1925598"/>
                <a:gd name="connsiteY107" fmla="*/ 349952 h 2850864"/>
                <a:gd name="connsiteX108" fmla="*/ 269384 w 1925598"/>
                <a:gd name="connsiteY108" fmla="*/ 420165 h 2850864"/>
                <a:gd name="connsiteX109" fmla="*/ 259407 w 1925598"/>
                <a:gd name="connsiteY109" fmla="*/ 420165 h 2850864"/>
                <a:gd name="connsiteX110" fmla="*/ 206195 w 1925598"/>
                <a:gd name="connsiteY110" fmla="*/ 426851 h 2850864"/>
                <a:gd name="connsiteX111" fmla="*/ 0 w 1925598"/>
                <a:gd name="connsiteY111" fmla="*/ 677612 h 2850864"/>
                <a:gd name="connsiteX112" fmla="*/ 0 w 1925598"/>
                <a:gd name="connsiteY112" fmla="*/ 680955 h 2850864"/>
                <a:gd name="connsiteX113" fmla="*/ 256081 w 1925598"/>
                <a:gd name="connsiteY113" fmla="*/ 935058 h 2850864"/>
                <a:gd name="connsiteX114" fmla="*/ 668472 w 1925598"/>
                <a:gd name="connsiteY114" fmla="*/ 935058 h 2850864"/>
                <a:gd name="connsiteX115" fmla="*/ 668472 w 1925598"/>
                <a:gd name="connsiteY115" fmla="*/ 938402 h 2850864"/>
                <a:gd name="connsiteX116" fmla="*/ 868016 w 1925598"/>
                <a:gd name="connsiteY116" fmla="*/ 1246001 h 2850864"/>
                <a:gd name="connsiteX117" fmla="*/ 1044280 w 1925598"/>
                <a:gd name="connsiteY117" fmla="*/ 1219253 h 2850864"/>
                <a:gd name="connsiteX118" fmla="*/ 1104143 w 1925598"/>
                <a:gd name="connsiteY118" fmla="*/ 1623812 h 2850864"/>
                <a:gd name="connsiteX119" fmla="*/ 961137 w 1925598"/>
                <a:gd name="connsiteY119" fmla="*/ 2850865 h 2850864"/>
                <a:gd name="connsiteX120" fmla="*/ 984417 w 1925598"/>
                <a:gd name="connsiteY120" fmla="*/ 2850865 h 2850864"/>
                <a:gd name="connsiteX121" fmla="*/ 1124098 w 1925598"/>
                <a:gd name="connsiteY121" fmla="*/ 1627156 h 2850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925598" h="2850864">
                  <a:moveTo>
                    <a:pt x="1124098" y="1627156"/>
                  </a:moveTo>
                  <a:cubicBezTo>
                    <a:pt x="1183961" y="1436578"/>
                    <a:pt x="1164006" y="1279436"/>
                    <a:pt x="1064234" y="1205879"/>
                  </a:cubicBezTo>
                  <a:cubicBezTo>
                    <a:pt x="1090840" y="1189162"/>
                    <a:pt x="1117446" y="1162414"/>
                    <a:pt x="1134075" y="1135666"/>
                  </a:cubicBezTo>
                  <a:cubicBezTo>
                    <a:pt x="1137400" y="1132323"/>
                    <a:pt x="1137400" y="1125636"/>
                    <a:pt x="1130749" y="1122293"/>
                  </a:cubicBezTo>
                  <a:cubicBezTo>
                    <a:pt x="1130749" y="1122293"/>
                    <a:pt x="1130749" y="1122293"/>
                    <a:pt x="1130749" y="1122293"/>
                  </a:cubicBezTo>
                  <a:cubicBezTo>
                    <a:pt x="1127423" y="1118949"/>
                    <a:pt x="1120772" y="1118949"/>
                    <a:pt x="1117446" y="1125636"/>
                  </a:cubicBezTo>
                  <a:cubicBezTo>
                    <a:pt x="1117446" y="1125636"/>
                    <a:pt x="1117446" y="1125636"/>
                    <a:pt x="1117446" y="1125636"/>
                  </a:cubicBezTo>
                  <a:cubicBezTo>
                    <a:pt x="1040954" y="1232627"/>
                    <a:pt x="891296" y="1259375"/>
                    <a:pt x="784873" y="1182475"/>
                  </a:cubicBezTo>
                  <a:cubicBezTo>
                    <a:pt x="678449" y="1105575"/>
                    <a:pt x="651844" y="955119"/>
                    <a:pt x="728335" y="848128"/>
                  </a:cubicBezTo>
                  <a:cubicBezTo>
                    <a:pt x="741638" y="831411"/>
                    <a:pt x="754941" y="814694"/>
                    <a:pt x="771570" y="801320"/>
                  </a:cubicBezTo>
                  <a:cubicBezTo>
                    <a:pt x="794850" y="874876"/>
                    <a:pt x="851387" y="928372"/>
                    <a:pt x="921228" y="951776"/>
                  </a:cubicBezTo>
                  <a:lnTo>
                    <a:pt x="924554" y="951776"/>
                  </a:lnTo>
                  <a:cubicBezTo>
                    <a:pt x="931205" y="951776"/>
                    <a:pt x="934531" y="948432"/>
                    <a:pt x="934531" y="941745"/>
                  </a:cubicBezTo>
                  <a:cubicBezTo>
                    <a:pt x="934531" y="938402"/>
                    <a:pt x="931205" y="935058"/>
                    <a:pt x="927879" y="935058"/>
                  </a:cubicBezTo>
                  <a:cubicBezTo>
                    <a:pt x="818130" y="901624"/>
                    <a:pt x="754941" y="784602"/>
                    <a:pt x="791524" y="674268"/>
                  </a:cubicBezTo>
                  <a:cubicBezTo>
                    <a:pt x="804827" y="630803"/>
                    <a:pt x="831433" y="590681"/>
                    <a:pt x="871342" y="563934"/>
                  </a:cubicBezTo>
                  <a:cubicBezTo>
                    <a:pt x="874668" y="560590"/>
                    <a:pt x="877993" y="553903"/>
                    <a:pt x="874668" y="550560"/>
                  </a:cubicBezTo>
                  <a:cubicBezTo>
                    <a:pt x="871342" y="547216"/>
                    <a:pt x="864690" y="543873"/>
                    <a:pt x="861365" y="547216"/>
                  </a:cubicBezTo>
                  <a:cubicBezTo>
                    <a:pt x="791524" y="597368"/>
                    <a:pt x="754941" y="680955"/>
                    <a:pt x="768244" y="767885"/>
                  </a:cubicBezTo>
                  <a:lnTo>
                    <a:pt x="771570" y="777916"/>
                  </a:lnTo>
                  <a:cubicBezTo>
                    <a:pt x="728335" y="811350"/>
                    <a:pt x="695078" y="858159"/>
                    <a:pt x="678449" y="911654"/>
                  </a:cubicBezTo>
                  <a:lnTo>
                    <a:pt x="262733" y="911654"/>
                  </a:lnTo>
                  <a:cubicBezTo>
                    <a:pt x="133029" y="914998"/>
                    <a:pt x="23280" y="814694"/>
                    <a:pt x="16629" y="680955"/>
                  </a:cubicBezTo>
                  <a:cubicBezTo>
                    <a:pt x="13303" y="550560"/>
                    <a:pt x="113075" y="440225"/>
                    <a:pt x="246104" y="433538"/>
                  </a:cubicBezTo>
                  <a:cubicBezTo>
                    <a:pt x="252756" y="433538"/>
                    <a:pt x="256081" y="433538"/>
                    <a:pt x="262733" y="433538"/>
                  </a:cubicBezTo>
                  <a:lnTo>
                    <a:pt x="266059" y="433538"/>
                  </a:lnTo>
                  <a:cubicBezTo>
                    <a:pt x="345876" y="433538"/>
                    <a:pt x="422368" y="473660"/>
                    <a:pt x="465602" y="540529"/>
                  </a:cubicBezTo>
                  <a:cubicBezTo>
                    <a:pt x="392436" y="600712"/>
                    <a:pt x="355853" y="697672"/>
                    <a:pt x="375808" y="791289"/>
                  </a:cubicBezTo>
                  <a:cubicBezTo>
                    <a:pt x="375808" y="794633"/>
                    <a:pt x="379133" y="797976"/>
                    <a:pt x="385785" y="797976"/>
                  </a:cubicBezTo>
                  <a:lnTo>
                    <a:pt x="385785" y="797976"/>
                  </a:lnTo>
                  <a:cubicBezTo>
                    <a:pt x="389111" y="797976"/>
                    <a:pt x="392436" y="791289"/>
                    <a:pt x="392436" y="787946"/>
                  </a:cubicBezTo>
                  <a:cubicBezTo>
                    <a:pt x="372482" y="674268"/>
                    <a:pt x="432345" y="563934"/>
                    <a:pt x="542094" y="520469"/>
                  </a:cubicBezTo>
                  <a:cubicBezTo>
                    <a:pt x="548746" y="520469"/>
                    <a:pt x="552072" y="513782"/>
                    <a:pt x="548746" y="510438"/>
                  </a:cubicBezTo>
                  <a:cubicBezTo>
                    <a:pt x="548746" y="503751"/>
                    <a:pt x="542094" y="500408"/>
                    <a:pt x="538769" y="503751"/>
                  </a:cubicBezTo>
                  <a:cubicBezTo>
                    <a:pt x="538769" y="503751"/>
                    <a:pt x="535443" y="503751"/>
                    <a:pt x="535443" y="503751"/>
                  </a:cubicBezTo>
                  <a:cubicBezTo>
                    <a:pt x="515488" y="510438"/>
                    <a:pt x="498860" y="520469"/>
                    <a:pt x="482231" y="530499"/>
                  </a:cubicBezTo>
                  <a:cubicBezTo>
                    <a:pt x="438997" y="466973"/>
                    <a:pt x="369156" y="423508"/>
                    <a:pt x="292664" y="416821"/>
                  </a:cubicBezTo>
                  <a:cubicBezTo>
                    <a:pt x="292664" y="413478"/>
                    <a:pt x="292664" y="413478"/>
                    <a:pt x="292664" y="410134"/>
                  </a:cubicBezTo>
                  <a:cubicBezTo>
                    <a:pt x="286013" y="390073"/>
                    <a:pt x="282687" y="366669"/>
                    <a:pt x="282687" y="343265"/>
                  </a:cubicBezTo>
                  <a:cubicBezTo>
                    <a:pt x="282687" y="212870"/>
                    <a:pt x="389111" y="105879"/>
                    <a:pt x="518814" y="105879"/>
                  </a:cubicBezTo>
                  <a:lnTo>
                    <a:pt x="538769" y="105879"/>
                  </a:lnTo>
                  <a:cubicBezTo>
                    <a:pt x="608609" y="112566"/>
                    <a:pt x="675124" y="149344"/>
                    <a:pt x="715032" y="209526"/>
                  </a:cubicBezTo>
                  <a:cubicBezTo>
                    <a:pt x="734987" y="239617"/>
                    <a:pt x="748290" y="276395"/>
                    <a:pt x="754941" y="316517"/>
                  </a:cubicBezTo>
                  <a:cubicBezTo>
                    <a:pt x="754941" y="316517"/>
                    <a:pt x="754941" y="316517"/>
                    <a:pt x="754941" y="316517"/>
                  </a:cubicBezTo>
                  <a:cubicBezTo>
                    <a:pt x="668472" y="353295"/>
                    <a:pt x="618586" y="440225"/>
                    <a:pt x="621912" y="530499"/>
                  </a:cubicBezTo>
                  <a:cubicBezTo>
                    <a:pt x="621912" y="533842"/>
                    <a:pt x="625238" y="540529"/>
                    <a:pt x="631889" y="540529"/>
                  </a:cubicBezTo>
                  <a:cubicBezTo>
                    <a:pt x="635215" y="540529"/>
                    <a:pt x="641866" y="537186"/>
                    <a:pt x="641866" y="530499"/>
                  </a:cubicBezTo>
                  <a:cubicBezTo>
                    <a:pt x="635215" y="423508"/>
                    <a:pt x="715032" y="329891"/>
                    <a:pt x="821456" y="323204"/>
                  </a:cubicBezTo>
                  <a:cubicBezTo>
                    <a:pt x="897948" y="319861"/>
                    <a:pt x="971114" y="359982"/>
                    <a:pt x="1007697" y="430195"/>
                  </a:cubicBezTo>
                  <a:cubicBezTo>
                    <a:pt x="1011023" y="433538"/>
                    <a:pt x="1014348" y="436882"/>
                    <a:pt x="1021000" y="433538"/>
                  </a:cubicBezTo>
                  <a:cubicBezTo>
                    <a:pt x="1024326" y="430195"/>
                    <a:pt x="1027651" y="426851"/>
                    <a:pt x="1024326" y="420165"/>
                  </a:cubicBezTo>
                  <a:cubicBezTo>
                    <a:pt x="1024326" y="420165"/>
                    <a:pt x="1024326" y="420165"/>
                    <a:pt x="1024326" y="420165"/>
                  </a:cubicBezTo>
                  <a:cubicBezTo>
                    <a:pt x="977765" y="333234"/>
                    <a:pt x="877993" y="286426"/>
                    <a:pt x="778221" y="309830"/>
                  </a:cubicBezTo>
                  <a:lnTo>
                    <a:pt x="774896" y="309830"/>
                  </a:lnTo>
                  <a:cubicBezTo>
                    <a:pt x="771570" y="269709"/>
                    <a:pt x="758267" y="232930"/>
                    <a:pt x="734987" y="199496"/>
                  </a:cubicBezTo>
                  <a:cubicBezTo>
                    <a:pt x="761593" y="69101"/>
                    <a:pt x="887970" y="-11143"/>
                    <a:pt x="1014348" y="15605"/>
                  </a:cubicBezTo>
                  <a:cubicBezTo>
                    <a:pt x="1104143" y="35666"/>
                    <a:pt x="1173983" y="105879"/>
                    <a:pt x="1197264" y="192809"/>
                  </a:cubicBezTo>
                  <a:cubicBezTo>
                    <a:pt x="1124098" y="176091"/>
                    <a:pt x="1044280" y="202839"/>
                    <a:pt x="991068" y="256335"/>
                  </a:cubicBezTo>
                  <a:cubicBezTo>
                    <a:pt x="987742" y="259678"/>
                    <a:pt x="987742" y="266365"/>
                    <a:pt x="991068" y="269709"/>
                  </a:cubicBezTo>
                  <a:cubicBezTo>
                    <a:pt x="994394" y="273052"/>
                    <a:pt x="1001045" y="273052"/>
                    <a:pt x="1004371" y="269709"/>
                  </a:cubicBezTo>
                  <a:cubicBezTo>
                    <a:pt x="1004371" y="269709"/>
                    <a:pt x="1004371" y="269709"/>
                    <a:pt x="1007697" y="266365"/>
                  </a:cubicBezTo>
                  <a:cubicBezTo>
                    <a:pt x="1084189" y="186122"/>
                    <a:pt x="1213892" y="182778"/>
                    <a:pt x="1293710" y="259678"/>
                  </a:cubicBezTo>
                  <a:cubicBezTo>
                    <a:pt x="1333619" y="296456"/>
                    <a:pt x="1353573" y="346608"/>
                    <a:pt x="1356899" y="400104"/>
                  </a:cubicBezTo>
                  <a:cubicBezTo>
                    <a:pt x="1356899" y="406791"/>
                    <a:pt x="1360224" y="410134"/>
                    <a:pt x="1366876" y="410134"/>
                  </a:cubicBezTo>
                  <a:cubicBezTo>
                    <a:pt x="1373527" y="410134"/>
                    <a:pt x="1376853" y="406791"/>
                    <a:pt x="1376853" y="400104"/>
                  </a:cubicBezTo>
                  <a:cubicBezTo>
                    <a:pt x="1376853" y="400104"/>
                    <a:pt x="1376853" y="400104"/>
                    <a:pt x="1376853" y="400104"/>
                  </a:cubicBezTo>
                  <a:cubicBezTo>
                    <a:pt x="1373527" y="309830"/>
                    <a:pt x="1316990" y="232930"/>
                    <a:pt x="1237172" y="199496"/>
                  </a:cubicBezTo>
                  <a:lnTo>
                    <a:pt x="1227195" y="196152"/>
                  </a:lnTo>
                  <a:cubicBezTo>
                    <a:pt x="1240498" y="179435"/>
                    <a:pt x="1253801" y="162718"/>
                    <a:pt x="1270430" y="149344"/>
                  </a:cubicBezTo>
                  <a:lnTo>
                    <a:pt x="1273755" y="149344"/>
                  </a:lnTo>
                  <a:cubicBezTo>
                    <a:pt x="1310338" y="119253"/>
                    <a:pt x="1356899" y="105879"/>
                    <a:pt x="1403459" y="102535"/>
                  </a:cubicBezTo>
                  <a:lnTo>
                    <a:pt x="1413436" y="102535"/>
                  </a:lnTo>
                  <a:cubicBezTo>
                    <a:pt x="1543140" y="102535"/>
                    <a:pt x="1649563" y="209526"/>
                    <a:pt x="1649563" y="339921"/>
                  </a:cubicBezTo>
                  <a:lnTo>
                    <a:pt x="1649563" y="343265"/>
                  </a:lnTo>
                  <a:cubicBezTo>
                    <a:pt x="1649563" y="366669"/>
                    <a:pt x="1646237" y="386730"/>
                    <a:pt x="1639586" y="410134"/>
                  </a:cubicBezTo>
                  <a:cubicBezTo>
                    <a:pt x="1563094" y="416821"/>
                    <a:pt x="1493254" y="456943"/>
                    <a:pt x="1446694" y="517125"/>
                  </a:cubicBezTo>
                  <a:cubicBezTo>
                    <a:pt x="1383505" y="480347"/>
                    <a:pt x="1307013" y="480347"/>
                    <a:pt x="1243824" y="520469"/>
                  </a:cubicBezTo>
                  <a:cubicBezTo>
                    <a:pt x="1240498" y="523812"/>
                    <a:pt x="1237172" y="527155"/>
                    <a:pt x="1240498" y="533842"/>
                  </a:cubicBezTo>
                  <a:cubicBezTo>
                    <a:pt x="1243824" y="540529"/>
                    <a:pt x="1247150" y="540529"/>
                    <a:pt x="1253801" y="537186"/>
                  </a:cubicBezTo>
                  <a:cubicBezTo>
                    <a:pt x="1253801" y="537186"/>
                    <a:pt x="1253801" y="537186"/>
                    <a:pt x="1253801" y="537186"/>
                  </a:cubicBezTo>
                  <a:cubicBezTo>
                    <a:pt x="1336944" y="483690"/>
                    <a:pt x="1446694" y="510438"/>
                    <a:pt x="1499905" y="594025"/>
                  </a:cubicBezTo>
                  <a:cubicBezTo>
                    <a:pt x="1526511" y="637490"/>
                    <a:pt x="1533163" y="690985"/>
                    <a:pt x="1519860" y="741137"/>
                  </a:cubicBezTo>
                  <a:cubicBezTo>
                    <a:pt x="1519860" y="747824"/>
                    <a:pt x="1519860" y="751168"/>
                    <a:pt x="1526511" y="751168"/>
                  </a:cubicBezTo>
                  <a:lnTo>
                    <a:pt x="1529837" y="751168"/>
                  </a:lnTo>
                  <a:cubicBezTo>
                    <a:pt x="1533163" y="751168"/>
                    <a:pt x="1536488" y="747824"/>
                    <a:pt x="1539814" y="744481"/>
                  </a:cubicBezTo>
                  <a:cubicBezTo>
                    <a:pt x="1563094" y="664238"/>
                    <a:pt x="1533163" y="580651"/>
                    <a:pt x="1469974" y="530499"/>
                  </a:cubicBezTo>
                  <a:lnTo>
                    <a:pt x="1466648" y="527155"/>
                  </a:lnTo>
                  <a:cubicBezTo>
                    <a:pt x="1513208" y="463630"/>
                    <a:pt x="1586374" y="426851"/>
                    <a:pt x="1666192" y="426851"/>
                  </a:cubicBezTo>
                  <a:cubicBezTo>
                    <a:pt x="1779267" y="423508"/>
                    <a:pt x="1879039" y="500408"/>
                    <a:pt x="1905644" y="610742"/>
                  </a:cubicBezTo>
                  <a:cubicBezTo>
                    <a:pt x="1905644" y="614086"/>
                    <a:pt x="1908970" y="617429"/>
                    <a:pt x="1915622" y="617429"/>
                  </a:cubicBezTo>
                  <a:lnTo>
                    <a:pt x="1918947" y="617429"/>
                  </a:lnTo>
                  <a:cubicBezTo>
                    <a:pt x="1925599" y="617429"/>
                    <a:pt x="1925599" y="610742"/>
                    <a:pt x="1925599" y="607399"/>
                  </a:cubicBezTo>
                  <a:cubicBezTo>
                    <a:pt x="1895667" y="490377"/>
                    <a:pt x="1789244" y="406791"/>
                    <a:pt x="1669517" y="406791"/>
                  </a:cubicBezTo>
                  <a:lnTo>
                    <a:pt x="1666192" y="406791"/>
                  </a:lnTo>
                  <a:cubicBezTo>
                    <a:pt x="1706101" y="269709"/>
                    <a:pt x="1626283" y="129283"/>
                    <a:pt x="1489928" y="89161"/>
                  </a:cubicBezTo>
                  <a:cubicBezTo>
                    <a:pt x="1466648" y="82474"/>
                    <a:pt x="1443368" y="79131"/>
                    <a:pt x="1420088" y="79131"/>
                  </a:cubicBezTo>
                  <a:lnTo>
                    <a:pt x="1383505" y="79131"/>
                  </a:lnTo>
                  <a:cubicBezTo>
                    <a:pt x="1340270" y="82474"/>
                    <a:pt x="1297036" y="99192"/>
                    <a:pt x="1263778" y="125939"/>
                  </a:cubicBezTo>
                  <a:lnTo>
                    <a:pt x="1260452" y="129283"/>
                  </a:lnTo>
                  <a:lnTo>
                    <a:pt x="1257127" y="129283"/>
                  </a:lnTo>
                  <a:lnTo>
                    <a:pt x="1250475" y="146000"/>
                  </a:lnTo>
                  <a:cubicBezTo>
                    <a:pt x="1233847" y="159374"/>
                    <a:pt x="1220544" y="172748"/>
                    <a:pt x="1210566" y="189465"/>
                  </a:cubicBezTo>
                  <a:cubicBezTo>
                    <a:pt x="1173983" y="52383"/>
                    <a:pt x="1030977" y="-27860"/>
                    <a:pt x="894622" y="8918"/>
                  </a:cubicBezTo>
                  <a:cubicBezTo>
                    <a:pt x="808153" y="32322"/>
                    <a:pt x="741638" y="102535"/>
                    <a:pt x="715032" y="189465"/>
                  </a:cubicBezTo>
                  <a:cubicBezTo>
                    <a:pt x="671798" y="135970"/>
                    <a:pt x="608609" y="102535"/>
                    <a:pt x="538769" y="95848"/>
                  </a:cubicBezTo>
                  <a:lnTo>
                    <a:pt x="532117" y="95848"/>
                  </a:lnTo>
                  <a:lnTo>
                    <a:pt x="515488" y="95848"/>
                  </a:lnTo>
                  <a:cubicBezTo>
                    <a:pt x="375808" y="95848"/>
                    <a:pt x="259407" y="209526"/>
                    <a:pt x="259407" y="349952"/>
                  </a:cubicBezTo>
                  <a:cubicBezTo>
                    <a:pt x="259407" y="373356"/>
                    <a:pt x="262733" y="396760"/>
                    <a:pt x="269384" y="420165"/>
                  </a:cubicBezTo>
                  <a:lnTo>
                    <a:pt x="259407" y="420165"/>
                  </a:lnTo>
                  <a:cubicBezTo>
                    <a:pt x="242778" y="420165"/>
                    <a:pt x="222824" y="423508"/>
                    <a:pt x="206195" y="426851"/>
                  </a:cubicBezTo>
                  <a:cubicBezTo>
                    <a:pt x="86469" y="450256"/>
                    <a:pt x="0" y="557247"/>
                    <a:pt x="0" y="677612"/>
                  </a:cubicBezTo>
                  <a:lnTo>
                    <a:pt x="0" y="680955"/>
                  </a:lnTo>
                  <a:cubicBezTo>
                    <a:pt x="3326" y="821381"/>
                    <a:pt x="116401" y="935058"/>
                    <a:pt x="256081" y="935058"/>
                  </a:cubicBezTo>
                  <a:lnTo>
                    <a:pt x="668472" y="935058"/>
                  </a:lnTo>
                  <a:lnTo>
                    <a:pt x="668472" y="938402"/>
                  </a:lnTo>
                  <a:cubicBezTo>
                    <a:pt x="638541" y="1078828"/>
                    <a:pt x="728335" y="1215910"/>
                    <a:pt x="868016" y="1246001"/>
                  </a:cubicBezTo>
                  <a:cubicBezTo>
                    <a:pt x="927879" y="1259375"/>
                    <a:pt x="991068" y="1249344"/>
                    <a:pt x="1044280" y="1219253"/>
                  </a:cubicBezTo>
                  <a:cubicBezTo>
                    <a:pt x="1137400" y="1286122"/>
                    <a:pt x="1160681" y="1436578"/>
                    <a:pt x="1104143" y="1623812"/>
                  </a:cubicBezTo>
                  <a:cubicBezTo>
                    <a:pt x="1011023" y="1908007"/>
                    <a:pt x="934531" y="2255728"/>
                    <a:pt x="961137" y="2850865"/>
                  </a:cubicBezTo>
                  <a:lnTo>
                    <a:pt x="984417" y="2850865"/>
                  </a:lnTo>
                  <a:cubicBezTo>
                    <a:pt x="957811" y="2255728"/>
                    <a:pt x="1034303" y="1911351"/>
                    <a:pt x="1124098" y="1627156"/>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3" name="Freeform 56">
              <a:extLst>
                <a:ext uri="{FF2B5EF4-FFF2-40B4-BE49-F238E27FC236}">
                  <a16:creationId xmlns:a16="http://schemas.microsoft.com/office/drawing/2014/main" id="{48DABCEE-8FE1-9D99-D3DA-734A74CFF599}"/>
                </a:ext>
              </a:extLst>
            </p:cNvPr>
            <p:cNvSpPr/>
            <p:nvPr/>
          </p:nvSpPr>
          <p:spPr>
            <a:xfrm>
              <a:off x="7081022" y="2437385"/>
              <a:ext cx="1103667" cy="2721458"/>
            </a:xfrm>
            <a:custGeom>
              <a:avLst/>
              <a:gdLst>
                <a:gd name="connsiteX0" fmla="*/ 651843 w 849366"/>
                <a:gd name="connsiteY0" fmla="*/ 175245 h 2094395"/>
                <a:gd name="connsiteX1" fmla="*/ 651843 w 849366"/>
                <a:gd name="connsiteY1" fmla="*/ 175245 h 2094395"/>
                <a:gd name="connsiteX2" fmla="*/ 848062 w 849366"/>
                <a:gd name="connsiteY2" fmla="*/ 14759 h 2094395"/>
                <a:gd name="connsiteX3" fmla="*/ 841410 w 849366"/>
                <a:gd name="connsiteY3" fmla="*/ 1385 h 2094395"/>
                <a:gd name="connsiteX4" fmla="*/ 841410 w 849366"/>
                <a:gd name="connsiteY4" fmla="*/ 1385 h 2094395"/>
                <a:gd name="connsiteX5" fmla="*/ 828107 w 849366"/>
                <a:gd name="connsiteY5" fmla="*/ 4728 h 2094395"/>
                <a:gd name="connsiteX6" fmla="*/ 828107 w 849366"/>
                <a:gd name="connsiteY6" fmla="*/ 4728 h 2094395"/>
                <a:gd name="connsiteX7" fmla="*/ 625238 w 849366"/>
                <a:gd name="connsiteY7" fmla="*/ 155184 h 2094395"/>
                <a:gd name="connsiteX8" fmla="*/ 548746 w 849366"/>
                <a:gd name="connsiteY8" fmla="*/ 125093 h 2094395"/>
                <a:gd name="connsiteX9" fmla="*/ 535443 w 849366"/>
                <a:gd name="connsiteY9" fmla="*/ 131780 h 2094395"/>
                <a:gd name="connsiteX10" fmla="*/ 542094 w 849366"/>
                <a:gd name="connsiteY10" fmla="*/ 145154 h 2094395"/>
                <a:gd name="connsiteX11" fmla="*/ 545420 w 849366"/>
                <a:gd name="connsiteY11" fmla="*/ 145154 h 2094395"/>
                <a:gd name="connsiteX12" fmla="*/ 721684 w 849366"/>
                <a:gd name="connsiteY12" fmla="*/ 432692 h 2094395"/>
                <a:gd name="connsiteX13" fmla="*/ 435671 w 849366"/>
                <a:gd name="connsiteY13" fmla="*/ 609896 h 2094395"/>
                <a:gd name="connsiteX14" fmla="*/ 362505 w 849366"/>
                <a:gd name="connsiteY14" fmla="*/ 576461 h 2094395"/>
                <a:gd name="connsiteX15" fmla="*/ 349202 w 849366"/>
                <a:gd name="connsiteY15" fmla="*/ 579805 h 2094395"/>
                <a:gd name="connsiteX16" fmla="*/ 352528 w 849366"/>
                <a:gd name="connsiteY16" fmla="*/ 589835 h 2094395"/>
                <a:gd name="connsiteX17" fmla="*/ 458951 w 849366"/>
                <a:gd name="connsiteY17" fmla="*/ 629957 h 2094395"/>
                <a:gd name="connsiteX18" fmla="*/ 0 w 849366"/>
                <a:gd name="connsiteY18" fmla="*/ 2094395 h 2094395"/>
                <a:gd name="connsiteX19" fmla="*/ 19954 w 849366"/>
                <a:gd name="connsiteY19" fmla="*/ 2094395 h 2094395"/>
                <a:gd name="connsiteX20" fmla="*/ 512163 w 849366"/>
                <a:gd name="connsiteY20" fmla="*/ 639987 h 2094395"/>
                <a:gd name="connsiteX21" fmla="*/ 515488 w 849366"/>
                <a:gd name="connsiteY21" fmla="*/ 636644 h 2094395"/>
                <a:gd name="connsiteX22" fmla="*/ 538769 w 849366"/>
                <a:gd name="connsiteY22" fmla="*/ 633300 h 2094395"/>
                <a:gd name="connsiteX23" fmla="*/ 751615 w 849366"/>
                <a:gd name="connsiteY23" fmla="*/ 335732 h 2094395"/>
                <a:gd name="connsiteX24" fmla="*/ 651843 w 849366"/>
                <a:gd name="connsiteY24" fmla="*/ 175245 h 20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49366" h="2094395">
                  <a:moveTo>
                    <a:pt x="651843" y="175245"/>
                  </a:moveTo>
                  <a:lnTo>
                    <a:pt x="651843" y="175245"/>
                  </a:lnTo>
                  <a:cubicBezTo>
                    <a:pt x="738313" y="158528"/>
                    <a:pt x="814804" y="98345"/>
                    <a:pt x="848062" y="14759"/>
                  </a:cubicBezTo>
                  <a:cubicBezTo>
                    <a:pt x="851387" y="11415"/>
                    <a:pt x="848062" y="4728"/>
                    <a:pt x="841410" y="1385"/>
                  </a:cubicBezTo>
                  <a:cubicBezTo>
                    <a:pt x="841410" y="1385"/>
                    <a:pt x="841410" y="1385"/>
                    <a:pt x="841410" y="1385"/>
                  </a:cubicBezTo>
                  <a:cubicBezTo>
                    <a:pt x="838085" y="-1959"/>
                    <a:pt x="831433" y="1385"/>
                    <a:pt x="828107" y="4728"/>
                  </a:cubicBezTo>
                  <a:cubicBezTo>
                    <a:pt x="828107" y="4728"/>
                    <a:pt x="828107" y="4728"/>
                    <a:pt x="828107" y="4728"/>
                  </a:cubicBezTo>
                  <a:cubicBezTo>
                    <a:pt x="794850" y="88315"/>
                    <a:pt x="715032" y="148497"/>
                    <a:pt x="625238" y="155184"/>
                  </a:cubicBezTo>
                  <a:cubicBezTo>
                    <a:pt x="601957" y="141811"/>
                    <a:pt x="575352" y="128437"/>
                    <a:pt x="548746" y="125093"/>
                  </a:cubicBezTo>
                  <a:cubicBezTo>
                    <a:pt x="545420" y="121750"/>
                    <a:pt x="538769" y="125093"/>
                    <a:pt x="535443" y="131780"/>
                  </a:cubicBezTo>
                  <a:cubicBezTo>
                    <a:pt x="532117" y="135124"/>
                    <a:pt x="535443" y="141811"/>
                    <a:pt x="542094" y="145154"/>
                  </a:cubicBezTo>
                  <a:cubicBezTo>
                    <a:pt x="542094" y="145154"/>
                    <a:pt x="542094" y="145154"/>
                    <a:pt x="545420" y="145154"/>
                  </a:cubicBezTo>
                  <a:cubicBezTo>
                    <a:pt x="675124" y="175245"/>
                    <a:pt x="754941" y="305640"/>
                    <a:pt x="721684" y="432692"/>
                  </a:cubicBezTo>
                  <a:cubicBezTo>
                    <a:pt x="691752" y="563087"/>
                    <a:pt x="562049" y="643331"/>
                    <a:pt x="435671" y="609896"/>
                  </a:cubicBezTo>
                  <a:cubicBezTo>
                    <a:pt x="409065" y="603209"/>
                    <a:pt x="382459" y="593179"/>
                    <a:pt x="362505" y="576461"/>
                  </a:cubicBezTo>
                  <a:cubicBezTo>
                    <a:pt x="359179" y="573118"/>
                    <a:pt x="352528" y="576461"/>
                    <a:pt x="349202" y="579805"/>
                  </a:cubicBezTo>
                  <a:cubicBezTo>
                    <a:pt x="345876" y="583148"/>
                    <a:pt x="349202" y="586492"/>
                    <a:pt x="352528" y="589835"/>
                  </a:cubicBezTo>
                  <a:cubicBezTo>
                    <a:pt x="385785" y="609896"/>
                    <a:pt x="422368" y="626613"/>
                    <a:pt x="458951" y="629957"/>
                  </a:cubicBezTo>
                  <a:cubicBezTo>
                    <a:pt x="59863" y="800473"/>
                    <a:pt x="9977" y="1532693"/>
                    <a:pt x="0" y="2094395"/>
                  </a:cubicBezTo>
                  <a:lnTo>
                    <a:pt x="19954" y="2094395"/>
                  </a:lnTo>
                  <a:cubicBezTo>
                    <a:pt x="33257" y="1515975"/>
                    <a:pt x="79817" y="760352"/>
                    <a:pt x="512163" y="639987"/>
                  </a:cubicBezTo>
                  <a:lnTo>
                    <a:pt x="515488" y="636644"/>
                  </a:lnTo>
                  <a:cubicBezTo>
                    <a:pt x="522140" y="636644"/>
                    <a:pt x="532117" y="636644"/>
                    <a:pt x="538769" y="633300"/>
                  </a:cubicBezTo>
                  <a:cubicBezTo>
                    <a:pt x="678449" y="609896"/>
                    <a:pt x="774896" y="476157"/>
                    <a:pt x="751615" y="335732"/>
                  </a:cubicBezTo>
                  <a:cubicBezTo>
                    <a:pt x="734987" y="275549"/>
                    <a:pt x="701729" y="215367"/>
                    <a:pt x="651843" y="175245"/>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4" name="Freeform 57">
              <a:extLst>
                <a:ext uri="{FF2B5EF4-FFF2-40B4-BE49-F238E27FC236}">
                  <a16:creationId xmlns:a16="http://schemas.microsoft.com/office/drawing/2014/main" id="{BE05303C-2F5A-9A22-342C-29421EF4204A}"/>
                </a:ext>
              </a:extLst>
            </p:cNvPr>
            <p:cNvSpPr/>
            <p:nvPr/>
          </p:nvSpPr>
          <p:spPr>
            <a:xfrm>
              <a:off x="9768969" y="1096853"/>
              <a:ext cx="493724" cy="438674"/>
            </a:xfrm>
            <a:custGeom>
              <a:avLst/>
              <a:gdLst>
                <a:gd name="connsiteX0" fmla="*/ 375808 w 379963"/>
                <a:gd name="connsiteY0" fmla="*/ 96868 h 337597"/>
                <a:gd name="connsiteX1" fmla="*/ 312619 w 379963"/>
                <a:gd name="connsiteY1" fmla="*/ 26656 h 337597"/>
                <a:gd name="connsiteX2" fmla="*/ 249430 w 379963"/>
                <a:gd name="connsiteY2" fmla="*/ 46716 h 337597"/>
                <a:gd name="connsiteX3" fmla="*/ 199544 w 379963"/>
                <a:gd name="connsiteY3" fmla="*/ 13282 h 337597"/>
                <a:gd name="connsiteX4" fmla="*/ 0 w 379963"/>
                <a:gd name="connsiteY4" fmla="*/ 83495 h 337597"/>
                <a:gd name="connsiteX5" fmla="*/ 73166 w 379963"/>
                <a:gd name="connsiteY5" fmla="*/ 93525 h 337597"/>
                <a:gd name="connsiteX6" fmla="*/ 152984 w 379963"/>
                <a:gd name="connsiteY6" fmla="*/ 76808 h 337597"/>
                <a:gd name="connsiteX7" fmla="*/ 206195 w 379963"/>
                <a:gd name="connsiteY7" fmla="*/ 337598 h 337597"/>
                <a:gd name="connsiteX8" fmla="*/ 299316 w 379963"/>
                <a:gd name="connsiteY8" fmla="*/ 210546 h 337597"/>
                <a:gd name="connsiteX9" fmla="*/ 302642 w 379963"/>
                <a:gd name="connsiteY9" fmla="*/ 210546 h 337597"/>
                <a:gd name="connsiteX10" fmla="*/ 365831 w 379963"/>
                <a:gd name="connsiteY10" fmla="*/ 173768 h 337597"/>
                <a:gd name="connsiteX11" fmla="*/ 375808 w 379963"/>
                <a:gd name="connsiteY11" fmla="*/ 96868 h 33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9963" h="337597">
                  <a:moveTo>
                    <a:pt x="375808" y="96868"/>
                  </a:moveTo>
                  <a:cubicBezTo>
                    <a:pt x="369156" y="63434"/>
                    <a:pt x="345876" y="36686"/>
                    <a:pt x="312619" y="26656"/>
                  </a:cubicBezTo>
                  <a:cubicBezTo>
                    <a:pt x="289339" y="16625"/>
                    <a:pt x="262733" y="26656"/>
                    <a:pt x="249430" y="46716"/>
                  </a:cubicBezTo>
                  <a:cubicBezTo>
                    <a:pt x="236127" y="33343"/>
                    <a:pt x="219498" y="23312"/>
                    <a:pt x="199544" y="13282"/>
                  </a:cubicBezTo>
                  <a:cubicBezTo>
                    <a:pt x="129704" y="-16809"/>
                    <a:pt x="29932" y="3251"/>
                    <a:pt x="0" y="83495"/>
                  </a:cubicBezTo>
                  <a:cubicBezTo>
                    <a:pt x="23280" y="90181"/>
                    <a:pt x="49886" y="93525"/>
                    <a:pt x="73166" y="93525"/>
                  </a:cubicBezTo>
                  <a:cubicBezTo>
                    <a:pt x="86469" y="93525"/>
                    <a:pt x="149658" y="93525"/>
                    <a:pt x="152984" y="76808"/>
                  </a:cubicBezTo>
                  <a:cubicBezTo>
                    <a:pt x="133029" y="167081"/>
                    <a:pt x="152984" y="264042"/>
                    <a:pt x="206195" y="337598"/>
                  </a:cubicBezTo>
                  <a:cubicBezTo>
                    <a:pt x="256081" y="310850"/>
                    <a:pt x="289339" y="264042"/>
                    <a:pt x="299316" y="210546"/>
                  </a:cubicBezTo>
                  <a:lnTo>
                    <a:pt x="302642" y="210546"/>
                  </a:lnTo>
                  <a:cubicBezTo>
                    <a:pt x="329248" y="210546"/>
                    <a:pt x="352528" y="197172"/>
                    <a:pt x="365831" y="173768"/>
                  </a:cubicBezTo>
                  <a:cubicBezTo>
                    <a:pt x="382459" y="147020"/>
                    <a:pt x="382459" y="120273"/>
                    <a:pt x="375808" y="96868"/>
                  </a:cubicBezTo>
                  <a:close/>
                </a:path>
              </a:pathLst>
            </a:custGeom>
            <a:solidFill>
              <a:srgbClr val="F2EFED"/>
            </a:solidFill>
            <a:ln w="33223" cap="rnd">
              <a:solidFill>
                <a:srgbClr val="F2EFED"/>
              </a:solidFill>
              <a:prstDash val="solid"/>
              <a:round/>
            </a:ln>
          </p:spPr>
          <p:txBody>
            <a:bodyPr rtlCol="0" anchor="ctr"/>
            <a:lstStyle/>
            <a:p>
              <a:endParaRPr lang="en-US" dirty="0"/>
            </a:p>
          </p:txBody>
        </p:sp>
        <p:sp>
          <p:nvSpPr>
            <p:cNvPr id="25" name="Freeform 58">
              <a:extLst>
                <a:ext uri="{FF2B5EF4-FFF2-40B4-BE49-F238E27FC236}">
                  <a16:creationId xmlns:a16="http://schemas.microsoft.com/office/drawing/2014/main" id="{DBF53C21-E415-3C10-286A-740B5AC0D400}"/>
                </a:ext>
              </a:extLst>
            </p:cNvPr>
            <p:cNvSpPr/>
            <p:nvPr/>
          </p:nvSpPr>
          <p:spPr>
            <a:xfrm>
              <a:off x="9734483" y="1196656"/>
              <a:ext cx="311060" cy="369282"/>
            </a:xfrm>
            <a:custGeom>
              <a:avLst/>
              <a:gdLst>
                <a:gd name="connsiteX0" fmla="*/ 182850 w 239387"/>
                <a:gd name="connsiteY0" fmla="*/ 0 h 284194"/>
                <a:gd name="connsiteX1" fmla="*/ 103032 w 239387"/>
                <a:gd name="connsiteY1" fmla="*/ 16717 h 284194"/>
                <a:gd name="connsiteX2" fmla="*/ 43169 w 239387"/>
                <a:gd name="connsiteY2" fmla="*/ 6687 h 284194"/>
                <a:gd name="connsiteX3" fmla="*/ 6586 w 239387"/>
                <a:gd name="connsiteY3" fmla="*/ 66869 h 284194"/>
                <a:gd name="connsiteX4" fmla="*/ 6586 w 239387"/>
                <a:gd name="connsiteY4" fmla="*/ 73556 h 284194"/>
                <a:gd name="connsiteX5" fmla="*/ 103032 w 239387"/>
                <a:gd name="connsiteY5" fmla="*/ 277508 h 284194"/>
                <a:gd name="connsiteX6" fmla="*/ 239387 w 239387"/>
                <a:gd name="connsiteY6" fmla="*/ 257447 h 284194"/>
                <a:gd name="connsiteX7" fmla="*/ 182850 w 239387"/>
                <a:gd name="connsiteY7" fmla="*/ 0 h 284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9387" h="284194">
                  <a:moveTo>
                    <a:pt x="182850" y="0"/>
                  </a:moveTo>
                  <a:cubicBezTo>
                    <a:pt x="179524" y="16717"/>
                    <a:pt x="116335" y="16717"/>
                    <a:pt x="103032" y="16717"/>
                  </a:cubicBezTo>
                  <a:cubicBezTo>
                    <a:pt x="83078" y="16717"/>
                    <a:pt x="63124" y="13374"/>
                    <a:pt x="43169" y="6687"/>
                  </a:cubicBezTo>
                  <a:cubicBezTo>
                    <a:pt x="26541" y="23404"/>
                    <a:pt x="13238" y="43465"/>
                    <a:pt x="6586" y="66869"/>
                  </a:cubicBezTo>
                  <a:cubicBezTo>
                    <a:pt x="6586" y="70213"/>
                    <a:pt x="6586" y="70213"/>
                    <a:pt x="6586" y="73556"/>
                  </a:cubicBezTo>
                  <a:cubicBezTo>
                    <a:pt x="-16694" y="157143"/>
                    <a:pt x="23215" y="244073"/>
                    <a:pt x="103032" y="277508"/>
                  </a:cubicBezTo>
                  <a:cubicBezTo>
                    <a:pt x="149593" y="290882"/>
                    <a:pt x="199479" y="284195"/>
                    <a:pt x="239387" y="257447"/>
                  </a:cubicBezTo>
                  <a:cubicBezTo>
                    <a:pt x="182850" y="183891"/>
                    <a:pt x="162896" y="90274"/>
                    <a:pt x="182850" y="0"/>
                  </a:cubicBezTo>
                  <a:close/>
                </a:path>
              </a:pathLst>
            </a:custGeom>
            <a:solidFill>
              <a:schemeClr val="accent1"/>
            </a:solidFill>
            <a:ln w="33223" cap="rnd">
              <a:solidFill>
                <a:srgbClr val="F2EFED"/>
              </a:solidFill>
              <a:prstDash val="solid"/>
              <a:round/>
            </a:ln>
          </p:spPr>
          <p:txBody>
            <a:bodyPr rtlCol="0" anchor="ctr"/>
            <a:lstStyle/>
            <a:p>
              <a:endParaRPr lang="en-US" dirty="0"/>
            </a:p>
          </p:txBody>
        </p:sp>
        <p:grpSp>
          <p:nvGrpSpPr>
            <p:cNvPr id="26" name="Graphic 14">
              <a:extLst>
                <a:ext uri="{FF2B5EF4-FFF2-40B4-BE49-F238E27FC236}">
                  <a16:creationId xmlns:a16="http://schemas.microsoft.com/office/drawing/2014/main" id="{1594E709-C6E3-16F4-EF2A-73813F5DDF1D}"/>
                </a:ext>
              </a:extLst>
            </p:cNvPr>
            <p:cNvGrpSpPr/>
            <p:nvPr/>
          </p:nvGrpSpPr>
          <p:grpSpPr>
            <a:xfrm>
              <a:off x="8278243" y="1954091"/>
              <a:ext cx="483821" cy="380823"/>
              <a:chOff x="8056322" y="2009741"/>
              <a:chExt cx="372342" cy="293076"/>
            </a:xfrm>
            <a:noFill/>
          </p:grpSpPr>
          <p:sp>
            <p:nvSpPr>
              <p:cNvPr id="34" name="Freeform 67">
                <a:extLst>
                  <a:ext uri="{FF2B5EF4-FFF2-40B4-BE49-F238E27FC236}">
                    <a16:creationId xmlns:a16="http://schemas.microsoft.com/office/drawing/2014/main" id="{C62E94B7-15A6-0983-6012-F12999316E85}"/>
                  </a:ext>
                </a:extLst>
              </p:cNvPr>
              <p:cNvSpPr/>
              <p:nvPr/>
            </p:nvSpPr>
            <p:spPr>
              <a:xfrm>
                <a:off x="8068983" y="2098234"/>
                <a:ext cx="33763" cy="27381"/>
              </a:xfrm>
              <a:custGeom>
                <a:avLst/>
                <a:gdLst>
                  <a:gd name="connsiteX0" fmla="*/ 506 w 33763"/>
                  <a:gd name="connsiteY0" fmla="*/ 27381 h 27381"/>
                  <a:gd name="connsiteX1" fmla="*/ 33763 w 33763"/>
                  <a:gd name="connsiteY1" fmla="*/ 634 h 27381"/>
                  <a:gd name="connsiteX2" fmla="*/ 506 w 33763"/>
                  <a:gd name="connsiteY2" fmla="*/ 27381 h 27381"/>
                </a:gdLst>
                <a:ahLst/>
                <a:cxnLst>
                  <a:cxn ang="0">
                    <a:pos x="connsiteX0" y="connsiteY0"/>
                  </a:cxn>
                  <a:cxn ang="0">
                    <a:pos x="connsiteX1" y="connsiteY1"/>
                  </a:cxn>
                  <a:cxn ang="0">
                    <a:pos x="connsiteX2" y="connsiteY2"/>
                  </a:cxn>
                </a:cxnLst>
                <a:rect l="l" t="t" r="r" b="b"/>
                <a:pathLst>
                  <a:path w="33763" h="27381">
                    <a:moveTo>
                      <a:pt x="506" y="27381"/>
                    </a:moveTo>
                    <a:lnTo>
                      <a:pt x="33763" y="634"/>
                    </a:lnTo>
                    <a:cubicBezTo>
                      <a:pt x="10483" y="-2710"/>
                      <a:pt x="-2820" y="7320"/>
                      <a:pt x="506" y="27381"/>
                    </a:cubicBezTo>
                    <a:close/>
                  </a:path>
                </a:pathLst>
              </a:custGeom>
              <a:noFill/>
              <a:ln w="33223" cap="rnd">
                <a:solidFill>
                  <a:srgbClr val="F2EFED"/>
                </a:solidFill>
                <a:prstDash val="solid"/>
                <a:round/>
              </a:ln>
            </p:spPr>
            <p:txBody>
              <a:bodyPr rtlCol="0" anchor="ctr"/>
              <a:lstStyle/>
              <a:p>
                <a:endParaRPr lang="en-US" dirty="0"/>
              </a:p>
            </p:txBody>
          </p:sp>
          <p:sp>
            <p:nvSpPr>
              <p:cNvPr id="35" name="Freeform 68">
                <a:extLst>
                  <a:ext uri="{FF2B5EF4-FFF2-40B4-BE49-F238E27FC236}">
                    <a16:creationId xmlns:a16="http://schemas.microsoft.com/office/drawing/2014/main" id="{FAC13E99-90FF-613A-6C0C-341131F0AAAC}"/>
                  </a:ext>
                </a:extLst>
              </p:cNvPr>
              <p:cNvSpPr/>
              <p:nvPr/>
            </p:nvSpPr>
            <p:spPr>
              <a:xfrm>
                <a:off x="8056322" y="2009741"/>
                <a:ext cx="372342" cy="293076"/>
              </a:xfrm>
              <a:custGeom>
                <a:avLst/>
                <a:gdLst>
                  <a:gd name="connsiteX0" fmla="*/ 365694 w 372345"/>
                  <a:gd name="connsiteY0" fmla="*/ 166026 h 293077"/>
                  <a:gd name="connsiteX1" fmla="*/ 372345 w 372345"/>
                  <a:gd name="connsiteY1" fmla="*/ 139278 h 293077"/>
                  <a:gd name="connsiteX2" fmla="*/ 359042 w 372345"/>
                  <a:gd name="connsiteY2" fmla="*/ 129248 h 293077"/>
                  <a:gd name="connsiteX3" fmla="*/ 259270 w 372345"/>
                  <a:gd name="connsiteY3" fmla="*/ 28944 h 293077"/>
                  <a:gd name="connsiteX4" fmla="*/ 179453 w 372345"/>
                  <a:gd name="connsiteY4" fmla="*/ 2196 h 293077"/>
                  <a:gd name="connsiteX5" fmla="*/ 43098 w 372345"/>
                  <a:gd name="connsiteY5" fmla="*/ 5540 h 293077"/>
                  <a:gd name="connsiteX6" fmla="*/ 9840 w 372345"/>
                  <a:gd name="connsiteY6" fmla="*/ 15570 h 293077"/>
                  <a:gd name="connsiteX7" fmla="*/ 39772 w 372345"/>
                  <a:gd name="connsiteY7" fmla="*/ 79096 h 293077"/>
                  <a:gd name="connsiteX8" fmla="*/ 166150 w 372345"/>
                  <a:gd name="connsiteY8" fmla="*/ 132591 h 293077"/>
                  <a:gd name="connsiteX9" fmla="*/ 172801 w 372345"/>
                  <a:gd name="connsiteY9" fmla="*/ 155996 h 293077"/>
                  <a:gd name="connsiteX10" fmla="*/ 119590 w 372345"/>
                  <a:gd name="connsiteY10" fmla="*/ 135935 h 293077"/>
                  <a:gd name="connsiteX11" fmla="*/ 56401 w 372345"/>
                  <a:gd name="connsiteY11" fmla="*/ 192774 h 293077"/>
                  <a:gd name="connsiteX12" fmla="*/ 89658 w 372345"/>
                  <a:gd name="connsiteY12" fmla="*/ 222865 h 293077"/>
                  <a:gd name="connsiteX13" fmla="*/ 332437 w 372345"/>
                  <a:gd name="connsiteY13" fmla="*/ 293078 h 293077"/>
                  <a:gd name="connsiteX14" fmla="*/ 335762 w 372345"/>
                  <a:gd name="connsiteY14" fmla="*/ 279704 h 293077"/>
                  <a:gd name="connsiteX15" fmla="*/ 335762 w 372345"/>
                  <a:gd name="connsiteY15" fmla="*/ 279704 h 293077"/>
                  <a:gd name="connsiteX16" fmla="*/ 359042 w 372345"/>
                  <a:gd name="connsiteY16" fmla="*/ 192774 h 293077"/>
                  <a:gd name="connsiteX17" fmla="*/ 365694 w 372345"/>
                  <a:gd name="connsiteY17" fmla="*/ 166026 h 293077"/>
                  <a:gd name="connsiteX18" fmla="*/ 365694 w 372345"/>
                  <a:gd name="connsiteY18" fmla="*/ 166026 h 293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72345" h="293077">
                    <a:moveTo>
                      <a:pt x="365694" y="166026"/>
                    </a:moveTo>
                    <a:lnTo>
                      <a:pt x="372345" y="139278"/>
                    </a:lnTo>
                    <a:cubicBezTo>
                      <a:pt x="369020" y="135935"/>
                      <a:pt x="362368" y="132591"/>
                      <a:pt x="359042" y="129248"/>
                    </a:cubicBezTo>
                    <a:cubicBezTo>
                      <a:pt x="329111" y="92470"/>
                      <a:pt x="295854" y="59035"/>
                      <a:pt x="259270" y="28944"/>
                    </a:cubicBezTo>
                    <a:cubicBezTo>
                      <a:pt x="235990" y="12227"/>
                      <a:pt x="206059" y="5540"/>
                      <a:pt x="179453" y="2196"/>
                    </a:cubicBezTo>
                    <a:cubicBezTo>
                      <a:pt x="132893" y="-1147"/>
                      <a:pt x="89658" y="-1147"/>
                      <a:pt x="43098" y="5540"/>
                    </a:cubicBezTo>
                    <a:cubicBezTo>
                      <a:pt x="29795" y="5540"/>
                      <a:pt x="19818" y="8883"/>
                      <a:pt x="9840" y="15570"/>
                    </a:cubicBezTo>
                    <a:cubicBezTo>
                      <a:pt x="-16765" y="38974"/>
                      <a:pt x="16492" y="72409"/>
                      <a:pt x="39772" y="79096"/>
                    </a:cubicBezTo>
                    <a:cubicBezTo>
                      <a:pt x="89658" y="92470"/>
                      <a:pt x="139544" y="72409"/>
                      <a:pt x="166150" y="132591"/>
                    </a:cubicBezTo>
                    <a:cubicBezTo>
                      <a:pt x="169476" y="139278"/>
                      <a:pt x="172801" y="149309"/>
                      <a:pt x="172801" y="155996"/>
                    </a:cubicBezTo>
                    <a:cubicBezTo>
                      <a:pt x="156173" y="152652"/>
                      <a:pt x="136218" y="145965"/>
                      <a:pt x="119590" y="135935"/>
                    </a:cubicBezTo>
                    <a:lnTo>
                      <a:pt x="56401" y="192774"/>
                    </a:lnTo>
                    <a:cubicBezTo>
                      <a:pt x="66378" y="202804"/>
                      <a:pt x="79681" y="212835"/>
                      <a:pt x="89658" y="222865"/>
                    </a:cubicBezTo>
                    <a:cubicBezTo>
                      <a:pt x="142870" y="252956"/>
                      <a:pt x="249293" y="259643"/>
                      <a:pt x="332437" y="293078"/>
                    </a:cubicBezTo>
                    <a:lnTo>
                      <a:pt x="335762" y="279704"/>
                    </a:lnTo>
                    <a:lnTo>
                      <a:pt x="335762" y="279704"/>
                    </a:lnTo>
                    <a:lnTo>
                      <a:pt x="359042" y="192774"/>
                    </a:lnTo>
                    <a:lnTo>
                      <a:pt x="365694" y="166026"/>
                    </a:lnTo>
                    <a:lnTo>
                      <a:pt x="365694" y="166026"/>
                    </a:lnTo>
                    <a:close/>
                  </a:path>
                </a:pathLst>
              </a:custGeom>
              <a:solidFill>
                <a:schemeClr val="accent1"/>
              </a:solidFill>
              <a:ln w="33223" cap="rnd">
                <a:solidFill>
                  <a:srgbClr val="F2EFED"/>
                </a:solidFill>
                <a:prstDash val="solid"/>
                <a:round/>
              </a:ln>
            </p:spPr>
            <p:txBody>
              <a:bodyPr rtlCol="0" anchor="ctr"/>
              <a:lstStyle/>
              <a:p>
                <a:endParaRPr lang="en-US" dirty="0"/>
              </a:p>
            </p:txBody>
          </p:sp>
        </p:grpSp>
        <p:sp>
          <p:nvSpPr>
            <p:cNvPr id="27" name="Freeform 60">
              <a:extLst>
                <a:ext uri="{FF2B5EF4-FFF2-40B4-BE49-F238E27FC236}">
                  <a16:creationId xmlns:a16="http://schemas.microsoft.com/office/drawing/2014/main" id="{14C68FEB-98BD-B539-148A-C39B703794E9}"/>
                </a:ext>
              </a:extLst>
            </p:cNvPr>
            <p:cNvSpPr/>
            <p:nvPr/>
          </p:nvSpPr>
          <p:spPr>
            <a:xfrm>
              <a:off x="9278943" y="2646091"/>
              <a:ext cx="433848" cy="331811"/>
            </a:xfrm>
            <a:custGeom>
              <a:avLst/>
              <a:gdLst>
                <a:gd name="connsiteX0" fmla="*/ 333883 w 333883"/>
                <a:gd name="connsiteY0" fmla="*/ 44719 h 255357"/>
                <a:gd name="connsiteX1" fmla="*/ 277346 w 333883"/>
                <a:gd name="connsiteY1" fmla="*/ 14628 h 255357"/>
                <a:gd name="connsiteX2" fmla="*/ 270694 w 333883"/>
                <a:gd name="connsiteY2" fmla="*/ 78153 h 255357"/>
                <a:gd name="connsiteX3" fmla="*/ 194202 w 333883"/>
                <a:gd name="connsiteY3" fmla="*/ 38032 h 255357"/>
                <a:gd name="connsiteX4" fmla="*/ 144316 w 333883"/>
                <a:gd name="connsiteY4" fmla="*/ 11284 h 255357"/>
                <a:gd name="connsiteX5" fmla="*/ 104408 w 333883"/>
                <a:gd name="connsiteY5" fmla="*/ 1254 h 255357"/>
                <a:gd name="connsiteX6" fmla="*/ 91105 w 333883"/>
                <a:gd name="connsiteY6" fmla="*/ 58093 h 255357"/>
                <a:gd name="connsiteX7" fmla="*/ 114385 w 333883"/>
                <a:gd name="connsiteY7" fmla="*/ 78153 h 255357"/>
                <a:gd name="connsiteX8" fmla="*/ 51196 w 333883"/>
                <a:gd name="connsiteY8" fmla="*/ 54749 h 255357"/>
                <a:gd name="connsiteX9" fmla="*/ 7962 w 333883"/>
                <a:gd name="connsiteY9" fmla="*/ 54749 h 255357"/>
                <a:gd name="connsiteX10" fmla="*/ 4636 w 333883"/>
                <a:gd name="connsiteY10" fmla="*/ 91527 h 255357"/>
                <a:gd name="connsiteX11" fmla="*/ 34567 w 333883"/>
                <a:gd name="connsiteY11" fmla="*/ 114932 h 255357"/>
                <a:gd name="connsiteX12" fmla="*/ 14613 w 333883"/>
                <a:gd name="connsiteY12" fmla="*/ 131649 h 255357"/>
                <a:gd name="connsiteX13" fmla="*/ 31242 w 333883"/>
                <a:gd name="connsiteY13" fmla="*/ 168427 h 255357"/>
                <a:gd name="connsiteX14" fmla="*/ 34567 w 333883"/>
                <a:gd name="connsiteY14" fmla="*/ 171771 h 255357"/>
                <a:gd name="connsiteX15" fmla="*/ 24590 w 333883"/>
                <a:gd name="connsiteY15" fmla="*/ 185144 h 255357"/>
                <a:gd name="connsiteX16" fmla="*/ 71150 w 333883"/>
                <a:gd name="connsiteY16" fmla="*/ 235296 h 255357"/>
                <a:gd name="connsiteX17" fmla="*/ 300626 w 333883"/>
                <a:gd name="connsiteY17" fmla="*/ 255357 h 255357"/>
                <a:gd name="connsiteX18" fmla="*/ 333883 w 333883"/>
                <a:gd name="connsiteY18" fmla="*/ 44719 h 255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33883" h="255357">
                  <a:moveTo>
                    <a:pt x="333883" y="44719"/>
                  </a:moveTo>
                  <a:cubicBezTo>
                    <a:pt x="300626" y="28001"/>
                    <a:pt x="277346" y="14628"/>
                    <a:pt x="277346" y="14628"/>
                  </a:cubicBezTo>
                  <a:lnTo>
                    <a:pt x="270694" y="78153"/>
                  </a:lnTo>
                  <a:cubicBezTo>
                    <a:pt x="270694" y="78153"/>
                    <a:pt x="230785" y="58093"/>
                    <a:pt x="194202" y="38032"/>
                  </a:cubicBezTo>
                  <a:lnTo>
                    <a:pt x="144316" y="11284"/>
                  </a:lnTo>
                  <a:cubicBezTo>
                    <a:pt x="131013" y="1254"/>
                    <a:pt x="117711" y="-2090"/>
                    <a:pt x="104408" y="1254"/>
                  </a:cubicBezTo>
                  <a:cubicBezTo>
                    <a:pt x="81128" y="7941"/>
                    <a:pt x="77802" y="38032"/>
                    <a:pt x="91105" y="58093"/>
                  </a:cubicBezTo>
                  <a:cubicBezTo>
                    <a:pt x="97756" y="64780"/>
                    <a:pt x="104408" y="71467"/>
                    <a:pt x="114385" y="78153"/>
                  </a:cubicBezTo>
                  <a:lnTo>
                    <a:pt x="51196" y="54749"/>
                  </a:lnTo>
                  <a:cubicBezTo>
                    <a:pt x="37893" y="48062"/>
                    <a:pt x="21264" y="48062"/>
                    <a:pt x="7962" y="54749"/>
                  </a:cubicBezTo>
                  <a:cubicBezTo>
                    <a:pt x="-2016" y="64780"/>
                    <a:pt x="-2016" y="81497"/>
                    <a:pt x="4636" y="91527"/>
                  </a:cubicBezTo>
                  <a:cubicBezTo>
                    <a:pt x="11287" y="101558"/>
                    <a:pt x="24590" y="108245"/>
                    <a:pt x="34567" y="114932"/>
                  </a:cubicBezTo>
                  <a:cubicBezTo>
                    <a:pt x="24590" y="114932"/>
                    <a:pt x="17939" y="121619"/>
                    <a:pt x="14613" y="131649"/>
                  </a:cubicBezTo>
                  <a:cubicBezTo>
                    <a:pt x="14613" y="145023"/>
                    <a:pt x="17939" y="158397"/>
                    <a:pt x="31242" y="168427"/>
                  </a:cubicBezTo>
                  <a:lnTo>
                    <a:pt x="34567" y="171771"/>
                  </a:lnTo>
                  <a:cubicBezTo>
                    <a:pt x="27916" y="175114"/>
                    <a:pt x="24590" y="181801"/>
                    <a:pt x="24590" y="185144"/>
                  </a:cubicBezTo>
                  <a:cubicBezTo>
                    <a:pt x="21264" y="205205"/>
                    <a:pt x="41219" y="225266"/>
                    <a:pt x="71150" y="235296"/>
                  </a:cubicBezTo>
                  <a:cubicBezTo>
                    <a:pt x="101082" y="241983"/>
                    <a:pt x="244088" y="248670"/>
                    <a:pt x="300626" y="255357"/>
                  </a:cubicBezTo>
                  <a:cubicBezTo>
                    <a:pt x="310603" y="178457"/>
                    <a:pt x="320580" y="111588"/>
                    <a:pt x="333883" y="44719"/>
                  </a:cubicBezTo>
                  <a:close/>
                </a:path>
              </a:pathLst>
            </a:custGeom>
            <a:solidFill>
              <a:schemeClr val="accent1"/>
            </a:solidFill>
            <a:ln w="33223" cap="rnd">
              <a:solidFill>
                <a:srgbClr val="F2EFED"/>
              </a:solidFill>
              <a:prstDash val="solid"/>
              <a:round/>
            </a:ln>
          </p:spPr>
          <p:txBody>
            <a:bodyPr rtlCol="0" anchor="ctr"/>
            <a:lstStyle/>
            <a:p>
              <a:endParaRPr lang="en-US" dirty="0"/>
            </a:p>
          </p:txBody>
        </p:sp>
        <p:sp>
          <p:nvSpPr>
            <p:cNvPr id="28" name="Freeform 61">
              <a:extLst>
                <a:ext uri="{FF2B5EF4-FFF2-40B4-BE49-F238E27FC236}">
                  <a16:creationId xmlns:a16="http://schemas.microsoft.com/office/drawing/2014/main" id="{40CAD5CD-9436-C2EA-E044-CF998D7BB44E}"/>
                </a:ext>
              </a:extLst>
            </p:cNvPr>
            <p:cNvSpPr/>
            <p:nvPr/>
          </p:nvSpPr>
          <p:spPr>
            <a:xfrm>
              <a:off x="9060250" y="1878744"/>
              <a:ext cx="656861" cy="864555"/>
            </a:xfrm>
            <a:custGeom>
              <a:avLst/>
              <a:gdLst>
                <a:gd name="connsiteX0" fmla="*/ 179590 w 505511"/>
                <a:gd name="connsiteY0" fmla="*/ 641946 h 665349"/>
                <a:gd name="connsiteX1" fmla="*/ 222824 w 505511"/>
                <a:gd name="connsiteY1" fmla="*/ 641946 h 665349"/>
                <a:gd name="connsiteX2" fmla="*/ 286013 w 505511"/>
                <a:gd name="connsiteY2" fmla="*/ 665350 h 665349"/>
                <a:gd name="connsiteX3" fmla="*/ 262733 w 505511"/>
                <a:gd name="connsiteY3" fmla="*/ 645289 h 665349"/>
                <a:gd name="connsiteX4" fmla="*/ 276036 w 505511"/>
                <a:gd name="connsiteY4" fmla="*/ 588450 h 665349"/>
                <a:gd name="connsiteX5" fmla="*/ 312619 w 505511"/>
                <a:gd name="connsiteY5" fmla="*/ 598481 h 665349"/>
                <a:gd name="connsiteX6" fmla="*/ 362505 w 505511"/>
                <a:gd name="connsiteY6" fmla="*/ 625228 h 665349"/>
                <a:gd name="connsiteX7" fmla="*/ 438997 w 505511"/>
                <a:gd name="connsiteY7" fmla="*/ 665350 h 665349"/>
                <a:gd name="connsiteX8" fmla="*/ 442322 w 505511"/>
                <a:gd name="connsiteY8" fmla="*/ 645289 h 665349"/>
                <a:gd name="connsiteX9" fmla="*/ 505511 w 505511"/>
                <a:gd name="connsiteY9" fmla="*/ 100304 h 665349"/>
                <a:gd name="connsiteX10" fmla="*/ 49886 w 505511"/>
                <a:gd name="connsiteY10" fmla="*/ 0 h 665349"/>
                <a:gd name="connsiteX11" fmla="*/ 0 w 505511"/>
                <a:gd name="connsiteY11" fmla="*/ 611854 h 665349"/>
                <a:gd name="connsiteX12" fmla="*/ 176264 w 505511"/>
                <a:gd name="connsiteY12" fmla="*/ 658663 h 665349"/>
                <a:gd name="connsiteX13" fmla="*/ 179590 w 505511"/>
                <a:gd name="connsiteY13" fmla="*/ 641946 h 665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5511" h="665349">
                  <a:moveTo>
                    <a:pt x="179590" y="641946"/>
                  </a:moveTo>
                  <a:cubicBezTo>
                    <a:pt x="192893" y="635259"/>
                    <a:pt x="209521" y="635259"/>
                    <a:pt x="222824" y="641946"/>
                  </a:cubicBezTo>
                  <a:lnTo>
                    <a:pt x="286013" y="665350"/>
                  </a:lnTo>
                  <a:cubicBezTo>
                    <a:pt x="276036" y="662006"/>
                    <a:pt x="269384" y="655320"/>
                    <a:pt x="262733" y="645289"/>
                  </a:cubicBezTo>
                  <a:cubicBezTo>
                    <a:pt x="249430" y="628572"/>
                    <a:pt x="252756" y="595137"/>
                    <a:pt x="276036" y="588450"/>
                  </a:cubicBezTo>
                  <a:cubicBezTo>
                    <a:pt x="289339" y="588450"/>
                    <a:pt x="302642" y="591794"/>
                    <a:pt x="312619" y="598481"/>
                  </a:cubicBezTo>
                  <a:lnTo>
                    <a:pt x="362505" y="625228"/>
                  </a:lnTo>
                  <a:cubicBezTo>
                    <a:pt x="395762" y="645289"/>
                    <a:pt x="438997" y="665350"/>
                    <a:pt x="438997" y="665350"/>
                  </a:cubicBezTo>
                  <a:lnTo>
                    <a:pt x="442322" y="645289"/>
                  </a:lnTo>
                  <a:lnTo>
                    <a:pt x="505511" y="100304"/>
                  </a:lnTo>
                  <a:lnTo>
                    <a:pt x="49886" y="0"/>
                  </a:lnTo>
                  <a:lnTo>
                    <a:pt x="0" y="611854"/>
                  </a:lnTo>
                  <a:lnTo>
                    <a:pt x="176264" y="658663"/>
                  </a:lnTo>
                  <a:cubicBezTo>
                    <a:pt x="172938" y="651976"/>
                    <a:pt x="176264" y="645289"/>
                    <a:pt x="179590" y="641946"/>
                  </a:cubicBezTo>
                  <a:close/>
                </a:path>
              </a:pathLst>
            </a:custGeom>
            <a:solidFill>
              <a:schemeClr val="accent1"/>
            </a:solidFill>
            <a:ln w="33223" cap="rnd">
              <a:solidFill>
                <a:srgbClr val="F2EFED"/>
              </a:solidFill>
              <a:prstDash val="solid"/>
              <a:round/>
            </a:ln>
          </p:spPr>
          <p:txBody>
            <a:bodyPr rtlCol="0" anchor="ctr"/>
            <a:lstStyle/>
            <a:p>
              <a:endParaRPr lang="en-US" dirty="0"/>
            </a:p>
          </p:txBody>
        </p:sp>
        <p:sp>
          <p:nvSpPr>
            <p:cNvPr id="29" name="Freeform 62">
              <a:extLst>
                <a:ext uri="{FF2B5EF4-FFF2-40B4-BE49-F238E27FC236}">
                  <a16:creationId xmlns:a16="http://schemas.microsoft.com/office/drawing/2014/main" id="{0DD88418-AF99-197E-6A83-A619A4CBB1A8}"/>
                </a:ext>
              </a:extLst>
            </p:cNvPr>
            <p:cNvSpPr/>
            <p:nvPr/>
          </p:nvSpPr>
          <p:spPr>
            <a:xfrm>
              <a:off x="8679962" y="1662604"/>
              <a:ext cx="1952099" cy="1414374"/>
            </a:xfrm>
            <a:custGeom>
              <a:avLst/>
              <a:gdLst>
                <a:gd name="connsiteX0" fmla="*/ 69841 w 1502307"/>
                <a:gd name="connsiteY0" fmla="*/ 326824 h 1088482"/>
                <a:gd name="connsiteX1" fmla="*/ 319270 w 1502307"/>
                <a:gd name="connsiteY1" fmla="*/ 390350 h 1088482"/>
                <a:gd name="connsiteX2" fmla="*/ 295990 w 1502307"/>
                <a:gd name="connsiteY2" fmla="*/ 671201 h 1088482"/>
                <a:gd name="connsiteX3" fmla="*/ 0 w 1502307"/>
                <a:gd name="connsiteY3" fmla="*/ 594301 h 1088482"/>
                <a:gd name="connsiteX4" fmla="*/ 69841 w 1502307"/>
                <a:gd name="connsiteY4" fmla="*/ 326824 h 1088482"/>
                <a:gd name="connsiteX5" fmla="*/ 1499905 w 1502307"/>
                <a:gd name="connsiteY5" fmla="*/ 938678 h 1088482"/>
                <a:gd name="connsiteX6" fmla="*/ 1406785 w 1502307"/>
                <a:gd name="connsiteY6" fmla="*/ 1075760 h 1088482"/>
                <a:gd name="connsiteX7" fmla="*/ 1300361 w 1502307"/>
                <a:gd name="connsiteY7" fmla="*/ 1085791 h 1088482"/>
                <a:gd name="connsiteX8" fmla="*/ 1021000 w 1502307"/>
                <a:gd name="connsiteY8" fmla="*/ 1059043 h 1088482"/>
                <a:gd name="connsiteX9" fmla="*/ 768244 w 1502307"/>
                <a:gd name="connsiteY9" fmla="*/ 1015578 h 1088482"/>
                <a:gd name="connsiteX10" fmla="*/ 794850 w 1502307"/>
                <a:gd name="connsiteY10" fmla="*/ 798253 h 1088482"/>
                <a:gd name="connsiteX11" fmla="*/ 738313 w 1502307"/>
                <a:gd name="connsiteY11" fmla="*/ 768161 h 1088482"/>
                <a:gd name="connsiteX12" fmla="*/ 731661 w 1502307"/>
                <a:gd name="connsiteY12" fmla="*/ 811627 h 1088482"/>
                <a:gd name="connsiteX13" fmla="*/ 798176 w 1502307"/>
                <a:gd name="connsiteY13" fmla="*/ 266641 h 1088482"/>
                <a:gd name="connsiteX14" fmla="*/ 615260 w 1502307"/>
                <a:gd name="connsiteY14" fmla="*/ 226520 h 1088482"/>
                <a:gd name="connsiteX15" fmla="*/ 552072 w 1502307"/>
                <a:gd name="connsiteY15" fmla="*/ 213146 h 1088482"/>
                <a:gd name="connsiteX16" fmla="*/ 628563 w 1502307"/>
                <a:gd name="connsiteY16" fmla="*/ 52660 h 1088482"/>
                <a:gd name="connsiteX17" fmla="*/ 695078 w 1502307"/>
                <a:gd name="connsiteY17" fmla="*/ 9195 h 1088482"/>
                <a:gd name="connsiteX18" fmla="*/ 725010 w 1502307"/>
                <a:gd name="connsiteY18" fmla="*/ 9195 h 1088482"/>
                <a:gd name="connsiteX19" fmla="*/ 841410 w 1502307"/>
                <a:gd name="connsiteY19" fmla="*/ 5851 h 1088482"/>
                <a:gd name="connsiteX20" fmla="*/ 821456 w 1502307"/>
                <a:gd name="connsiteY20" fmla="*/ 32599 h 1088482"/>
                <a:gd name="connsiteX21" fmla="*/ 821456 w 1502307"/>
                <a:gd name="connsiteY21" fmla="*/ 112842 h 1088482"/>
                <a:gd name="connsiteX22" fmla="*/ 904599 w 1502307"/>
                <a:gd name="connsiteY22" fmla="*/ 152964 h 1088482"/>
                <a:gd name="connsiteX23" fmla="*/ 954485 w 1502307"/>
                <a:gd name="connsiteY23" fmla="*/ 142933 h 1088482"/>
                <a:gd name="connsiteX24" fmla="*/ 1044280 w 1502307"/>
                <a:gd name="connsiteY24" fmla="*/ 49316 h 1088482"/>
                <a:gd name="connsiteX25" fmla="*/ 1127423 w 1502307"/>
                <a:gd name="connsiteY25" fmla="*/ 69377 h 1088482"/>
                <a:gd name="connsiteX26" fmla="*/ 1164006 w 1502307"/>
                <a:gd name="connsiteY26" fmla="*/ 79407 h 1088482"/>
                <a:gd name="connsiteX27" fmla="*/ 1376853 w 1502307"/>
                <a:gd name="connsiteY27" fmla="*/ 320137 h 1088482"/>
                <a:gd name="connsiteX28" fmla="*/ 1469974 w 1502307"/>
                <a:gd name="connsiteY28" fmla="*/ 631079 h 1088482"/>
                <a:gd name="connsiteX29" fmla="*/ 1499905 w 1502307"/>
                <a:gd name="connsiteY29" fmla="*/ 938678 h 1088482"/>
                <a:gd name="connsiteX30" fmla="*/ 1130749 w 1502307"/>
                <a:gd name="connsiteY30" fmla="*/ 82751 h 1088482"/>
                <a:gd name="connsiteX31" fmla="*/ 1147378 w 1502307"/>
                <a:gd name="connsiteY31" fmla="*/ 79407 h 1088482"/>
                <a:gd name="connsiteX32" fmla="*/ 1157355 w 1502307"/>
                <a:gd name="connsiteY32" fmla="*/ 79407 h 1088482"/>
                <a:gd name="connsiteX33" fmla="*/ 1154029 w 1502307"/>
                <a:gd name="connsiteY33" fmla="*/ 79407 h 1088482"/>
                <a:gd name="connsiteX34" fmla="*/ 1147378 w 1502307"/>
                <a:gd name="connsiteY34" fmla="*/ 79407 h 1088482"/>
                <a:gd name="connsiteX35" fmla="*/ 1130749 w 1502307"/>
                <a:gd name="connsiteY35" fmla="*/ 82751 h 1088482"/>
                <a:gd name="connsiteX36" fmla="*/ 1157355 w 1502307"/>
                <a:gd name="connsiteY36" fmla="*/ 808283 h 1088482"/>
                <a:gd name="connsiteX37" fmla="*/ 1100818 w 1502307"/>
                <a:gd name="connsiteY37" fmla="*/ 804940 h 1088482"/>
                <a:gd name="connsiteX38" fmla="*/ 818130 w 1502307"/>
                <a:gd name="connsiteY38" fmla="*/ 768161 h 1088482"/>
                <a:gd name="connsiteX39" fmla="*/ 1100818 w 1502307"/>
                <a:gd name="connsiteY39" fmla="*/ 804940 h 1088482"/>
                <a:gd name="connsiteX40" fmla="*/ 1157355 w 1502307"/>
                <a:gd name="connsiteY40" fmla="*/ 808283 h 1088482"/>
                <a:gd name="connsiteX41" fmla="*/ 1197264 w 1502307"/>
                <a:gd name="connsiteY41" fmla="*/ 697949 h 1088482"/>
                <a:gd name="connsiteX42" fmla="*/ 1160681 w 1502307"/>
                <a:gd name="connsiteY42" fmla="*/ 604332 h 1088482"/>
                <a:gd name="connsiteX43" fmla="*/ 1164006 w 1502307"/>
                <a:gd name="connsiteY43" fmla="*/ 614362 h 1088482"/>
                <a:gd name="connsiteX44" fmla="*/ 1154029 w 1502307"/>
                <a:gd name="connsiteY44" fmla="*/ 804940 h 1088482"/>
                <a:gd name="connsiteX45" fmla="*/ 1193938 w 1502307"/>
                <a:gd name="connsiteY45" fmla="*/ 794909 h 1088482"/>
                <a:gd name="connsiteX46" fmla="*/ 1197264 w 1502307"/>
                <a:gd name="connsiteY46" fmla="*/ 697949 h 108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502307" h="1088482">
                  <a:moveTo>
                    <a:pt x="69841" y="326824"/>
                  </a:moveTo>
                  <a:cubicBezTo>
                    <a:pt x="69841" y="326824"/>
                    <a:pt x="196218" y="356915"/>
                    <a:pt x="319270" y="390350"/>
                  </a:cubicBezTo>
                  <a:lnTo>
                    <a:pt x="295990" y="671201"/>
                  </a:lnTo>
                  <a:lnTo>
                    <a:pt x="0" y="594301"/>
                  </a:lnTo>
                  <a:lnTo>
                    <a:pt x="69841" y="326824"/>
                  </a:lnTo>
                  <a:close/>
                  <a:moveTo>
                    <a:pt x="1499905" y="938678"/>
                  </a:moveTo>
                  <a:cubicBezTo>
                    <a:pt x="1493254" y="998861"/>
                    <a:pt x="1459996" y="1049013"/>
                    <a:pt x="1406785" y="1075760"/>
                  </a:cubicBezTo>
                  <a:cubicBezTo>
                    <a:pt x="1373527" y="1085791"/>
                    <a:pt x="1336944" y="1092478"/>
                    <a:pt x="1300361" y="1085791"/>
                  </a:cubicBezTo>
                  <a:cubicBezTo>
                    <a:pt x="1207241" y="1082447"/>
                    <a:pt x="1110795" y="1072417"/>
                    <a:pt x="1021000" y="1059043"/>
                  </a:cubicBezTo>
                  <a:cubicBezTo>
                    <a:pt x="1001046" y="1055700"/>
                    <a:pt x="768244" y="1022265"/>
                    <a:pt x="768244" y="1015578"/>
                  </a:cubicBezTo>
                  <a:cubicBezTo>
                    <a:pt x="774896" y="942022"/>
                    <a:pt x="781547" y="868465"/>
                    <a:pt x="794850" y="798253"/>
                  </a:cubicBezTo>
                  <a:cubicBezTo>
                    <a:pt x="761593" y="781535"/>
                    <a:pt x="738313" y="768161"/>
                    <a:pt x="738313" y="768161"/>
                  </a:cubicBezTo>
                  <a:lnTo>
                    <a:pt x="731661" y="811627"/>
                  </a:lnTo>
                  <a:lnTo>
                    <a:pt x="798176" y="266641"/>
                  </a:lnTo>
                  <a:lnTo>
                    <a:pt x="615260" y="226520"/>
                  </a:lnTo>
                  <a:lnTo>
                    <a:pt x="552072" y="213146"/>
                  </a:lnTo>
                  <a:cubicBezTo>
                    <a:pt x="565374" y="156307"/>
                    <a:pt x="585329" y="102812"/>
                    <a:pt x="628563" y="52660"/>
                  </a:cubicBezTo>
                  <a:cubicBezTo>
                    <a:pt x="645192" y="32599"/>
                    <a:pt x="668472" y="15881"/>
                    <a:pt x="695078" y="9195"/>
                  </a:cubicBezTo>
                  <a:cubicBezTo>
                    <a:pt x="705055" y="5851"/>
                    <a:pt x="715032" y="5851"/>
                    <a:pt x="725010" y="9195"/>
                  </a:cubicBezTo>
                  <a:cubicBezTo>
                    <a:pt x="761593" y="-4179"/>
                    <a:pt x="801502" y="-836"/>
                    <a:pt x="841410" y="5851"/>
                  </a:cubicBezTo>
                  <a:cubicBezTo>
                    <a:pt x="831433" y="12538"/>
                    <a:pt x="824782" y="19225"/>
                    <a:pt x="821456" y="32599"/>
                  </a:cubicBezTo>
                  <a:cubicBezTo>
                    <a:pt x="808153" y="56003"/>
                    <a:pt x="808153" y="89438"/>
                    <a:pt x="821456" y="112842"/>
                  </a:cubicBezTo>
                  <a:cubicBezTo>
                    <a:pt x="841410" y="139590"/>
                    <a:pt x="871342" y="152964"/>
                    <a:pt x="904599" y="152964"/>
                  </a:cubicBezTo>
                  <a:cubicBezTo>
                    <a:pt x="921228" y="152964"/>
                    <a:pt x="937857" y="149620"/>
                    <a:pt x="954485" y="142933"/>
                  </a:cubicBezTo>
                  <a:cubicBezTo>
                    <a:pt x="994394" y="122872"/>
                    <a:pt x="1024326" y="89438"/>
                    <a:pt x="1044280" y="49316"/>
                  </a:cubicBezTo>
                  <a:cubicBezTo>
                    <a:pt x="1070886" y="56003"/>
                    <a:pt x="1100818" y="62690"/>
                    <a:pt x="1127423" y="69377"/>
                  </a:cubicBezTo>
                  <a:cubicBezTo>
                    <a:pt x="1140726" y="72720"/>
                    <a:pt x="1150704" y="76064"/>
                    <a:pt x="1164006" y="79407"/>
                  </a:cubicBezTo>
                  <a:cubicBezTo>
                    <a:pt x="1283733" y="76064"/>
                    <a:pt x="1340270" y="226520"/>
                    <a:pt x="1376853" y="320137"/>
                  </a:cubicBezTo>
                  <a:cubicBezTo>
                    <a:pt x="1416762" y="420441"/>
                    <a:pt x="1446693" y="524088"/>
                    <a:pt x="1469974" y="631079"/>
                  </a:cubicBezTo>
                  <a:cubicBezTo>
                    <a:pt x="1486602" y="711323"/>
                    <a:pt x="1509882" y="865122"/>
                    <a:pt x="1499905" y="938678"/>
                  </a:cubicBezTo>
                  <a:close/>
                  <a:moveTo>
                    <a:pt x="1130749" y="82751"/>
                  </a:moveTo>
                  <a:cubicBezTo>
                    <a:pt x="1137401" y="82751"/>
                    <a:pt x="1140726" y="79407"/>
                    <a:pt x="1147378" y="79407"/>
                  </a:cubicBezTo>
                  <a:cubicBezTo>
                    <a:pt x="1150704" y="79407"/>
                    <a:pt x="1154029" y="79407"/>
                    <a:pt x="1157355" y="79407"/>
                  </a:cubicBezTo>
                  <a:cubicBezTo>
                    <a:pt x="1157355" y="79407"/>
                    <a:pt x="1154029" y="79407"/>
                    <a:pt x="1154029" y="79407"/>
                  </a:cubicBezTo>
                  <a:cubicBezTo>
                    <a:pt x="1150704" y="79407"/>
                    <a:pt x="1150704" y="79407"/>
                    <a:pt x="1147378" y="79407"/>
                  </a:cubicBezTo>
                  <a:cubicBezTo>
                    <a:pt x="1140726" y="79407"/>
                    <a:pt x="1137401" y="82751"/>
                    <a:pt x="1130749" y="82751"/>
                  </a:cubicBezTo>
                  <a:close/>
                  <a:moveTo>
                    <a:pt x="1157355" y="808283"/>
                  </a:moveTo>
                  <a:cubicBezTo>
                    <a:pt x="1137401" y="808283"/>
                    <a:pt x="1117446" y="804940"/>
                    <a:pt x="1100818" y="804940"/>
                  </a:cubicBezTo>
                  <a:cubicBezTo>
                    <a:pt x="1067560" y="801596"/>
                    <a:pt x="874668" y="778192"/>
                    <a:pt x="818130" y="768161"/>
                  </a:cubicBezTo>
                  <a:cubicBezTo>
                    <a:pt x="877993" y="778192"/>
                    <a:pt x="1067560" y="801596"/>
                    <a:pt x="1100818" y="804940"/>
                  </a:cubicBezTo>
                  <a:cubicBezTo>
                    <a:pt x="1114120" y="804940"/>
                    <a:pt x="1137401" y="808283"/>
                    <a:pt x="1157355" y="808283"/>
                  </a:cubicBezTo>
                  <a:close/>
                  <a:moveTo>
                    <a:pt x="1197264" y="697949"/>
                  </a:moveTo>
                  <a:cubicBezTo>
                    <a:pt x="1183961" y="667857"/>
                    <a:pt x="1173984" y="634423"/>
                    <a:pt x="1160681" y="604332"/>
                  </a:cubicBezTo>
                  <a:lnTo>
                    <a:pt x="1164006" y="614362"/>
                  </a:lnTo>
                  <a:cubicBezTo>
                    <a:pt x="1157355" y="677888"/>
                    <a:pt x="1154029" y="741414"/>
                    <a:pt x="1154029" y="804940"/>
                  </a:cubicBezTo>
                  <a:cubicBezTo>
                    <a:pt x="1170658" y="804940"/>
                    <a:pt x="1183961" y="801596"/>
                    <a:pt x="1193938" y="794909"/>
                  </a:cubicBezTo>
                  <a:cubicBezTo>
                    <a:pt x="1227195" y="774848"/>
                    <a:pt x="1207241" y="724696"/>
                    <a:pt x="1197264" y="697949"/>
                  </a:cubicBezTo>
                  <a:close/>
                </a:path>
              </a:pathLst>
            </a:custGeom>
            <a:solidFill>
              <a:schemeClr val="accent1"/>
            </a:solidFill>
            <a:ln w="33223" cap="rnd">
              <a:solidFill>
                <a:srgbClr val="F2EFED"/>
              </a:solidFill>
              <a:prstDash val="solid"/>
              <a:round/>
            </a:ln>
          </p:spPr>
          <p:txBody>
            <a:bodyPr rtlCol="0" anchor="ctr"/>
            <a:lstStyle/>
            <a:p>
              <a:endParaRPr lang="en-US" dirty="0"/>
            </a:p>
          </p:txBody>
        </p:sp>
        <p:sp>
          <p:nvSpPr>
            <p:cNvPr id="30" name="Freeform 63">
              <a:extLst>
                <a:ext uri="{FF2B5EF4-FFF2-40B4-BE49-F238E27FC236}">
                  <a16:creationId xmlns:a16="http://schemas.microsoft.com/office/drawing/2014/main" id="{652E4AC6-DF11-26EB-94FA-5E28E216797E}"/>
                </a:ext>
              </a:extLst>
            </p:cNvPr>
            <p:cNvSpPr/>
            <p:nvPr/>
          </p:nvSpPr>
          <p:spPr>
            <a:xfrm>
              <a:off x="8182995" y="1657174"/>
              <a:ext cx="695755" cy="616919"/>
            </a:xfrm>
            <a:custGeom>
              <a:avLst/>
              <a:gdLst>
                <a:gd name="connsiteX0" fmla="*/ 535443 w 535443"/>
                <a:gd name="connsiteY0" fmla="*/ 66869 h 474772"/>
                <a:gd name="connsiteX1" fmla="*/ 319270 w 535443"/>
                <a:gd name="connsiteY1" fmla="*/ 250760 h 474772"/>
                <a:gd name="connsiteX2" fmla="*/ 249430 w 535443"/>
                <a:gd name="connsiteY2" fmla="*/ 227356 h 474772"/>
                <a:gd name="connsiteX3" fmla="*/ 222824 w 535443"/>
                <a:gd name="connsiteY3" fmla="*/ 224012 h 474772"/>
                <a:gd name="connsiteX4" fmla="*/ 482231 w 535443"/>
                <a:gd name="connsiteY4" fmla="*/ 0 h 474772"/>
                <a:gd name="connsiteX5" fmla="*/ 535443 w 535443"/>
                <a:gd name="connsiteY5" fmla="*/ 66869 h 474772"/>
                <a:gd name="connsiteX6" fmla="*/ 16629 w 535443"/>
                <a:gd name="connsiteY6" fmla="*/ 404559 h 474772"/>
                <a:gd name="connsiteX7" fmla="*/ 0 w 535443"/>
                <a:gd name="connsiteY7" fmla="*/ 468085 h 474772"/>
                <a:gd name="connsiteX8" fmla="*/ 3326 w 535443"/>
                <a:gd name="connsiteY8" fmla="*/ 474772 h 474772"/>
                <a:gd name="connsiteX9" fmla="*/ 6652 w 535443"/>
                <a:gd name="connsiteY9" fmla="*/ 474772 h 474772"/>
                <a:gd name="connsiteX10" fmla="*/ 73166 w 535443"/>
                <a:gd name="connsiteY10" fmla="*/ 464742 h 474772"/>
                <a:gd name="connsiteX11" fmla="*/ 226150 w 535443"/>
                <a:gd name="connsiteY11" fmla="*/ 334347 h 474772"/>
                <a:gd name="connsiteX12" fmla="*/ 133029 w 535443"/>
                <a:gd name="connsiteY12" fmla="*/ 307599 h 474772"/>
                <a:gd name="connsiteX13" fmla="*/ 16629 w 535443"/>
                <a:gd name="connsiteY13" fmla="*/ 404559 h 47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443" h="474772">
                  <a:moveTo>
                    <a:pt x="535443" y="66869"/>
                  </a:moveTo>
                  <a:lnTo>
                    <a:pt x="319270" y="250760"/>
                  </a:lnTo>
                  <a:cubicBezTo>
                    <a:pt x="295990" y="237386"/>
                    <a:pt x="272710" y="230699"/>
                    <a:pt x="249430" y="227356"/>
                  </a:cubicBezTo>
                  <a:cubicBezTo>
                    <a:pt x="239453" y="227356"/>
                    <a:pt x="232801" y="227356"/>
                    <a:pt x="222824" y="224012"/>
                  </a:cubicBezTo>
                  <a:lnTo>
                    <a:pt x="482231" y="0"/>
                  </a:lnTo>
                  <a:lnTo>
                    <a:pt x="535443" y="66869"/>
                  </a:lnTo>
                  <a:close/>
                  <a:moveTo>
                    <a:pt x="16629" y="404559"/>
                  </a:moveTo>
                  <a:lnTo>
                    <a:pt x="0" y="468085"/>
                  </a:lnTo>
                  <a:cubicBezTo>
                    <a:pt x="0" y="471429"/>
                    <a:pt x="0" y="474772"/>
                    <a:pt x="3326" y="474772"/>
                  </a:cubicBezTo>
                  <a:cubicBezTo>
                    <a:pt x="3326" y="474772"/>
                    <a:pt x="3326" y="474772"/>
                    <a:pt x="6652" y="474772"/>
                  </a:cubicBezTo>
                  <a:lnTo>
                    <a:pt x="73166" y="464742"/>
                  </a:lnTo>
                  <a:lnTo>
                    <a:pt x="226150" y="334347"/>
                  </a:lnTo>
                  <a:cubicBezTo>
                    <a:pt x="202870" y="307599"/>
                    <a:pt x="169613" y="310942"/>
                    <a:pt x="133029" y="307599"/>
                  </a:cubicBezTo>
                  <a:lnTo>
                    <a:pt x="16629" y="404559"/>
                  </a:lnTo>
                  <a:close/>
                </a:path>
              </a:pathLst>
            </a:custGeom>
            <a:solidFill>
              <a:schemeClr val="accent2"/>
            </a:solidFill>
            <a:ln w="24917" cap="rnd">
              <a:solidFill>
                <a:schemeClr val="accent2"/>
              </a:solidFill>
              <a:prstDash val="solid"/>
              <a:round/>
            </a:ln>
          </p:spPr>
          <p:txBody>
            <a:bodyPr rtlCol="0" anchor="ctr"/>
            <a:lstStyle/>
            <a:p>
              <a:endParaRPr lang="en-US" dirty="0"/>
            </a:p>
          </p:txBody>
        </p:sp>
        <p:sp>
          <p:nvSpPr>
            <p:cNvPr id="31" name="Freeform 64">
              <a:extLst>
                <a:ext uri="{FF2B5EF4-FFF2-40B4-BE49-F238E27FC236}">
                  <a16:creationId xmlns:a16="http://schemas.microsoft.com/office/drawing/2014/main" id="{C84F27E7-7AEA-9D52-ECF1-6565B4379599}"/>
                </a:ext>
              </a:extLst>
            </p:cNvPr>
            <p:cNvSpPr/>
            <p:nvPr/>
          </p:nvSpPr>
          <p:spPr>
            <a:xfrm>
              <a:off x="9678219" y="1768559"/>
              <a:ext cx="953821" cy="1317109"/>
            </a:xfrm>
            <a:custGeom>
              <a:avLst/>
              <a:gdLst>
                <a:gd name="connsiteX0" fmla="*/ 269384 w 734047"/>
                <a:gd name="connsiteY0" fmla="*/ 74766 h 1013628"/>
                <a:gd name="connsiteX1" fmla="*/ 379133 w 734047"/>
                <a:gd name="connsiteY1" fmla="*/ 1209 h 1013628"/>
                <a:gd name="connsiteX2" fmla="*/ 605283 w 734047"/>
                <a:gd name="connsiteY2" fmla="*/ 241939 h 1013628"/>
                <a:gd name="connsiteX3" fmla="*/ 698404 w 734047"/>
                <a:gd name="connsiteY3" fmla="*/ 552881 h 1013628"/>
                <a:gd name="connsiteX4" fmla="*/ 731661 w 734047"/>
                <a:gd name="connsiteY4" fmla="*/ 863824 h 1013628"/>
                <a:gd name="connsiteX5" fmla="*/ 638540 w 734047"/>
                <a:gd name="connsiteY5" fmla="*/ 1000906 h 1013628"/>
                <a:gd name="connsiteX6" fmla="*/ 532117 w 734047"/>
                <a:gd name="connsiteY6" fmla="*/ 1010936 h 1013628"/>
                <a:gd name="connsiteX7" fmla="*/ 252756 w 734047"/>
                <a:gd name="connsiteY7" fmla="*/ 984189 h 1013628"/>
                <a:gd name="connsiteX8" fmla="*/ 0 w 734047"/>
                <a:gd name="connsiteY8" fmla="*/ 940724 h 1013628"/>
                <a:gd name="connsiteX9" fmla="*/ 33257 w 734047"/>
                <a:gd name="connsiteY9" fmla="*/ 683277 h 1013628"/>
                <a:gd name="connsiteX10" fmla="*/ 332573 w 734047"/>
                <a:gd name="connsiteY10" fmla="*/ 723398 h 1013628"/>
                <a:gd name="connsiteX11" fmla="*/ 429019 w 734047"/>
                <a:gd name="connsiteY11" fmla="*/ 716711 h 1013628"/>
                <a:gd name="connsiteX12" fmla="*/ 429019 w 734047"/>
                <a:gd name="connsiteY12" fmla="*/ 619751 h 1013628"/>
                <a:gd name="connsiteX13" fmla="*/ 332573 w 734047"/>
                <a:gd name="connsiteY13" fmla="*/ 372334 h 101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4047" h="1013628">
                  <a:moveTo>
                    <a:pt x="269384" y="74766"/>
                  </a:moveTo>
                  <a:cubicBezTo>
                    <a:pt x="289339" y="31301"/>
                    <a:pt x="329247" y="4553"/>
                    <a:pt x="379133" y="1209"/>
                  </a:cubicBezTo>
                  <a:cubicBezTo>
                    <a:pt x="508837" y="-15508"/>
                    <a:pt x="568700" y="144979"/>
                    <a:pt x="605283" y="241939"/>
                  </a:cubicBezTo>
                  <a:cubicBezTo>
                    <a:pt x="645192" y="342243"/>
                    <a:pt x="675123" y="445890"/>
                    <a:pt x="698404" y="552881"/>
                  </a:cubicBezTo>
                  <a:cubicBezTo>
                    <a:pt x="718358" y="633125"/>
                    <a:pt x="741638" y="786924"/>
                    <a:pt x="731661" y="863824"/>
                  </a:cubicBezTo>
                  <a:cubicBezTo>
                    <a:pt x="725009" y="924006"/>
                    <a:pt x="691752" y="974158"/>
                    <a:pt x="638540" y="1000906"/>
                  </a:cubicBezTo>
                  <a:cubicBezTo>
                    <a:pt x="605283" y="1010936"/>
                    <a:pt x="568700" y="1017623"/>
                    <a:pt x="532117" y="1010936"/>
                  </a:cubicBezTo>
                  <a:cubicBezTo>
                    <a:pt x="438997" y="1007593"/>
                    <a:pt x="342550" y="997562"/>
                    <a:pt x="252756" y="984189"/>
                  </a:cubicBezTo>
                  <a:cubicBezTo>
                    <a:pt x="232801" y="980845"/>
                    <a:pt x="0" y="947410"/>
                    <a:pt x="0" y="940724"/>
                  </a:cubicBezTo>
                  <a:cubicBezTo>
                    <a:pt x="6651" y="853793"/>
                    <a:pt x="16629" y="766863"/>
                    <a:pt x="33257" y="683277"/>
                  </a:cubicBezTo>
                  <a:cubicBezTo>
                    <a:pt x="49886" y="693307"/>
                    <a:pt x="292664" y="720055"/>
                    <a:pt x="332573" y="723398"/>
                  </a:cubicBezTo>
                  <a:cubicBezTo>
                    <a:pt x="359179" y="726742"/>
                    <a:pt x="402414" y="733429"/>
                    <a:pt x="429019" y="716711"/>
                  </a:cubicBezTo>
                  <a:cubicBezTo>
                    <a:pt x="458951" y="696650"/>
                    <a:pt x="442322" y="646498"/>
                    <a:pt x="429019" y="619751"/>
                  </a:cubicBezTo>
                  <a:cubicBezTo>
                    <a:pt x="395762" y="536164"/>
                    <a:pt x="365831" y="452577"/>
                    <a:pt x="332573" y="372334"/>
                  </a:cubicBezTo>
                </a:path>
              </a:pathLst>
            </a:custGeom>
            <a:solidFill>
              <a:schemeClr val="accent1"/>
            </a:solidFill>
            <a:ln w="33223" cap="rnd">
              <a:solidFill>
                <a:srgbClr val="F2EFED"/>
              </a:solidFill>
              <a:prstDash val="solid"/>
              <a:round/>
            </a:ln>
          </p:spPr>
          <p:txBody>
            <a:bodyPr rtlCol="0" anchor="ctr"/>
            <a:lstStyle/>
            <a:p>
              <a:endParaRPr lang="en-US" dirty="0"/>
            </a:p>
          </p:txBody>
        </p:sp>
        <p:sp>
          <p:nvSpPr>
            <p:cNvPr id="32" name="Freeform 65">
              <a:extLst>
                <a:ext uri="{FF2B5EF4-FFF2-40B4-BE49-F238E27FC236}">
                  <a16:creationId xmlns:a16="http://schemas.microsoft.com/office/drawing/2014/main" id="{3E68DB05-DC04-4BFD-28C0-A0E0006C0EC8}"/>
                </a:ext>
              </a:extLst>
            </p:cNvPr>
            <p:cNvSpPr/>
            <p:nvPr/>
          </p:nvSpPr>
          <p:spPr>
            <a:xfrm>
              <a:off x="9596111" y="3499244"/>
              <a:ext cx="207429" cy="2254797"/>
            </a:xfrm>
            <a:custGeom>
              <a:avLst/>
              <a:gdLst>
                <a:gd name="connsiteX0" fmla="*/ 159635 w 159634"/>
                <a:gd name="connsiteY0" fmla="*/ 1735259 h 1735259"/>
                <a:gd name="connsiteX1" fmla="*/ 89795 w 159634"/>
                <a:gd name="connsiteY1" fmla="*/ 702128 h 1735259"/>
                <a:gd name="connsiteX2" fmla="*/ 0 w 159634"/>
                <a:gd name="connsiteY2" fmla="*/ 0 h 1735259"/>
              </a:gdLst>
              <a:ahLst/>
              <a:cxnLst>
                <a:cxn ang="0">
                  <a:pos x="connsiteX0" y="connsiteY0"/>
                </a:cxn>
                <a:cxn ang="0">
                  <a:pos x="connsiteX1" y="connsiteY1"/>
                </a:cxn>
                <a:cxn ang="0">
                  <a:pos x="connsiteX2" y="connsiteY2"/>
                </a:cxn>
              </a:cxnLst>
              <a:rect l="l" t="t" r="r" b="b"/>
              <a:pathLst>
                <a:path w="159634" h="1735259">
                  <a:moveTo>
                    <a:pt x="159635" y="1735259"/>
                  </a:moveTo>
                  <a:cubicBezTo>
                    <a:pt x="149658" y="1407599"/>
                    <a:pt x="126378" y="1063223"/>
                    <a:pt x="89795" y="702128"/>
                  </a:cubicBezTo>
                  <a:cubicBezTo>
                    <a:pt x="63189" y="458055"/>
                    <a:pt x="33257" y="224012"/>
                    <a:pt x="0" y="0"/>
                  </a:cubicBezTo>
                </a:path>
              </a:pathLst>
            </a:custGeom>
            <a:noFill/>
            <a:ln w="33223" cap="rnd">
              <a:solidFill>
                <a:srgbClr val="F2EFED"/>
              </a:solidFill>
              <a:prstDash val="solid"/>
              <a:round/>
            </a:ln>
          </p:spPr>
          <p:txBody>
            <a:bodyPr rtlCol="0" anchor="ctr"/>
            <a:lstStyle/>
            <a:p>
              <a:endParaRPr lang="en-US" dirty="0"/>
            </a:p>
          </p:txBody>
        </p:sp>
        <p:sp>
          <p:nvSpPr>
            <p:cNvPr id="33" name="Freeform 66">
              <a:extLst>
                <a:ext uri="{FF2B5EF4-FFF2-40B4-BE49-F238E27FC236}">
                  <a16:creationId xmlns:a16="http://schemas.microsoft.com/office/drawing/2014/main" id="{B40DBEED-8428-63A3-A1E5-9F6D047CA72E}"/>
                </a:ext>
              </a:extLst>
            </p:cNvPr>
            <p:cNvSpPr/>
            <p:nvPr/>
          </p:nvSpPr>
          <p:spPr>
            <a:xfrm>
              <a:off x="6362309" y="5158843"/>
              <a:ext cx="1353966" cy="860485"/>
            </a:xfrm>
            <a:custGeom>
              <a:avLst/>
              <a:gdLst>
                <a:gd name="connsiteX0" fmla="*/ 1041993 w 1041993"/>
                <a:gd name="connsiteY0" fmla="*/ 260790 h 662217"/>
                <a:gd name="connsiteX1" fmla="*/ 1041993 w 1041993"/>
                <a:gd name="connsiteY1" fmla="*/ 260790 h 662217"/>
                <a:gd name="connsiteX2" fmla="*/ 955524 w 1041993"/>
                <a:gd name="connsiteY2" fmla="*/ 130395 h 662217"/>
                <a:gd name="connsiteX3" fmla="*/ 1038668 w 1041993"/>
                <a:gd name="connsiteY3" fmla="*/ 0 h 662217"/>
                <a:gd name="connsiteX4" fmla="*/ 1039 w 1041993"/>
                <a:gd name="connsiteY4" fmla="*/ 0 h 662217"/>
                <a:gd name="connsiteX5" fmla="*/ 84183 w 1041993"/>
                <a:gd name="connsiteY5" fmla="*/ 130395 h 662217"/>
                <a:gd name="connsiteX6" fmla="*/ 1039 w 1041993"/>
                <a:gd name="connsiteY6" fmla="*/ 260790 h 662217"/>
                <a:gd name="connsiteX7" fmla="*/ 1039 w 1041993"/>
                <a:gd name="connsiteY7" fmla="*/ 260790 h 662217"/>
                <a:gd name="connsiteX8" fmla="*/ 84183 w 1041993"/>
                <a:gd name="connsiteY8" fmla="*/ 391186 h 662217"/>
                <a:gd name="connsiteX9" fmla="*/ 11016 w 1041993"/>
                <a:gd name="connsiteY9" fmla="*/ 578420 h 662217"/>
                <a:gd name="connsiteX10" fmla="*/ 140720 w 1041993"/>
                <a:gd name="connsiteY10" fmla="*/ 662006 h 662217"/>
                <a:gd name="connsiteX11" fmla="*/ 902313 w 1041993"/>
                <a:gd name="connsiteY11" fmla="*/ 662006 h 662217"/>
                <a:gd name="connsiteX12" fmla="*/ 1041993 w 1041993"/>
                <a:gd name="connsiteY12" fmla="*/ 521581 h 662217"/>
                <a:gd name="connsiteX13" fmla="*/ 958850 w 1041993"/>
                <a:gd name="connsiteY13" fmla="*/ 391186 h 662217"/>
                <a:gd name="connsiteX14" fmla="*/ 1041993 w 1041993"/>
                <a:gd name="connsiteY14" fmla="*/ 260790 h 66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41993" h="662217">
                  <a:moveTo>
                    <a:pt x="1041993" y="260790"/>
                  </a:moveTo>
                  <a:lnTo>
                    <a:pt x="1041993" y="260790"/>
                  </a:lnTo>
                  <a:cubicBezTo>
                    <a:pt x="1041993" y="203951"/>
                    <a:pt x="1008736" y="153799"/>
                    <a:pt x="955524" y="130395"/>
                  </a:cubicBezTo>
                  <a:cubicBezTo>
                    <a:pt x="1005410" y="106991"/>
                    <a:pt x="1038668" y="56839"/>
                    <a:pt x="1038668" y="0"/>
                  </a:cubicBezTo>
                  <a:lnTo>
                    <a:pt x="1039" y="0"/>
                  </a:lnTo>
                  <a:cubicBezTo>
                    <a:pt x="1039" y="56839"/>
                    <a:pt x="34297" y="106991"/>
                    <a:pt x="84183" y="130395"/>
                  </a:cubicBezTo>
                  <a:cubicBezTo>
                    <a:pt x="34297" y="153799"/>
                    <a:pt x="1039" y="203951"/>
                    <a:pt x="1039" y="260790"/>
                  </a:cubicBezTo>
                  <a:lnTo>
                    <a:pt x="1039" y="260790"/>
                  </a:lnTo>
                  <a:cubicBezTo>
                    <a:pt x="1039" y="317629"/>
                    <a:pt x="34297" y="367781"/>
                    <a:pt x="84183" y="391186"/>
                  </a:cubicBezTo>
                  <a:cubicBezTo>
                    <a:pt x="14342" y="421277"/>
                    <a:pt x="-18915" y="504863"/>
                    <a:pt x="11016" y="578420"/>
                  </a:cubicBezTo>
                  <a:cubicBezTo>
                    <a:pt x="34297" y="628572"/>
                    <a:pt x="84183" y="665350"/>
                    <a:pt x="140720" y="662006"/>
                  </a:cubicBezTo>
                  <a:lnTo>
                    <a:pt x="902313" y="662006"/>
                  </a:lnTo>
                  <a:cubicBezTo>
                    <a:pt x="978805" y="662006"/>
                    <a:pt x="1041993" y="598480"/>
                    <a:pt x="1041993" y="521581"/>
                  </a:cubicBezTo>
                  <a:cubicBezTo>
                    <a:pt x="1041993" y="464742"/>
                    <a:pt x="1008736" y="414590"/>
                    <a:pt x="958850" y="391186"/>
                  </a:cubicBezTo>
                  <a:cubicBezTo>
                    <a:pt x="1008736" y="367781"/>
                    <a:pt x="1041993" y="317629"/>
                    <a:pt x="1041993" y="260790"/>
                  </a:cubicBezTo>
                  <a:close/>
                </a:path>
              </a:pathLst>
            </a:custGeom>
            <a:solidFill>
              <a:schemeClr val="accent1"/>
            </a:solidFill>
            <a:ln w="33223" cap="flat">
              <a:solidFill>
                <a:schemeClr val="accent2"/>
              </a:solidFill>
              <a:prstDash val="solid"/>
              <a:miter/>
            </a:ln>
          </p:spPr>
          <p:txBody>
            <a:bodyPr rtlCol="0" anchor="ctr"/>
            <a:lstStyle/>
            <a:p>
              <a:endParaRPr lang="en-US" dirty="0"/>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669197" y="69013"/>
            <a:ext cx="5029200" cy="2170499"/>
          </a:xfrm>
        </p:spPr>
        <p:txBody>
          <a:bodyPr lIns="0" tIns="0" rIns="0" bIns="0" anchor="ctr">
            <a:noAutofit/>
          </a:bodyPr>
          <a:lstStyle>
            <a:lvl1pPr>
              <a:defRPr sz="3600">
                <a:solidFill>
                  <a:schemeClr val="accent1"/>
                </a:solidFill>
              </a:defRPr>
            </a:lvl1pPr>
          </a:lstStyle>
          <a:p>
            <a:r>
              <a:rPr lang="en-US" dirty="0"/>
              <a:t>Click to add title</a:t>
            </a:r>
          </a:p>
        </p:txBody>
      </p:sp>
      <p:sp>
        <p:nvSpPr>
          <p:cNvPr id="3" name="Content Placeholder 2"/>
          <p:cNvSpPr>
            <a:spLocks noGrp="1"/>
          </p:cNvSpPr>
          <p:nvPr>
            <p:ph idx="1" hasCustomPrompt="1"/>
          </p:nvPr>
        </p:nvSpPr>
        <p:spPr>
          <a:xfrm>
            <a:off x="6669198" y="2265391"/>
            <a:ext cx="4988765" cy="3775971"/>
          </a:xfrm>
        </p:spPr>
        <p:txBody>
          <a:bodyPr lIns="0" tIns="0" rIns="0" bIns="0"/>
          <a:lstStyle>
            <a:lvl1pPr marL="285750" indent="-283464">
              <a:lnSpc>
                <a:spcPct val="90000"/>
              </a:lnSpc>
              <a:spcBef>
                <a:spcPts val="1800"/>
              </a:spcBef>
              <a:buFont typeface="Courier New" panose="02070309020205020404" pitchFamily="49" charset="0"/>
              <a:buChar char="o"/>
              <a:defRPr>
                <a:solidFill>
                  <a:schemeClr val="accent1"/>
                </a:solidFill>
              </a:defRPr>
            </a:lvl1pPr>
            <a:lvl2pPr marL="742950" indent="-283464">
              <a:lnSpc>
                <a:spcPct val="90000"/>
              </a:lnSpc>
              <a:spcBef>
                <a:spcPts val="1800"/>
              </a:spcBef>
              <a:buFont typeface="Courier New" panose="02070309020205020404" pitchFamily="49" charset="0"/>
              <a:buChar char="o"/>
              <a:defRPr>
                <a:solidFill>
                  <a:schemeClr val="accent1"/>
                </a:solidFill>
              </a:defRPr>
            </a:lvl2pPr>
            <a:lvl3pPr marL="1200150" indent="-283464">
              <a:lnSpc>
                <a:spcPct val="90000"/>
              </a:lnSpc>
              <a:spcBef>
                <a:spcPts val="1800"/>
              </a:spcBef>
              <a:buFont typeface="Courier New" panose="02070309020205020404" pitchFamily="49" charset="0"/>
              <a:buChar char="o"/>
              <a:defRPr>
                <a:solidFill>
                  <a:schemeClr val="accent1"/>
                </a:solidFill>
              </a:defRPr>
            </a:lvl3pPr>
            <a:lvl4pPr marL="1543050" indent="-283464">
              <a:lnSpc>
                <a:spcPct val="90000"/>
              </a:lnSpc>
              <a:spcBef>
                <a:spcPts val="1800"/>
              </a:spcBef>
              <a:buFont typeface="Courier New" panose="02070309020205020404" pitchFamily="49" charset="0"/>
              <a:buChar char="o"/>
              <a:defRPr>
                <a:solidFill>
                  <a:schemeClr val="accent1"/>
                </a:solidFill>
              </a:defRPr>
            </a:lvl4pPr>
            <a:lvl5pPr marL="2000250" indent="-283464">
              <a:lnSpc>
                <a:spcPct val="90000"/>
              </a:lnSpc>
              <a:spcBef>
                <a:spcPts val="1800"/>
              </a:spcBef>
              <a:buFont typeface="Courier New" panose="02070309020205020404" pitchFamily="49" charset="0"/>
              <a:buChar char="o"/>
              <a:defRPr>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2"/>
                </a:solidFill>
              </a:defRPr>
            </a:lvl1pPr>
          </a:lstStyle>
          <a:p>
            <a:r>
              <a:rPr lang="en-US" dirty="0"/>
              <a:t>Presentation Title</a:t>
            </a:r>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D57F1E4F-1CFF-5643-939E-217C01CDF565}" type="slidenum">
              <a:rPr lang="en-US" smtClean="0"/>
              <a:pPr/>
              <a:t>‹#›</a:t>
            </a:fld>
            <a:endParaRPr lang="en-US" dirty="0"/>
          </a:p>
        </p:txBody>
      </p:sp>
      <p:sp>
        <p:nvSpPr>
          <p:cNvPr id="4" name="Freeform 3">
            <a:extLst>
              <a:ext uri="{FF2B5EF4-FFF2-40B4-BE49-F238E27FC236}">
                <a16:creationId xmlns:a16="http://schemas.microsoft.com/office/drawing/2014/main" id="{51F27B93-22F3-AB5F-352F-2274D039EC1A}"/>
              </a:ext>
              <a:ext uri="{C183D7F6-B498-43B3-948B-1728B52AA6E4}">
                <adec:decorative xmlns:adec="http://schemas.microsoft.com/office/drawing/2017/decorative" val="1"/>
              </a:ext>
            </a:extLst>
          </p:cNvPr>
          <p:cNvSpPr/>
          <p:nvPr userDrawn="1"/>
        </p:nvSpPr>
        <p:spPr>
          <a:xfrm>
            <a:off x="3486388" y="814472"/>
            <a:ext cx="2614528" cy="5229056"/>
          </a:xfrm>
          <a:custGeom>
            <a:avLst/>
            <a:gdLst>
              <a:gd name="connsiteX0" fmla="*/ 2980437 w 2980437"/>
              <a:gd name="connsiteY0" fmla="*/ 0 h 5960874"/>
              <a:gd name="connsiteX1" fmla="*/ 2980437 w 2980437"/>
              <a:gd name="connsiteY1" fmla="*/ 5960874 h 5960874"/>
              <a:gd name="connsiteX2" fmla="*/ 0 w 2980437"/>
              <a:gd name="connsiteY2" fmla="*/ 2980437 h 5960874"/>
              <a:gd name="connsiteX3" fmla="*/ 2980437 w 2980437"/>
              <a:gd name="connsiteY3" fmla="*/ 0 h 5960874"/>
            </a:gdLst>
            <a:ahLst/>
            <a:cxnLst>
              <a:cxn ang="0">
                <a:pos x="connsiteX0" y="connsiteY0"/>
              </a:cxn>
              <a:cxn ang="0">
                <a:pos x="connsiteX1" y="connsiteY1"/>
              </a:cxn>
              <a:cxn ang="0">
                <a:pos x="connsiteX2" y="connsiteY2"/>
              </a:cxn>
              <a:cxn ang="0">
                <a:pos x="connsiteX3" y="connsiteY3"/>
              </a:cxn>
            </a:cxnLst>
            <a:rect l="l" t="t" r="r" b="b"/>
            <a:pathLst>
              <a:path w="2980437" h="5960874">
                <a:moveTo>
                  <a:pt x="2980437" y="0"/>
                </a:moveTo>
                <a:lnTo>
                  <a:pt x="2980437" y="5960874"/>
                </a:lnTo>
                <a:cubicBezTo>
                  <a:pt x="1334387" y="5960874"/>
                  <a:pt x="0" y="4626487"/>
                  <a:pt x="0" y="2980437"/>
                </a:cubicBezTo>
                <a:cubicBezTo>
                  <a:pt x="0" y="1334387"/>
                  <a:pt x="1334387" y="0"/>
                  <a:pt x="2980437"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 name="Group 7">
            <a:extLst>
              <a:ext uri="{FF2B5EF4-FFF2-40B4-BE49-F238E27FC236}">
                <a16:creationId xmlns:a16="http://schemas.microsoft.com/office/drawing/2014/main" id="{E3AB3A7D-924F-86F5-4424-1918D3AC9162}"/>
              </a:ext>
              <a:ext uri="{C183D7F6-B498-43B3-948B-1728B52AA6E4}">
                <adec:decorative xmlns:adec="http://schemas.microsoft.com/office/drawing/2017/decorative" val="1"/>
              </a:ext>
            </a:extLst>
          </p:cNvPr>
          <p:cNvGrpSpPr/>
          <p:nvPr userDrawn="1"/>
        </p:nvGrpSpPr>
        <p:grpSpPr>
          <a:xfrm>
            <a:off x="1082314" y="753958"/>
            <a:ext cx="4186870" cy="5229056"/>
            <a:chOff x="652575" y="268779"/>
            <a:chExt cx="4575350" cy="5714235"/>
          </a:xfrm>
        </p:grpSpPr>
        <p:grpSp>
          <p:nvGrpSpPr>
            <p:cNvPr id="9" name="Graphic 67">
              <a:extLst>
                <a:ext uri="{FF2B5EF4-FFF2-40B4-BE49-F238E27FC236}">
                  <a16:creationId xmlns:a16="http://schemas.microsoft.com/office/drawing/2014/main" id="{055CAFA8-CE81-F262-8BBE-4DD829458678}"/>
                </a:ext>
              </a:extLst>
            </p:cNvPr>
            <p:cNvGrpSpPr/>
            <p:nvPr/>
          </p:nvGrpSpPr>
          <p:grpSpPr>
            <a:xfrm>
              <a:off x="689218" y="3144865"/>
              <a:ext cx="2747346" cy="1291962"/>
              <a:chOff x="689218" y="3144865"/>
              <a:chExt cx="2747346" cy="1291962"/>
            </a:xfrm>
            <a:noFill/>
          </p:grpSpPr>
          <p:sp>
            <p:nvSpPr>
              <p:cNvPr id="39" name="Freeform 70">
                <a:extLst>
                  <a:ext uri="{FF2B5EF4-FFF2-40B4-BE49-F238E27FC236}">
                    <a16:creationId xmlns:a16="http://schemas.microsoft.com/office/drawing/2014/main" id="{016E76D7-D97C-2C9C-75E1-4BDF630B3BF4}"/>
                  </a:ext>
                </a:extLst>
              </p:cNvPr>
              <p:cNvSpPr/>
              <p:nvPr/>
            </p:nvSpPr>
            <p:spPr>
              <a:xfrm>
                <a:off x="834033" y="3782511"/>
                <a:ext cx="12412" cy="4167"/>
              </a:xfrm>
              <a:custGeom>
                <a:avLst/>
                <a:gdLst>
                  <a:gd name="connsiteX0" fmla="*/ 0 w 12412"/>
                  <a:gd name="connsiteY0" fmla="*/ 4168 h 4167"/>
                  <a:gd name="connsiteX1" fmla="*/ 12413 w 12412"/>
                  <a:gd name="connsiteY1" fmla="*/ 0 h 4167"/>
                  <a:gd name="connsiteX2" fmla="*/ 12413 w 12412"/>
                  <a:gd name="connsiteY2" fmla="*/ 0 h 4167"/>
                  <a:gd name="connsiteX3" fmla="*/ 0 w 12412"/>
                  <a:gd name="connsiteY3" fmla="*/ 4168 h 4167"/>
                </a:gdLst>
                <a:ahLst/>
                <a:cxnLst>
                  <a:cxn ang="0">
                    <a:pos x="connsiteX0" y="connsiteY0"/>
                  </a:cxn>
                  <a:cxn ang="0">
                    <a:pos x="connsiteX1" y="connsiteY1"/>
                  </a:cxn>
                  <a:cxn ang="0">
                    <a:pos x="connsiteX2" y="connsiteY2"/>
                  </a:cxn>
                  <a:cxn ang="0">
                    <a:pos x="connsiteX3" y="connsiteY3"/>
                  </a:cxn>
                </a:cxnLst>
                <a:rect l="l" t="t" r="r" b="b"/>
                <a:pathLst>
                  <a:path w="12412" h="4167">
                    <a:moveTo>
                      <a:pt x="0" y="4168"/>
                    </a:moveTo>
                    <a:cubicBezTo>
                      <a:pt x="4138" y="4168"/>
                      <a:pt x="8275" y="0"/>
                      <a:pt x="12413" y="0"/>
                    </a:cubicBezTo>
                    <a:cubicBezTo>
                      <a:pt x="12413" y="0"/>
                      <a:pt x="12413" y="0"/>
                      <a:pt x="12413" y="0"/>
                    </a:cubicBezTo>
                    <a:cubicBezTo>
                      <a:pt x="8275" y="4168"/>
                      <a:pt x="4138" y="4168"/>
                      <a:pt x="0" y="4168"/>
                    </a:cubicBezTo>
                    <a:close/>
                  </a:path>
                </a:pathLst>
              </a:custGeom>
              <a:grpFill/>
              <a:ln w="28575" cap="rnd">
                <a:solidFill>
                  <a:schemeClr val="accent2"/>
                </a:solidFill>
                <a:prstDash val="solid"/>
                <a:round/>
              </a:ln>
            </p:spPr>
            <p:txBody>
              <a:bodyPr rtlCol="0" anchor="ctr"/>
              <a:lstStyle/>
              <a:p>
                <a:endParaRPr lang="en-US" dirty="0"/>
              </a:p>
            </p:txBody>
          </p:sp>
          <p:sp>
            <p:nvSpPr>
              <p:cNvPr id="40" name="Freeform 71">
                <a:extLst>
                  <a:ext uri="{FF2B5EF4-FFF2-40B4-BE49-F238E27FC236}">
                    <a16:creationId xmlns:a16="http://schemas.microsoft.com/office/drawing/2014/main" id="{0D17E1F9-CF12-859D-F099-BAB6C39E028E}"/>
                  </a:ext>
                </a:extLst>
              </p:cNvPr>
              <p:cNvSpPr/>
              <p:nvPr/>
            </p:nvSpPr>
            <p:spPr>
              <a:xfrm>
                <a:off x="2124954" y="3149032"/>
                <a:ext cx="165502" cy="270895"/>
              </a:xfrm>
              <a:custGeom>
                <a:avLst/>
                <a:gdLst>
                  <a:gd name="connsiteX0" fmla="*/ 8275 w 165502"/>
                  <a:gd name="connsiteY0" fmla="*/ 12503 h 270895"/>
                  <a:gd name="connsiteX1" fmla="*/ 66201 w 165502"/>
                  <a:gd name="connsiteY1" fmla="*/ 270895 h 270895"/>
                  <a:gd name="connsiteX2" fmla="*/ 82751 w 165502"/>
                  <a:gd name="connsiteY2" fmla="*/ 237554 h 270895"/>
                  <a:gd name="connsiteX3" fmla="*/ 86889 w 165502"/>
                  <a:gd name="connsiteY3" fmla="*/ 225052 h 270895"/>
                  <a:gd name="connsiteX4" fmla="*/ 99302 w 165502"/>
                  <a:gd name="connsiteY4" fmla="*/ 195878 h 270895"/>
                  <a:gd name="connsiteX5" fmla="*/ 103439 w 165502"/>
                  <a:gd name="connsiteY5" fmla="*/ 187543 h 270895"/>
                  <a:gd name="connsiteX6" fmla="*/ 119990 w 165502"/>
                  <a:gd name="connsiteY6" fmla="*/ 145867 h 270895"/>
                  <a:gd name="connsiteX7" fmla="*/ 124127 w 165502"/>
                  <a:gd name="connsiteY7" fmla="*/ 133364 h 270895"/>
                  <a:gd name="connsiteX8" fmla="*/ 136540 w 165502"/>
                  <a:gd name="connsiteY8" fmla="*/ 100023 h 270895"/>
                  <a:gd name="connsiteX9" fmla="*/ 140677 w 165502"/>
                  <a:gd name="connsiteY9" fmla="*/ 83352 h 270895"/>
                  <a:gd name="connsiteX10" fmla="*/ 148953 w 165502"/>
                  <a:gd name="connsiteY10" fmla="*/ 50011 h 270895"/>
                  <a:gd name="connsiteX11" fmla="*/ 165503 w 165502"/>
                  <a:gd name="connsiteY11" fmla="*/ 0 h 270895"/>
                  <a:gd name="connsiteX12" fmla="*/ 165503 w 165502"/>
                  <a:gd name="connsiteY12" fmla="*/ 0 h 270895"/>
                  <a:gd name="connsiteX13" fmla="*/ 0 w 165502"/>
                  <a:gd name="connsiteY13" fmla="*/ 0 h 270895"/>
                  <a:gd name="connsiteX14" fmla="*/ 0 w 165502"/>
                  <a:gd name="connsiteY14" fmla="*/ 0 h 270895"/>
                  <a:gd name="connsiteX15" fmla="*/ 8275 w 165502"/>
                  <a:gd name="connsiteY15" fmla="*/ 12503 h 270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5502" h="270895">
                    <a:moveTo>
                      <a:pt x="8275" y="12503"/>
                    </a:moveTo>
                    <a:cubicBezTo>
                      <a:pt x="41376" y="91688"/>
                      <a:pt x="62064" y="179208"/>
                      <a:pt x="66201" y="270895"/>
                    </a:cubicBezTo>
                    <a:cubicBezTo>
                      <a:pt x="70339" y="262560"/>
                      <a:pt x="78614" y="250057"/>
                      <a:pt x="82751" y="237554"/>
                    </a:cubicBezTo>
                    <a:cubicBezTo>
                      <a:pt x="82751" y="233387"/>
                      <a:pt x="86889" y="229219"/>
                      <a:pt x="86889" y="225052"/>
                    </a:cubicBezTo>
                    <a:cubicBezTo>
                      <a:pt x="91027" y="216716"/>
                      <a:pt x="95164" y="204214"/>
                      <a:pt x="99302" y="195878"/>
                    </a:cubicBezTo>
                    <a:cubicBezTo>
                      <a:pt x="99302" y="191711"/>
                      <a:pt x="103439" y="187543"/>
                      <a:pt x="103439" y="187543"/>
                    </a:cubicBezTo>
                    <a:cubicBezTo>
                      <a:pt x="107577" y="175040"/>
                      <a:pt x="115852" y="158370"/>
                      <a:pt x="119990" y="145867"/>
                    </a:cubicBezTo>
                    <a:cubicBezTo>
                      <a:pt x="119990" y="141699"/>
                      <a:pt x="124127" y="137532"/>
                      <a:pt x="124127" y="133364"/>
                    </a:cubicBezTo>
                    <a:cubicBezTo>
                      <a:pt x="128265" y="120861"/>
                      <a:pt x="132402" y="108358"/>
                      <a:pt x="136540" y="100023"/>
                    </a:cubicBezTo>
                    <a:cubicBezTo>
                      <a:pt x="136540" y="95855"/>
                      <a:pt x="140677" y="87520"/>
                      <a:pt x="140677" y="83352"/>
                    </a:cubicBezTo>
                    <a:cubicBezTo>
                      <a:pt x="144815" y="70850"/>
                      <a:pt x="148953" y="62514"/>
                      <a:pt x="148953" y="50011"/>
                    </a:cubicBezTo>
                    <a:cubicBezTo>
                      <a:pt x="153090" y="33341"/>
                      <a:pt x="157228" y="16671"/>
                      <a:pt x="165503" y="0"/>
                    </a:cubicBezTo>
                    <a:cubicBezTo>
                      <a:pt x="165503" y="0"/>
                      <a:pt x="165503" y="0"/>
                      <a:pt x="165503" y="0"/>
                    </a:cubicBezTo>
                    <a:lnTo>
                      <a:pt x="0" y="0"/>
                    </a:lnTo>
                    <a:cubicBezTo>
                      <a:pt x="0" y="0"/>
                      <a:pt x="0" y="0"/>
                      <a:pt x="0" y="0"/>
                    </a:cubicBezTo>
                    <a:cubicBezTo>
                      <a:pt x="4138" y="4168"/>
                      <a:pt x="8275" y="12503"/>
                      <a:pt x="8275" y="12503"/>
                    </a:cubicBezTo>
                    <a:close/>
                  </a:path>
                </a:pathLst>
              </a:custGeom>
              <a:grpFill/>
              <a:ln w="28575" cap="rnd">
                <a:solidFill>
                  <a:schemeClr val="accent2"/>
                </a:solidFill>
                <a:prstDash val="solid"/>
                <a:round/>
              </a:ln>
            </p:spPr>
            <p:txBody>
              <a:bodyPr rtlCol="0" anchor="ctr"/>
              <a:lstStyle/>
              <a:p>
                <a:endParaRPr lang="en-US" dirty="0"/>
              </a:p>
            </p:txBody>
          </p:sp>
          <p:sp>
            <p:nvSpPr>
              <p:cNvPr id="41" name="Freeform 72">
                <a:extLst>
                  <a:ext uri="{FF2B5EF4-FFF2-40B4-BE49-F238E27FC236}">
                    <a16:creationId xmlns:a16="http://schemas.microsoft.com/office/drawing/2014/main" id="{5326B648-7E68-71C7-DBD4-3F16F9A39ACF}"/>
                  </a:ext>
                </a:extLst>
              </p:cNvPr>
              <p:cNvSpPr/>
              <p:nvPr/>
            </p:nvSpPr>
            <p:spPr>
              <a:xfrm>
                <a:off x="689218" y="3144865"/>
                <a:ext cx="479958" cy="854362"/>
              </a:xfrm>
              <a:custGeom>
                <a:avLst/>
                <a:gdLst>
                  <a:gd name="connsiteX0" fmla="*/ 297905 w 479958"/>
                  <a:gd name="connsiteY0" fmla="*/ 454271 h 854362"/>
                  <a:gd name="connsiteX1" fmla="*/ 302043 w 479958"/>
                  <a:gd name="connsiteY1" fmla="*/ 450103 h 854362"/>
                  <a:gd name="connsiteX2" fmla="*/ 318593 w 479958"/>
                  <a:gd name="connsiteY2" fmla="*/ 437600 h 854362"/>
                  <a:gd name="connsiteX3" fmla="*/ 409619 w 479958"/>
                  <a:gd name="connsiteY3" fmla="*/ 204214 h 854362"/>
                  <a:gd name="connsiteX4" fmla="*/ 417895 w 479958"/>
                  <a:gd name="connsiteY4" fmla="*/ 158370 h 854362"/>
                  <a:gd name="connsiteX5" fmla="*/ 417895 w 479958"/>
                  <a:gd name="connsiteY5" fmla="*/ 150034 h 854362"/>
                  <a:gd name="connsiteX6" fmla="*/ 434445 w 479958"/>
                  <a:gd name="connsiteY6" fmla="*/ 104191 h 854362"/>
                  <a:gd name="connsiteX7" fmla="*/ 434445 w 479958"/>
                  <a:gd name="connsiteY7" fmla="*/ 100023 h 854362"/>
                  <a:gd name="connsiteX8" fmla="*/ 479958 w 479958"/>
                  <a:gd name="connsiteY8" fmla="*/ 0 h 854362"/>
                  <a:gd name="connsiteX9" fmla="*/ 417895 w 479958"/>
                  <a:gd name="connsiteY9" fmla="*/ 0 h 854362"/>
                  <a:gd name="connsiteX10" fmla="*/ 417895 w 479958"/>
                  <a:gd name="connsiteY10" fmla="*/ 0 h 854362"/>
                  <a:gd name="connsiteX11" fmla="*/ 0 w 479958"/>
                  <a:gd name="connsiteY11" fmla="*/ 420930 h 854362"/>
                  <a:gd name="connsiteX12" fmla="*/ 0 w 479958"/>
                  <a:gd name="connsiteY12" fmla="*/ 854362 h 854362"/>
                  <a:gd name="connsiteX13" fmla="*/ 74476 w 479958"/>
                  <a:gd name="connsiteY13" fmla="*/ 775177 h 854362"/>
                  <a:gd name="connsiteX14" fmla="*/ 74476 w 479958"/>
                  <a:gd name="connsiteY14" fmla="*/ 771010 h 854362"/>
                  <a:gd name="connsiteX15" fmla="*/ 91027 w 479958"/>
                  <a:gd name="connsiteY15" fmla="*/ 670987 h 854362"/>
                  <a:gd name="connsiteX16" fmla="*/ 144815 w 479958"/>
                  <a:gd name="connsiteY16" fmla="*/ 641814 h 854362"/>
                  <a:gd name="connsiteX17" fmla="*/ 144815 w 479958"/>
                  <a:gd name="connsiteY17" fmla="*/ 641814 h 854362"/>
                  <a:gd name="connsiteX18" fmla="*/ 161365 w 479958"/>
                  <a:gd name="connsiteY18" fmla="*/ 591802 h 854362"/>
                  <a:gd name="connsiteX19" fmla="*/ 161365 w 479958"/>
                  <a:gd name="connsiteY19" fmla="*/ 591802 h 854362"/>
                  <a:gd name="connsiteX20" fmla="*/ 161365 w 479958"/>
                  <a:gd name="connsiteY20" fmla="*/ 591802 h 854362"/>
                  <a:gd name="connsiteX21" fmla="*/ 289630 w 479958"/>
                  <a:gd name="connsiteY21" fmla="*/ 466773 h 854362"/>
                  <a:gd name="connsiteX22" fmla="*/ 297905 w 479958"/>
                  <a:gd name="connsiteY22" fmla="*/ 454271 h 854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9958" h="854362">
                    <a:moveTo>
                      <a:pt x="297905" y="454271"/>
                    </a:moveTo>
                    <a:cubicBezTo>
                      <a:pt x="297905" y="454271"/>
                      <a:pt x="302043" y="450103"/>
                      <a:pt x="302043" y="450103"/>
                    </a:cubicBezTo>
                    <a:cubicBezTo>
                      <a:pt x="306180" y="445935"/>
                      <a:pt x="314455" y="441768"/>
                      <a:pt x="318593" y="437600"/>
                    </a:cubicBezTo>
                    <a:cubicBezTo>
                      <a:pt x="397207" y="370918"/>
                      <a:pt x="393069" y="308404"/>
                      <a:pt x="409619" y="204214"/>
                    </a:cubicBezTo>
                    <a:cubicBezTo>
                      <a:pt x="413757" y="187543"/>
                      <a:pt x="413757" y="175040"/>
                      <a:pt x="417895" y="158370"/>
                    </a:cubicBezTo>
                    <a:cubicBezTo>
                      <a:pt x="417895" y="154202"/>
                      <a:pt x="417895" y="154202"/>
                      <a:pt x="417895" y="150034"/>
                    </a:cubicBezTo>
                    <a:cubicBezTo>
                      <a:pt x="422032" y="133364"/>
                      <a:pt x="426170" y="116693"/>
                      <a:pt x="434445" y="104191"/>
                    </a:cubicBezTo>
                    <a:cubicBezTo>
                      <a:pt x="434445" y="104191"/>
                      <a:pt x="434445" y="104191"/>
                      <a:pt x="434445" y="100023"/>
                    </a:cubicBezTo>
                    <a:cubicBezTo>
                      <a:pt x="446858" y="66682"/>
                      <a:pt x="463408" y="33341"/>
                      <a:pt x="479958" y="0"/>
                    </a:cubicBezTo>
                    <a:lnTo>
                      <a:pt x="417895" y="0"/>
                    </a:lnTo>
                    <a:cubicBezTo>
                      <a:pt x="417895" y="0"/>
                      <a:pt x="417895" y="0"/>
                      <a:pt x="417895" y="0"/>
                    </a:cubicBezTo>
                    <a:cubicBezTo>
                      <a:pt x="190328" y="0"/>
                      <a:pt x="0" y="187543"/>
                      <a:pt x="0" y="420930"/>
                    </a:cubicBezTo>
                    <a:lnTo>
                      <a:pt x="0" y="854362"/>
                    </a:lnTo>
                    <a:cubicBezTo>
                      <a:pt x="16550" y="821021"/>
                      <a:pt x="41376" y="796016"/>
                      <a:pt x="74476" y="775177"/>
                    </a:cubicBezTo>
                    <a:cubicBezTo>
                      <a:pt x="74476" y="775177"/>
                      <a:pt x="74476" y="771010"/>
                      <a:pt x="74476" y="771010"/>
                    </a:cubicBezTo>
                    <a:cubicBezTo>
                      <a:pt x="74476" y="737669"/>
                      <a:pt x="78614" y="704328"/>
                      <a:pt x="91027" y="670987"/>
                    </a:cubicBezTo>
                    <a:cubicBezTo>
                      <a:pt x="99302" y="658484"/>
                      <a:pt x="119990" y="650149"/>
                      <a:pt x="144815" y="641814"/>
                    </a:cubicBezTo>
                    <a:cubicBezTo>
                      <a:pt x="144815" y="641814"/>
                      <a:pt x="144815" y="641814"/>
                      <a:pt x="144815" y="641814"/>
                    </a:cubicBezTo>
                    <a:cubicBezTo>
                      <a:pt x="144815" y="625143"/>
                      <a:pt x="153090" y="604305"/>
                      <a:pt x="161365" y="591802"/>
                    </a:cubicBezTo>
                    <a:lnTo>
                      <a:pt x="161365" y="591802"/>
                    </a:lnTo>
                    <a:cubicBezTo>
                      <a:pt x="161365" y="591802"/>
                      <a:pt x="161365" y="591802"/>
                      <a:pt x="161365" y="591802"/>
                    </a:cubicBezTo>
                    <a:cubicBezTo>
                      <a:pt x="190328" y="541791"/>
                      <a:pt x="244117" y="504282"/>
                      <a:pt x="289630" y="466773"/>
                    </a:cubicBezTo>
                    <a:cubicBezTo>
                      <a:pt x="293767" y="462606"/>
                      <a:pt x="297905" y="458438"/>
                      <a:pt x="297905" y="454271"/>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42" name="Freeform 73">
                <a:extLst>
                  <a:ext uri="{FF2B5EF4-FFF2-40B4-BE49-F238E27FC236}">
                    <a16:creationId xmlns:a16="http://schemas.microsoft.com/office/drawing/2014/main" id="{955CEE95-28B6-E2DA-CAD8-033F94D63E93}"/>
                  </a:ext>
                </a:extLst>
              </p:cNvPr>
              <p:cNvSpPr/>
              <p:nvPr/>
            </p:nvSpPr>
            <p:spPr>
              <a:xfrm>
                <a:off x="2443547" y="3144865"/>
                <a:ext cx="993016" cy="854362"/>
              </a:xfrm>
              <a:custGeom>
                <a:avLst/>
                <a:gdLst>
                  <a:gd name="connsiteX0" fmla="*/ 566847 w 993016"/>
                  <a:gd name="connsiteY0" fmla="*/ 0 h 854362"/>
                  <a:gd name="connsiteX1" fmla="*/ 182053 w 993016"/>
                  <a:gd name="connsiteY1" fmla="*/ 0 h 854362"/>
                  <a:gd name="connsiteX2" fmla="*/ 182053 w 993016"/>
                  <a:gd name="connsiteY2" fmla="*/ 0 h 854362"/>
                  <a:gd name="connsiteX3" fmla="*/ 173778 w 993016"/>
                  <a:gd name="connsiteY3" fmla="*/ 16671 h 854362"/>
                  <a:gd name="connsiteX4" fmla="*/ 169640 w 993016"/>
                  <a:gd name="connsiteY4" fmla="*/ 29173 h 854362"/>
                  <a:gd name="connsiteX5" fmla="*/ 165503 w 993016"/>
                  <a:gd name="connsiteY5" fmla="*/ 45844 h 854362"/>
                  <a:gd name="connsiteX6" fmla="*/ 153090 w 993016"/>
                  <a:gd name="connsiteY6" fmla="*/ 75017 h 854362"/>
                  <a:gd name="connsiteX7" fmla="*/ 148952 w 993016"/>
                  <a:gd name="connsiteY7" fmla="*/ 87520 h 854362"/>
                  <a:gd name="connsiteX8" fmla="*/ 140677 w 993016"/>
                  <a:gd name="connsiteY8" fmla="*/ 112526 h 854362"/>
                  <a:gd name="connsiteX9" fmla="*/ 136540 w 993016"/>
                  <a:gd name="connsiteY9" fmla="*/ 120861 h 854362"/>
                  <a:gd name="connsiteX10" fmla="*/ 119990 w 993016"/>
                  <a:gd name="connsiteY10" fmla="*/ 158370 h 854362"/>
                  <a:gd name="connsiteX11" fmla="*/ 119990 w 993016"/>
                  <a:gd name="connsiteY11" fmla="*/ 162537 h 854362"/>
                  <a:gd name="connsiteX12" fmla="*/ 107577 w 993016"/>
                  <a:gd name="connsiteY12" fmla="*/ 195878 h 854362"/>
                  <a:gd name="connsiteX13" fmla="*/ 103439 w 993016"/>
                  <a:gd name="connsiteY13" fmla="*/ 204214 h 854362"/>
                  <a:gd name="connsiteX14" fmla="*/ 86889 w 993016"/>
                  <a:gd name="connsiteY14" fmla="*/ 241722 h 854362"/>
                  <a:gd name="connsiteX15" fmla="*/ 86889 w 993016"/>
                  <a:gd name="connsiteY15" fmla="*/ 245890 h 854362"/>
                  <a:gd name="connsiteX16" fmla="*/ 70339 w 993016"/>
                  <a:gd name="connsiteY16" fmla="*/ 283398 h 854362"/>
                  <a:gd name="connsiteX17" fmla="*/ 66201 w 993016"/>
                  <a:gd name="connsiteY17" fmla="*/ 291733 h 854362"/>
                  <a:gd name="connsiteX18" fmla="*/ 53788 w 993016"/>
                  <a:gd name="connsiteY18" fmla="*/ 320907 h 854362"/>
                  <a:gd name="connsiteX19" fmla="*/ 49651 w 993016"/>
                  <a:gd name="connsiteY19" fmla="*/ 329242 h 854362"/>
                  <a:gd name="connsiteX20" fmla="*/ 37238 w 993016"/>
                  <a:gd name="connsiteY20" fmla="*/ 362583 h 854362"/>
                  <a:gd name="connsiteX21" fmla="*/ 33101 w 993016"/>
                  <a:gd name="connsiteY21" fmla="*/ 366751 h 854362"/>
                  <a:gd name="connsiteX22" fmla="*/ 20688 w 993016"/>
                  <a:gd name="connsiteY22" fmla="*/ 391756 h 854362"/>
                  <a:gd name="connsiteX23" fmla="*/ 16550 w 993016"/>
                  <a:gd name="connsiteY23" fmla="*/ 400092 h 854362"/>
                  <a:gd name="connsiteX24" fmla="*/ 4138 w 993016"/>
                  <a:gd name="connsiteY24" fmla="*/ 425097 h 854362"/>
                  <a:gd name="connsiteX25" fmla="*/ 0 w 993016"/>
                  <a:gd name="connsiteY25" fmla="*/ 437600 h 854362"/>
                  <a:gd name="connsiteX26" fmla="*/ 264805 w 993016"/>
                  <a:gd name="connsiteY26" fmla="*/ 362583 h 854362"/>
                  <a:gd name="connsiteX27" fmla="*/ 653736 w 993016"/>
                  <a:gd name="connsiteY27" fmla="*/ 466773 h 854362"/>
                  <a:gd name="connsiteX28" fmla="*/ 686837 w 993016"/>
                  <a:gd name="connsiteY28" fmla="*/ 566796 h 854362"/>
                  <a:gd name="connsiteX29" fmla="*/ 666149 w 993016"/>
                  <a:gd name="connsiteY29" fmla="*/ 741837 h 854362"/>
                  <a:gd name="connsiteX30" fmla="*/ 798551 w 993016"/>
                  <a:gd name="connsiteY30" fmla="*/ 741837 h 854362"/>
                  <a:gd name="connsiteX31" fmla="*/ 993017 w 993016"/>
                  <a:gd name="connsiteY31" fmla="*/ 854362 h 854362"/>
                  <a:gd name="connsiteX32" fmla="*/ 993017 w 993016"/>
                  <a:gd name="connsiteY32" fmla="*/ 420930 h 854362"/>
                  <a:gd name="connsiteX33" fmla="*/ 566847 w 993016"/>
                  <a:gd name="connsiteY33" fmla="*/ 0 h 854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93016" h="854362">
                    <a:moveTo>
                      <a:pt x="566847" y="0"/>
                    </a:moveTo>
                    <a:lnTo>
                      <a:pt x="182053" y="0"/>
                    </a:lnTo>
                    <a:cubicBezTo>
                      <a:pt x="182053" y="0"/>
                      <a:pt x="182053" y="0"/>
                      <a:pt x="182053" y="0"/>
                    </a:cubicBezTo>
                    <a:cubicBezTo>
                      <a:pt x="177915" y="4168"/>
                      <a:pt x="177915" y="12503"/>
                      <a:pt x="173778" y="16671"/>
                    </a:cubicBezTo>
                    <a:cubicBezTo>
                      <a:pt x="173778" y="20838"/>
                      <a:pt x="169640" y="25006"/>
                      <a:pt x="169640" y="29173"/>
                    </a:cubicBezTo>
                    <a:cubicBezTo>
                      <a:pt x="169640" y="33341"/>
                      <a:pt x="165503" y="37509"/>
                      <a:pt x="165503" y="45844"/>
                    </a:cubicBezTo>
                    <a:cubicBezTo>
                      <a:pt x="161365" y="54179"/>
                      <a:pt x="157228" y="66682"/>
                      <a:pt x="153090" y="75017"/>
                    </a:cubicBezTo>
                    <a:cubicBezTo>
                      <a:pt x="153090" y="79185"/>
                      <a:pt x="148952" y="83352"/>
                      <a:pt x="148952" y="87520"/>
                    </a:cubicBezTo>
                    <a:cubicBezTo>
                      <a:pt x="144815" y="95855"/>
                      <a:pt x="140677" y="104191"/>
                      <a:pt x="140677" y="112526"/>
                    </a:cubicBezTo>
                    <a:cubicBezTo>
                      <a:pt x="140677" y="116693"/>
                      <a:pt x="136540" y="120861"/>
                      <a:pt x="136540" y="120861"/>
                    </a:cubicBezTo>
                    <a:cubicBezTo>
                      <a:pt x="132402" y="133364"/>
                      <a:pt x="128265" y="145867"/>
                      <a:pt x="119990" y="158370"/>
                    </a:cubicBezTo>
                    <a:cubicBezTo>
                      <a:pt x="119990" y="158370"/>
                      <a:pt x="119990" y="162537"/>
                      <a:pt x="119990" y="162537"/>
                    </a:cubicBezTo>
                    <a:cubicBezTo>
                      <a:pt x="115852" y="175040"/>
                      <a:pt x="111714" y="183375"/>
                      <a:pt x="107577" y="195878"/>
                    </a:cubicBezTo>
                    <a:cubicBezTo>
                      <a:pt x="107577" y="200046"/>
                      <a:pt x="103439" y="200046"/>
                      <a:pt x="103439" y="204214"/>
                    </a:cubicBezTo>
                    <a:cubicBezTo>
                      <a:pt x="99302" y="216716"/>
                      <a:pt x="95164" y="229219"/>
                      <a:pt x="86889" y="241722"/>
                    </a:cubicBezTo>
                    <a:cubicBezTo>
                      <a:pt x="86889" y="241722"/>
                      <a:pt x="86889" y="241722"/>
                      <a:pt x="86889" y="245890"/>
                    </a:cubicBezTo>
                    <a:cubicBezTo>
                      <a:pt x="82751" y="258393"/>
                      <a:pt x="74476" y="270895"/>
                      <a:pt x="70339" y="283398"/>
                    </a:cubicBezTo>
                    <a:cubicBezTo>
                      <a:pt x="70339" y="287566"/>
                      <a:pt x="66201" y="287566"/>
                      <a:pt x="66201" y="291733"/>
                    </a:cubicBezTo>
                    <a:cubicBezTo>
                      <a:pt x="62064" y="300069"/>
                      <a:pt x="57926" y="312572"/>
                      <a:pt x="53788" y="320907"/>
                    </a:cubicBezTo>
                    <a:cubicBezTo>
                      <a:pt x="53788" y="325074"/>
                      <a:pt x="49651" y="325074"/>
                      <a:pt x="49651" y="329242"/>
                    </a:cubicBezTo>
                    <a:cubicBezTo>
                      <a:pt x="45513" y="341745"/>
                      <a:pt x="41376" y="350080"/>
                      <a:pt x="37238" y="362583"/>
                    </a:cubicBezTo>
                    <a:cubicBezTo>
                      <a:pt x="37238" y="362583"/>
                      <a:pt x="37238" y="366751"/>
                      <a:pt x="33101" y="366751"/>
                    </a:cubicBezTo>
                    <a:cubicBezTo>
                      <a:pt x="28963" y="375086"/>
                      <a:pt x="24825" y="383421"/>
                      <a:pt x="20688" y="391756"/>
                    </a:cubicBezTo>
                    <a:cubicBezTo>
                      <a:pt x="20688" y="395924"/>
                      <a:pt x="16550" y="395924"/>
                      <a:pt x="16550" y="400092"/>
                    </a:cubicBezTo>
                    <a:cubicBezTo>
                      <a:pt x="12413" y="408427"/>
                      <a:pt x="8275" y="416762"/>
                      <a:pt x="4138" y="425097"/>
                    </a:cubicBezTo>
                    <a:cubicBezTo>
                      <a:pt x="4138" y="429265"/>
                      <a:pt x="0" y="433433"/>
                      <a:pt x="0" y="437600"/>
                    </a:cubicBezTo>
                    <a:cubicBezTo>
                      <a:pt x="91027" y="404259"/>
                      <a:pt x="186191" y="375086"/>
                      <a:pt x="264805" y="362583"/>
                    </a:cubicBezTo>
                    <a:cubicBezTo>
                      <a:pt x="463408" y="325074"/>
                      <a:pt x="583397" y="354248"/>
                      <a:pt x="653736" y="466773"/>
                    </a:cubicBezTo>
                    <a:cubicBezTo>
                      <a:pt x="670286" y="495947"/>
                      <a:pt x="682699" y="529288"/>
                      <a:pt x="686837" y="566796"/>
                    </a:cubicBezTo>
                    <a:cubicBezTo>
                      <a:pt x="690974" y="616808"/>
                      <a:pt x="682699" y="679322"/>
                      <a:pt x="666149" y="741837"/>
                    </a:cubicBezTo>
                    <a:lnTo>
                      <a:pt x="798551" y="741837"/>
                    </a:lnTo>
                    <a:cubicBezTo>
                      <a:pt x="881303" y="741837"/>
                      <a:pt x="955779" y="787680"/>
                      <a:pt x="993017" y="854362"/>
                    </a:cubicBezTo>
                    <a:cubicBezTo>
                      <a:pt x="993017" y="637646"/>
                      <a:pt x="993017" y="420930"/>
                      <a:pt x="993017" y="420930"/>
                    </a:cubicBezTo>
                    <a:cubicBezTo>
                      <a:pt x="988879" y="187543"/>
                      <a:pt x="798551" y="0"/>
                      <a:pt x="566847" y="0"/>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43" name="Freeform 74">
                <a:extLst>
                  <a:ext uri="{FF2B5EF4-FFF2-40B4-BE49-F238E27FC236}">
                    <a16:creationId xmlns:a16="http://schemas.microsoft.com/office/drawing/2014/main" id="{0C5CB28A-F050-EE32-238A-800889D34BC4}"/>
                  </a:ext>
                </a:extLst>
              </p:cNvPr>
              <p:cNvSpPr/>
              <p:nvPr/>
            </p:nvSpPr>
            <p:spPr>
              <a:xfrm>
                <a:off x="1231239" y="3682488"/>
                <a:ext cx="364106" cy="754339"/>
              </a:xfrm>
              <a:custGeom>
                <a:avLst/>
                <a:gdLst>
                  <a:gd name="connsiteX0" fmla="*/ 318593 w 364106"/>
                  <a:gd name="connsiteY0" fmla="*/ 737669 h 754339"/>
                  <a:gd name="connsiteX1" fmla="*/ 239979 w 364106"/>
                  <a:gd name="connsiteY1" fmla="*/ 150034 h 754339"/>
                  <a:gd name="connsiteX2" fmla="*/ 194466 w 364106"/>
                  <a:gd name="connsiteY2" fmla="*/ 133364 h 754339"/>
                  <a:gd name="connsiteX3" fmla="*/ 173778 w 364106"/>
                  <a:gd name="connsiteY3" fmla="*/ 83352 h 754339"/>
                  <a:gd name="connsiteX4" fmla="*/ 173778 w 364106"/>
                  <a:gd name="connsiteY4" fmla="*/ 79185 h 754339"/>
                  <a:gd name="connsiteX5" fmla="*/ 157228 w 364106"/>
                  <a:gd name="connsiteY5" fmla="*/ 25006 h 754339"/>
                  <a:gd name="connsiteX6" fmla="*/ 157228 w 364106"/>
                  <a:gd name="connsiteY6" fmla="*/ 25006 h 754339"/>
                  <a:gd name="connsiteX7" fmla="*/ 157228 w 364106"/>
                  <a:gd name="connsiteY7" fmla="*/ 25006 h 754339"/>
                  <a:gd name="connsiteX8" fmla="*/ 153090 w 364106"/>
                  <a:gd name="connsiteY8" fmla="*/ 0 h 754339"/>
                  <a:gd name="connsiteX9" fmla="*/ 144815 w 364106"/>
                  <a:gd name="connsiteY9" fmla="*/ 37509 h 754339"/>
                  <a:gd name="connsiteX10" fmla="*/ 57926 w 364106"/>
                  <a:gd name="connsiteY10" fmla="*/ 212549 h 754339"/>
                  <a:gd name="connsiteX11" fmla="*/ 0 w 364106"/>
                  <a:gd name="connsiteY11" fmla="*/ 245890 h 754339"/>
                  <a:gd name="connsiteX12" fmla="*/ 103439 w 364106"/>
                  <a:gd name="connsiteY12" fmla="*/ 433433 h 754339"/>
                  <a:gd name="connsiteX13" fmla="*/ 103439 w 364106"/>
                  <a:gd name="connsiteY13" fmla="*/ 675155 h 754339"/>
                  <a:gd name="connsiteX14" fmla="*/ 182053 w 364106"/>
                  <a:gd name="connsiteY14" fmla="*/ 754339 h 754339"/>
                  <a:gd name="connsiteX15" fmla="*/ 364106 w 364106"/>
                  <a:gd name="connsiteY15" fmla="*/ 754339 h 754339"/>
                  <a:gd name="connsiteX16" fmla="*/ 318593 w 364106"/>
                  <a:gd name="connsiteY16" fmla="*/ 737669 h 754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4106" h="754339">
                    <a:moveTo>
                      <a:pt x="318593" y="737669"/>
                    </a:moveTo>
                    <a:cubicBezTo>
                      <a:pt x="86889" y="633478"/>
                      <a:pt x="37238" y="283398"/>
                      <a:pt x="239979" y="150034"/>
                    </a:cubicBezTo>
                    <a:cubicBezTo>
                      <a:pt x="223429" y="158369"/>
                      <a:pt x="206879" y="150034"/>
                      <a:pt x="194466" y="133364"/>
                    </a:cubicBezTo>
                    <a:cubicBezTo>
                      <a:pt x="186191" y="116693"/>
                      <a:pt x="177916" y="100023"/>
                      <a:pt x="173778" y="83352"/>
                    </a:cubicBezTo>
                    <a:cubicBezTo>
                      <a:pt x="173778" y="83352"/>
                      <a:pt x="173778" y="79185"/>
                      <a:pt x="173778" y="79185"/>
                    </a:cubicBezTo>
                    <a:cubicBezTo>
                      <a:pt x="165503" y="62514"/>
                      <a:pt x="161365" y="41676"/>
                      <a:pt x="157228" y="25006"/>
                    </a:cubicBezTo>
                    <a:cubicBezTo>
                      <a:pt x="157228" y="25006"/>
                      <a:pt x="157228" y="25006"/>
                      <a:pt x="157228" y="25006"/>
                    </a:cubicBezTo>
                    <a:lnTo>
                      <a:pt x="157228" y="25006"/>
                    </a:lnTo>
                    <a:cubicBezTo>
                      <a:pt x="157228" y="16671"/>
                      <a:pt x="153090" y="8335"/>
                      <a:pt x="153090" y="0"/>
                    </a:cubicBezTo>
                    <a:cubicBezTo>
                      <a:pt x="148953" y="12503"/>
                      <a:pt x="144815" y="25006"/>
                      <a:pt x="144815" y="37509"/>
                    </a:cubicBezTo>
                    <a:cubicBezTo>
                      <a:pt x="132402" y="104191"/>
                      <a:pt x="103439" y="162537"/>
                      <a:pt x="57926" y="212549"/>
                    </a:cubicBezTo>
                    <a:cubicBezTo>
                      <a:pt x="45513" y="225052"/>
                      <a:pt x="24825" y="237554"/>
                      <a:pt x="0" y="245890"/>
                    </a:cubicBezTo>
                    <a:cubicBezTo>
                      <a:pt x="62064" y="287566"/>
                      <a:pt x="103439" y="354248"/>
                      <a:pt x="103439" y="433433"/>
                    </a:cubicBezTo>
                    <a:lnTo>
                      <a:pt x="103439" y="675155"/>
                    </a:lnTo>
                    <a:cubicBezTo>
                      <a:pt x="103439" y="720998"/>
                      <a:pt x="140677" y="754339"/>
                      <a:pt x="182053" y="754339"/>
                    </a:cubicBezTo>
                    <a:lnTo>
                      <a:pt x="364106" y="754339"/>
                    </a:lnTo>
                    <a:cubicBezTo>
                      <a:pt x="343418" y="746004"/>
                      <a:pt x="331006" y="741836"/>
                      <a:pt x="318593" y="737669"/>
                    </a:cubicBezTo>
                    <a:close/>
                  </a:path>
                </a:pathLst>
              </a:custGeom>
              <a:grpFill/>
              <a:ln w="28575" cap="rnd">
                <a:solidFill>
                  <a:schemeClr val="accent2"/>
                </a:solidFill>
                <a:prstDash val="solid"/>
                <a:round/>
              </a:ln>
            </p:spPr>
            <p:txBody>
              <a:bodyPr rtlCol="0" anchor="ctr"/>
              <a:lstStyle/>
              <a:p>
                <a:endParaRPr lang="en-US" dirty="0"/>
              </a:p>
            </p:txBody>
          </p:sp>
        </p:grpSp>
        <p:grpSp>
          <p:nvGrpSpPr>
            <p:cNvPr id="10" name="Graphic 67">
              <a:extLst>
                <a:ext uri="{FF2B5EF4-FFF2-40B4-BE49-F238E27FC236}">
                  <a16:creationId xmlns:a16="http://schemas.microsoft.com/office/drawing/2014/main" id="{E4359583-E5CD-2406-C5C8-D48E04ECBD4C}"/>
                </a:ext>
              </a:extLst>
            </p:cNvPr>
            <p:cNvGrpSpPr/>
            <p:nvPr/>
          </p:nvGrpSpPr>
          <p:grpSpPr>
            <a:xfrm>
              <a:off x="652575" y="3886701"/>
              <a:ext cx="2804801" cy="1675384"/>
              <a:chOff x="652575" y="3886701"/>
              <a:chExt cx="2804801" cy="1675384"/>
            </a:xfrm>
            <a:noFill/>
          </p:grpSpPr>
          <p:sp>
            <p:nvSpPr>
              <p:cNvPr id="37" name="Freeform 76">
                <a:extLst>
                  <a:ext uri="{FF2B5EF4-FFF2-40B4-BE49-F238E27FC236}">
                    <a16:creationId xmlns:a16="http://schemas.microsoft.com/office/drawing/2014/main" id="{EE04FD52-2370-D050-5608-6E568F68A90A}"/>
                  </a:ext>
                </a:extLst>
              </p:cNvPr>
              <p:cNvSpPr/>
              <p:nvPr/>
            </p:nvSpPr>
            <p:spPr>
              <a:xfrm>
                <a:off x="652575" y="3903372"/>
                <a:ext cx="1613652" cy="1658713"/>
              </a:xfrm>
              <a:custGeom>
                <a:avLst/>
                <a:gdLst>
                  <a:gd name="connsiteX0" fmla="*/ 1179208 w 1613652"/>
                  <a:gd name="connsiteY0" fmla="*/ 1583696 h 1658713"/>
                  <a:gd name="connsiteX1" fmla="*/ 1220583 w 1613652"/>
                  <a:gd name="connsiteY1" fmla="*/ 1458667 h 1658713"/>
                  <a:gd name="connsiteX2" fmla="*/ 1348848 w 1613652"/>
                  <a:gd name="connsiteY2" fmla="*/ 1383650 h 1658713"/>
                  <a:gd name="connsiteX3" fmla="*/ 1431599 w 1613652"/>
                  <a:gd name="connsiteY3" fmla="*/ 1296130 h 1658713"/>
                  <a:gd name="connsiteX4" fmla="*/ 1456425 w 1613652"/>
                  <a:gd name="connsiteY4" fmla="*/ 1296130 h 1658713"/>
                  <a:gd name="connsiteX5" fmla="*/ 1295060 w 1613652"/>
                  <a:gd name="connsiteY5" fmla="*/ 1287795 h 1658713"/>
                  <a:gd name="connsiteX6" fmla="*/ 1481250 w 1613652"/>
                  <a:gd name="connsiteY6" fmla="*/ 891871 h 1658713"/>
                  <a:gd name="connsiteX7" fmla="*/ 1431599 w 1613652"/>
                  <a:gd name="connsiteY7" fmla="*/ 600138 h 1658713"/>
                  <a:gd name="connsiteX8" fmla="*/ 1170932 w 1613652"/>
                  <a:gd name="connsiteY8" fmla="*/ 554294 h 1658713"/>
                  <a:gd name="connsiteX9" fmla="*/ 930953 w 1613652"/>
                  <a:gd name="connsiteY9" fmla="*/ 529288 h 1658713"/>
                  <a:gd name="connsiteX10" fmla="*/ 748900 w 1613652"/>
                  <a:gd name="connsiteY10" fmla="*/ 529288 h 1658713"/>
                  <a:gd name="connsiteX11" fmla="*/ 670286 w 1613652"/>
                  <a:gd name="connsiteY11" fmla="*/ 450103 h 1658713"/>
                  <a:gd name="connsiteX12" fmla="*/ 670286 w 1613652"/>
                  <a:gd name="connsiteY12" fmla="*/ 208381 h 1658713"/>
                  <a:gd name="connsiteX13" fmla="*/ 533747 w 1613652"/>
                  <a:gd name="connsiteY13" fmla="*/ 0 h 1658713"/>
                  <a:gd name="connsiteX14" fmla="*/ 529609 w 1613652"/>
                  <a:gd name="connsiteY14" fmla="*/ 37509 h 1658713"/>
                  <a:gd name="connsiteX15" fmla="*/ 455133 w 1613652"/>
                  <a:gd name="connsiteY15" fmla="*/ 158370 h 1658713"/>
                  <a:gd name="connsiteX16" fmla="*/ 359969 w 1613652"/>
                  <a:gd name="connsiteY16" fmla="*/ 258393 h 1658713"/>
                  <a:gd name="connsiteX17" fmla="*/ 302043 w 1613652"/>
                  <a:gd name="connsiteY17" fmla="*/ 295901 h 1658713"/>
                  <a:gd name="connsiteX18" fmla="*/ 194466 w 1613652"/>
                  <a:gd name="connsiteY18" fmla="*/ 279231 h 1658713"/>
                  <a:gd name="connsiteX19" fmla="*/ 86889 w 1613652"/>
                  <a:gd name="connsiteY19" fmla="*/ 154202 h 1658713"/>
                  <a:gd name="connsiteX20" fmla="*/ 103439 w 1613652"/>
                  <a:gd name="connsiteY20" fmla="*/ 20838 h 1658713"/>
                  <a:gd name="connsiteX21" fmla="*/ 0 w 1613652"/>
                  <a:gd name="connsiteY21" fmla="*/ 208381 h 1658713"/>
                  <a:gd name="connsiteX22" fmla="*/ 0 w 1613652"/>
                  <a:gd name="connsiteY22" fmla="*/ 1312801 h 1658713"/>
                  <a:gd name="connsiteX23" fmla="*/ 343418 w 1613652"/>
                  <a:gd name="connsiteY23" fmla="*/ 1658713 h 1658713"/>
                  <a:gd name="connsiteX24" fmla="*/ 1613653 w 1613652"/>
                  <a:gd name="connsiteY24" fmla="*/ 1658713 h 1658713"/>
                  <a:gd name="connsiteX25" fmla="*/ 1601240 w 1613652"/>
                  <a:gd name="connsiteY25" fmla="*/ 1579529 h 1658713"/>
                  <a:gd name="connsiteX26" fmla="*/ 1179208 w 1613652"/>
                  <a:gd name="connsiteY26" fmla="*/ 1583696 h 1658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13652" h="1658713">
                    <a:moveTo>
                      <a:pt x="1179208" y="1583696"/>
                    </a:moveTo>
                    <a:cubicBezTo>
                      <a:pt x="1175070" y="1537852"/>
                      <a:pt x="1191620" y="1492009"/>
                      <a:pt x="1220583" y="1458667"/>
                    </a:cubicBezTo>
                    <a:cubicBezTo>
                      <a:pt x="1270234" y="1408656"/>
                      <a:pt x="1311610" y="1416991"/>
                      <a:pt x="1348848" y="1383650"/>
                    </a:cubicBezTo>
                    <a:cubicBezTo>
                      <a:pt x="1377811" y="1358645"/>
                      <a:pt x="1406774" y="1329471"/>
                      <a:pt x="1431599" y="1296130"/>
                    </a:cubicBezTo>
                    <a:cubicBezTo>
                      <a:pt x="1439875" y="1296130"/>
                      <a:pt x="1448150" y="1296130"/>
                      <a:pt x="1456425" y="1296130"/>
                    </a:cubicBezTo>
                    <a:cubicBezTo>
                      <a:pt x="1402636" y="1291963"/>
                      <a:pt x="1348848" y="1291963"/>
                      <a:pt x="1295060" y="1287795"/>
                    </a:cubicBezTo>
                    <a:cubicBezTo>
                      <a:pt x="1295060" y="1287795"/>
                      <a:pt x="1377811" y="1112755"/>
                      <a:pt x="1481250" y="891871"/>
                    </a:cubicBezTo>
                    <a:cubicBezTo>
                      <a:pt x="1460562" y="762675"/>
                      <a:pt x="1439875" y="658484"/>
                      <a:pt x="1431599" y="600138"/>
                    </a:cubicBezTo>
                    <a:cubicBezTo>
                      <a:pt x="1419187" y="520953"/>
                      <a:pt x="1245409" y="550126"/>
                      <a:pt x="1170932" y="554294"/>
                    </a:cubicBezTo>
                    <a:cubicBezTo>
                      <a:pt x="1088181" y="562629"/>
                      <a:pt x="1009567" y="554294"/>
                      <a:pt x="930953" y="529288"/>
                    </a:cubicBezTo>
                    <a:lnTo>
                      <a:pt x="748900" y="529288"/>
                    </a:lnTo>
                    <a:cubicBezTo>
                      <a:pt x="703387" y="529288"/>
                      <a:pt x="670286" y="491779"/>
                      <a:pt x="670286" y="450103"/>
                    </a:cubicBezTo>
                    <a:lnTo>
                      <a:pt x="670286" y="208381"/>
                    </a:lnTo>
                    <a:cubicBezTo>
                      <a:pt x="670286" y="116694"/>
                      <a:pt x="616498" y="37509"/>
                      <a:pt x="533747" y="0"/>
                    </a:cubicBezTo>
                    <a:cubicBezTo>
                      <a:pt x="533747" y="12503"/>
                      <a:pt x="533747" y="25006"/>
                      <a:pt x="529609" y="37509"/>
                    </a:cubicBezTo>
                    <a:cubicBezTo>
                      <a:pt x="525471" y="91688"/>
                      <a:pt x="496508" y="158370"/>
                      <a:pt x="455133" y="158370"/>
                    </a:cubicBezTo>
                    <a:cubicBezTo>
                      <a:pt x="417895" y="158370"/>
                      <a:pt x="368244" y="233387"/>
                      <a:pt x="359969" y="258393"/>
                    </a:cubicBezTo>
                    <a:cubicBezTo>
                      <a:pt x="347556" y="279231"/>
                      <a:pt x="326868" y="295901"/>
                      <a:pt x="302043" y="295901"/>
                    </a:cubicBezTo>
                    <a:cubicBezTo>
                      <a:pt x="264805" y="291733"/>
                      <a:pt x="231704" y="287566"/>
                      <a:pt x="194466" y="279231"/>
                    </a:cubicBezTo>
                    <a:cubicBezTo>
                      <a:pt x="169640" y="270895"/>
                      <a:pt x="111714" y="212549"/>
                      <a:pt x="86889" y="154202"/>
                    </a:cubicBezTo>
                    <a:cubicBezTo>
                      <a:pt x="70339" y="112526"/>
                      <a:pt x="95164" y="66682"/>
                      <a:pt x="103439" y="20838"/>
                    </a:cubicBezTo>
                    <a:cubicBezTo>
                      <a:pt x="41376" y="62514"/>
                      <a:pt x="0" y="129197"/>
                      <a:pt x="0" y="208381"/>
                    </a:cubicBezTo>
                    <a:lnTo>
                      <a:pt x="0" y="1312801"/>
                    </a:lnTo>
                    <a:cubicBezTo>
                      <a:pt x="0" y="1504512"/>
                      <a:pt x="153090" y="1658713"/>
                      <a:pt x="343418" y="1658713"/>
                    </a:cubicBezTo>
                    <a:lnTo>
                      <a:pt x="1613653" y="1658713"/>
                    </a:lnTo>
                    <a:cubicBezTo>
                      <a:pt x="1609515" y="1633708"/>
                      <a:pt x="1605377" y="1608702"/>
                      <a:pt x="1601240" y="1579529"/>
                    </a:cubicBezTo>
                    <a:cubicBezTo>
                      <a:pt x="1456425" y="1583696"/>
                      <a:pt x="1241271" y="1583696"/>
                      <a:pt x="1179208" y="1583696"/>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38" name="Freeform 77">
                <a:extLst>
                  <a:ext uri="{FF2B5EF4-FFF2-40B4-BE49-F238E27FC236}">
                    <a16:creationId xmlns:a16="http://schemas.microsoft.com/office/drawing/2014/main" id="{93C8C2AE-8E45-516A-6BD7-083B708CBE50}"/>
                  </a:ext>
                </a:extLst>
              </p:cNvPr>
              <p:cNvSpPr/>
              <p:nvPr/>
            </p:nvSpPr>
            <p:spPr>
              <a:xfrm>
                <a:off x="2724902" y="3886701"/>
                <a:ext cx="732474" cy="1675383"/>
              </a:xfrm>
              <a:custGeom>
                <a:avLst/>
                <a:gdLst>
                  <a:gd name="connsiteX0" fmla="*/ 513059 w 732474"/>
                  <a:gd name="connsiteY0" fmla="*/ 0 h 1675383"/>
                  <a:gd name="connsiteX1" fmla="*/ 380657 w 732474"/>
                  <a:gd name="connsiteY1" fmla="*/ 0 h 1675383"/>
                  <a:gd name="connsiteX2" fmla="*/ 285492 w 732474"/>
                  <a:gd name="connsiteY2" fmla="*/ 287566 h 1675383"/>
                  <a:gd name="connsiteX3" fmla="*/ 0 w 732474"/>
                  <a:gd name="connsiteY3" fmla="*/ 966888 h 1675383"/>
                  <a:gd name="connsiteX4" fmla="*/ 103439 w 732474"/>
                  <a:gd name="connsiteY4" fmla="*/ 1675384 h 1675383"/>
                  <a:gd name="connsiteX5" fmla="*/ 388932 w 732474"/>
                  <a:gd name="connsiteY5" fmla="*/ 1675384 h 1675383"/>
                  <a:gd name="connsiteX6" fmla="*/ 732350 w 732474"/>
                  <a:gd name="connsiteY6" fmla="*/ 1329471 h 1675383"/>
                  <a:gd name="connsiteX7" fmla="*/ 732350 w 732474"/>
                  <a:gd name="connsiteY7" fmla="*/ 225051 h 1675383"/>
                  <a:gd name="connsiteX8" fmla="*/ 513059 w 732474"/>
                  <a:gd name="connsiteY8" fmla="*/ 0 h 1675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474" h="1675383">
                    <a:moveTo>
                      <a:pt x="513059" y="0"/>
                    </a:moveTo>
                    <a:lnTo>
                      <a:pt x="380657" y="0"/>
                    </a:lnTo>
                    <a:cubicBezTo>
                      <a:pt x="351693" y="104191"/>
                      <a:pt x="310318" y="216716"/>
                      <a:pt x="285492" y="287566"/>
                    </a:cubicBezTo>
                    <a:cubicBezTo>
                      <a:pt x="198603" y="529288"/>
                      <a:pt x="107577" y="737669"/>
                      <a:pt x="0" y="966888"/>
                    </a:cubicBezTo>
                    <a:cubicBezTo>
                      <a:pt x="33101" y="1208610"/>
                      <a:pt x="78614" y="1504511"/>
                      <a:pt x="103439" y="1675384"/>
                    </a:cubicBezTo>
                    <a:lnTo>
                      <a:pt x="388932" y="1675384"/>
                    </a:lnTo>
                    <a:cubicBezTo>
                      <a:pt x="579260" y="1675384"/>
                      <a:pt x="732350" y="1521182"/>
                      <a:pt x="732350" y="1329471"/>
                    </a:cubicBezTo>
                    <a:lnTo>
                      <a:pt x="732350" y="225051"/>
                    </a:lnTo>
                    <a:cubicBezTo>
                      <a:pt x="736488" y="100023"/>
                      <a:pt x="637186" y="0"/>
                      <a:pt x="513059" y="0"/>
                    </a:cubicBezTo>
                    <a:close/>
                  </a:path>
                </a:pathLst>
              </a:custGeom>
              <a:solidFill>
                <a:schemeClr val="accent1"/>
              </a:solidFill>
              <a:ln w="28575" cap="rnd">
                <a:solidFill>
                  <a:schemeClr val="accent2"/>
                </a:solidFill>
                <a:prstDash val="solid"/>
                <a:round/>
              </a:ln>
            </p:spPr>
            <p:txBody>
              <a:bodyPr rtlCol="0" anchor="ctr"/>
              <a:lstStyle/>
              <a:p>
                <a:endParaRPr lang="en-US" dirty="0"/>
              </a:p>
            </p:txBody>
          </p:sp>
        </p:grpSp>
        <p:sp>
          <p:nvSpPr>
            <p:cNvPr id="11" name="Freeform 78">
              <a:extLst>
                <a:ext uri="{FF2B5EF4-FFF2-40B4-BE49-F238E27FC236}">
                  <a16:creationId xmlns:a16="http://schemas.microsoft.com/office/drawing/2014/main" id="{C8307735-A322-5D7E-03F3-DAC69FC4092F}"/>
                </a:ext>
              </a:extLst>
            </p:cNvPr>
            <p:cNvSpPr/>
            <p:nvPr/>
          </p:nvSpPr>
          <p:spPr>
            <a:xfrm>
              <a:off x="2349676" y="5703784"/>
              <a:ext cx="607559" cy="279230"/>
            </a:xfrm>
            <a:custGeom>
              <a:avLst/>
              <a:gdLst>
                <a:gd name="connsiteX0" fmla="*/ 565554 w 607559"/>
                <a:gd name="connsiteY0" fmla="*/ 150034 h 279230"/>
                <a:gd name="connsiteX1" fmla="*/ 424877 w 607559"/>
                <a:gd name="connsiteY1" fmla="*/ 91688 h 279230"/>
                <a:gd name="connsiteX2" fmla="*/ 362813 w 607559"/>
                <a:gd name="connsiteY2" fmla="*/ 29173 h 279230"/>
                <a:gd name="connsiteX3" fmla="*/ 354538 w 607559"/>
                <a:gd name="connsiteY3" fmla="*/ 0 h 279230"/>
                <a:gd name="connsiteX4" fmla="*/ 44220 w 607559"/>
                <a:gd name="connsiteY4" fmla="*/ 4168 h 279230"/>
                <a:gd name="connsiteX5" fmla="*/ 35945 w 607559"/>
                <a:gd name="connsiteY5" fmla="*/ 120861 h 279230"/>
                <a:gd name="connsiteX6" fmla="*/ 19395 w 607559"/>
                <a:gd name="connsiteY6" fmla="*/ 145867 h 279230"/>
                <a:gd name="connsiteX7" fmla="*/ 6982 w 607559"/>
                <a:gd name="connsiteY7" fmla="*/ 279231 h 279230"/>
                <a:gd name="connsiteX8" fmla="*/ 606930 w 607559"/>
                <a:gd name="connsiteY8" fmla="*/ 279231 h 279230"/>
                <a:gd name="connsiteX9" fmla="*/ 565554 w 607559"/>
                <a:gd name="connsiteY9" fmla="*/ 150034 h 279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7559" h="279230">
                  <a:moveTo>
                    <a:pt x="565554" y="150034"/>
                  </a:moveTo>
                  <a:cubicBezTo>
                    <a:pt x="515903" y="100023"/>
                    <a:pt x="470390" y="112526"/>
                    <a:pt x="424877" y="91688"/>
                  </a:cubicBezTo>
                  <a:cubicBezTo>
                    <a:pt x="395914" y="79185"/>
                    <a:pt x="375226" y="54179"/>
                    <a:pt x="362813" y="29173"/>
                  </a:cubicBezTo>
                  <a:cubicBezTo>
                    <a:pt x="358676" y="25006"/>
                    <a:pt x="358676" y="12503"/>
                    <a:pt x="354538" y="0"/>
                  </a:cubicBezTo>
                  <a:lnTo>
                    <a:pt x="44220" y="4168"/>
                  </a:lnTo>
                  <a:cubicBezTo>
                    <a:pt x="44220" y="62514"/>
                    <a:pt x="40083" y="112526"/>
                    <a:pt x="35945" y="120861"/>
                  </a:cubicBezTo>
                  <a:cubicBezTo>
                    <a:pt x="31808" y="129196"/>
                    <a:pt x="23532" y="137531"/>
                    <a:pt x="19395" y="145867"/>
                  </a:cubicBezTo>
                  <a:cubicBezTo>
                    <a:pt x="-1293" y="187543"/>
                    <a:pt x="-5431" y="233387"/>
                    <a:pt x="6982" y="279231"/>
                  </a:cubicBezTo>
                  <a:cubicBezTo>
                    <a:pt x="6982" y="279231"/>
                    <a:pt x="507628" y="279231"/>
                    <a:pt x="606930" y="279231"/>
                  </a:cubicBezTo>
                  <a:cubicBezTo>
                    <a:pt x="611067" y="229219"/>
                    <a:pt x="594517" y="183375"/>
                    <a:pt x="565554" y="150034"/>
                  </a:cubicBezTo>
                  <a:close/>
                </a:path>
              </a:pathLst>
            </a:custGeom>
            <a:noFill/>
            <a:ln w="28575" cap="rnd">
              <a:solidFill>
                <a:srgbClr val="F2EEEC"/>
              </a:solidFill>
              <a:prstDash val="solid"/>
              <a:round/>
            </a:ln>
          </p:spPr>
          <p:txBody>
            <a:bodyPr rtlCol="0" anchor="ctr"/>
            <a:lstStyle/>
            <a:p>
              <a:endParaRPr lang="en-US" dirty="0"/>
            </a:p>
          </p:txBody>
        </p:sp>
        <p:sp>
          <p:nvSpPr>
            <p:cNvPr id="12" name="Freeform 79">
              <a:extLst>
                <a:ext uri="{FF2B5EF4-FFF2-40B4-BE49-F238E27FC236}">
                  <a16:creationId xmlns:a16="http://schemas.microsoft.com/office/drawing/2014/main" id="{22379CC6-E556-2245-2105-F04977C37F87}"/>
                </a:ext>
              </a:extLst>
            </p:cNvPr>
            <p:cNvSpPr/>
            <p:nvPr/>
          </p:nvSpPr>
          <p:spPr>
            <a:xfrm>
              <a:off x="1186749" y="2076438"/>
              <a:ext cx="642237" cy="629954"/>
            </a:xfrm>
            <a:custGeom>
              <a:avLst/>
              <a:gdLst>
                <a:gd name="connsiteX0" fmla="*/ 623750 w 642237"/>
                <a:gd name="connsiteY0" fmla="*/ 297417 h 629954"/>
                <a:gd name="connsiteX1" fmla="*/ 540999 w 642237"/>
                <a:gd name="connsiteY1" fmla="*/ 234902 h 629954"/>
                <a:gd name="connsiteX2" fmla="*/ 383771 w 642237"/>
                <a:gd name="connsiteY2" fmla="*/ 230735 h 629954"/>
                <a:gd name="connsiteX3" fmla="*/ 305157 w 642237"/>
                <a:gd name="connsiteY3" fmla="*/ 18186 h 629954"/>
                <a:gd name="connsiteX4" fmla="*/ 69316 w 642237"/>
                <a:gd name="connsiteY4" fmla="*/ 55695 h 629954"/>
                <a:gd name="connsiteX5" fmla="*/ 15527 w 642237"/>
                <a:gd name="connsiteY5" fmla="*/ 289081 h 629954"/>
                <a:gd name="connsiteX6" fmla="*/ 209993 w 642237"/>
                <a:gd name="connsiteY6" fmla="*/ 401607 h 629954"/>
                <a:gd name="connsiteX7" fmla="*/ 222406 w 642237"/>
                <a:gd name="connsiteY7" fmla="*/ 580815 h 629954"/>
                <a:gd name="connsiteX8" fmla="*/ 334120 w 642237"/>
                <a:gd name="connsiteY8" fmla="*/ 439116 h 629954"/>
                <a:gd name="connsiteX9" fmla="*/ 408596 w 642237"/>
                <a:gd name="connsiteY9" fmla="*/ 468289 h 629954"/>
                <a:gd name="connsiteX10" fmla="*/ 632025 w 642237"/>
                <a:gd name="connsiteY10" fmla="*/ 401607 h 629954"/>
                <a:gd name="connsiteX11" fmla="*/ 623750 w 642237"/>
                <a:gd name="connsiteY11" fmla="*/ 297417 h 629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2237" h="629954">
                  <a:moveTo>
                    <a:pt x="623750" y="297417"/>
                  </a:moveTo>
                  <a:cubicBezTo>
                    <a:pt x="603062" y="268243"/>
                    <a:pt x="574099" y="247405"/>
                    <a:pt x="540999" y="234902"/>
                  </a:cubicBezTo>
                  <a:cubicBezTo>
                    <a:pt x="491348" y="218232"/>
                    <a:pt x="437559" y="214064"/>
                    <a:pt x="383771" y="230735"/>
                  </a:cubicBezTo>
                  <a:cubicBezTo>
                    <a:pt x="412734" y="147382"/>
                    <a:pt x="396184" y="55695"/>
                    <a:pt x="305157" y="18186"/>
                  </a:cubicBezTo>
                  <a:cubicBezTo>
                    <a:pt x="226543" y="-15155"/>
                    <a:pt x="135517" y="-2652"/>
                    <a:pt x="69316" y="55695"/>
                  </a:cubicBezTo>
                  <a:cubicBezTo>
                    <a:pt x="3115" y="114041"/>
                    <a:pt x="-17573" y="205729"/>
                    <a:pt x="15527" y="289081"/>
                  </a:cubicBezTo>
                  <a:cubicBezTo>
                    <a:pt x="48628" y="364099"/>
                    <a:pt x="127242" y="409942"/>
                    <a:pt x="209993" y="401607"/>
                  </a:cubicBezTo>
                  <a:cubicBezTo>
                    <a:pt x="193443" y="459954"/>
                    <a:pt x="197580" y="526636"/>
                    <a:pt x="222406" y="580815"/>
                  </a:cubicBezTo>
                  <a:cubicBezTo>
                    <a:pt x="292744" y="735017"/>
                    <a:pt x="383771" y="480792"/>
                    <a:pt x="334120" y="439116"/>
                  </a:cubicBezTo>
                  <a:cubicBezTo>
                    <a:pt x="354808" y="455786"/>
                    <a:pt x="383771" y="464121"/>
                    <a:pt x="408596" y="468289"/>
                  </a:cubicBezTo>
                  <a:cubicBezTo>
                    <a:pt x="491348" y="484960"/>
                    <a:pt x="607200" y="468289"/>
                    <a:pt x="632025" y="401607"/>
                  </a:cubicBezTo>
                  <a:cubicBezTo>
                    <a:pt x="648575" y="364099"/>
                    <a:pt x="644438" y="326590"/>
                    <a:pt x="623750" y="297417"/>
                  </a:cubicBezTo>
                  <a:close/>
                </a:path>
              </a:pathLst>
            </a:custGeom>
            <a:solidFill>
              <a:schemeClr val="accent5"/>
            </a:solidFill>
            <a:ln w="28575" cap="rnd">
              <a:solidFill>
                <a:srgbClr val="F2EEEC"/>
              </a:solidFill>
              <a:prstDash val="solid"/>
              <a:round/>
            </a:ln>
          </p:spPr>
          <p:txBody>
            <a:bodyPr rtlCol="0" anchor="ctr"/>
            <a:lstStyle/>
            <a:p>
              <a:endParaRPr lang="en-US" dirty="0"/>
            </a:p>
          </p:txBody>
        </p:sp>
        <p:sp>
          <p:nvSpPr>
            <p:cNvPr id="13" name="Freeform 80">
              <a:extLst>
                <a:ext uri="{FF2B5EF4-FFF2-40B4-BE49-F238E27FC236}">
                  <a16:creationId xmlns:a16="http://schemas.microsoft.com/office/drawing/2014/main" id="{C96FBE6D-6859-D17E-0C5D-8C5A77E6F355}"/>
                </a:ext>
              </a:extLst>
            </p:cNvPr>
            <p:cNvSpPr/>
            <p:nvPr/>
          </p:nvSpPr>
          <p:spPr>
            <a:xfrm>
              <a:off x="1487769" y="2478045"/>
              <a:ext cx="350400" cy="294195"/>
            </a:xfrm>
            <a:custGeom>
              <a:avLst/>
              <a:gdLst>
                <a:gd name="connsiteX0" fmla="*/ 335143 w 350400"/>
                <a:gd name="connsiteY0" fmla="*/ 0 h 294195"/>
                <a:gd name="connsiteX1" fmla="*/ 111714 w 350400"/>
                <a:gd name="connsiteY1" fmla="*/ 62514 h 294195"/>
                <a:gd name="connsiteX2" fmla="*/ 37238 w 350400"/>
                <a:gd name="connsiteY2" fmla="*/ 33341 h 294195"/>
                <a:gd name="connsiteX3" fmla="*/ 0 w 350400"/>
                <a:gd name="connsiteY3" fmla="*/ 216716 h 294195"/>
                <a:gd name="connsiteX4" fmla="*/ 231704 w 350400"/>
                <a:gd name="connsiteY4" fmla="*/ 279231 h 294195"/>
                <a:gd name="connsiteX5" fmla="*/ 335143 w 350400"/>
                <a:gd name="connsiteY5" fmla="*/ 0 h 294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400" h="294195">
                  <a:moveTo>
                    <a:pt x="335143" y="0"/>
                  </a:moveTo>
                  <a:cubicBezTo>
                    <a:pt x="306180" y="62514"/>
                    <a:pt x="194466" y="79185"/>
                    <a:pt x="111714" y="62514"/>
                  </a:cubicBezTo>
                  <a:cubicBezTo>
                    <a:pt x="82751" y="58347"/>
                    <a:pt x="57926" y="50011"/>
                    <a:pt x="37238" y="33341"/>
                  </a:cubicBezTo>
                  <a:cubicBezTo>
                    <a:pt x="70339" y="62514"/>
                    <a:pt x="41376" y="183375"/>
                    <a:pt x="0" y="216716"/>
                  </a:cubicBezTo>
                  <a:cubicBezTo>
                    <a:pt x="57926" y="279231"/>
                    <a:pt x="148953" y="316739"/>
                    <a:pt x="231704" y="279231"/>
                  </a:cubicBezTo>
                  <a:cubicBezTo>
                    <a:pt x="331006" y="229219"/>
                    <a:pt x="376519" y="104191"/>
                    <a:pt x="335143" y="0"/>
                  </a:cubicBezTo>
                  <a:close/>
                </a:path>
              </a:pathLst>
            </a:custGeom>
            <a:noFill/>
            <a:ln w="28575" cap="rnd">
              <a:solidFill>
                <a:srgbClr val="F2EEEC"/>
              </a:solidFill>
              <a:prstDash val="solid"/>
              <a:round/>
            </a:ln>
          </p:spPr>
          <p:txBody>
            <a:bodyPr rtlCol="0" anchor="ctr"/>
            <a:lstStyle/>
            <a:p>
              <a:endParaRPr lang="en-US" dirty="0"/>
            </a:p>
          </p:txBody>
        </p:sp>
        <p:sp>
          <p:nvSpPr>
            <p:cNvPr id="14" name="Freeform 81">
              <a:extLst>
                <a:ext uri="{FF2B5EF4-FFF2-40B4-BE49-F238E27FC236}">
                  <a16:creationId xmlns:a16="http://schemas.microsoft.com/office/drawing/2014/main" id="{842AA055-D065-6629-9AFA-6C24D4774280}"/>
                </a:ext>
              </a:extLst>
            </p:cNvPr>
            <p:cNvSpPr/>
            <p:nvPr/>
          </p:nvSpPr>
          <p:spPr>
            <a:xfrm>
              <a:off x="829895" y="2886472"/>
              <a:ext cx="1828806" cy="1029402"/>
            </a:xfrm>
            <a:custGeom>
              <a:avLst/>
              <a:gdLst>
                <a:gd name="connsiteX0" fmla="*/ 1493663 w 1828806"/>
                <a:gd name="connsiteY0" fmla="*/ 150034 h 1029402"/>
                <a:gd name="connsiteX1" fmla="*/ 1365398 w 1828806"/>
                <a:gd name="connsiteY1" fmla="*/ 520953 h 1029402"/>
                <a:gd name="connsiteX2" fmla="*/ 1348848 w 1828806"/>
                <a:gd name="connsiteY2" fmla="*/ 391756 h 1029402"/>
                <a:gd name="connsiteX3" fmla="*/ 1307472 w 1828806"/>
                <a:gd name="connsiteY3" fmla="*/ 266728 h 1029402"/>
                <a:gd name="connsiteX4" fmla="*/ 1295060 w 1828806"/>
                <a:gd name="connsiteY4" fmla="*/ 241722 h 1029402"/>
                <a:gd name="connsiteX5" fmla="*/ 1212308 w 1828806"/>
                <a:gd name="connsiteY5" fmla="*/ 95855 h 1029402"/>
                <a:gd name="connsiteX6" fmla="*/ 972329 w 1828806"/>
                <a:gd name="connsiteY6" fmla="*/ 12503 h 1029402"/>
                <a:gd name="connsiteX7" fmla="*/ 959916 w 1828806"/>
                <a:gd name="connsiteY7" fmla="*/ 12503 h 1029402"/>
                <a:gd name="connsiteX8" fmla="*/ 984742 w 1828806"/>
                <a:gd name="connsiteY8" fmla="*/ 145867 h 1029402"/>
                <a:gd name="connsiteX9" fmla="*/ 959916 w 1828806"/>
                <a:gd name="connsiteY9" fmla="*/ 279231 h 1029402"/>
                <a:gd name="connsiteX10" fmla="*/ 773726 w 1828806"/>
                <a:gd name="connsiteY10" fmla="*/ 45844 h 1029402"/>
                <a:gd name="connsiteX11" fmla="*/ 753038 w 1828806"/>
                <a:gd name="connsiteY11" fmla="*/ 4168 h 1029402"/>
                <a:gd name="connsiteX12" fmla="*/ 736488 w 1828806"/>
                <a:gd name="connsiteY12" fmla="*/ 0 h 1029402"/>
                <a:gd name="connsiteX13" fmla="*/ 587535 w 1828806"/>
                <a:gd name="connsiteY13" fmla="*/ 25006 h 1029402"/>
                <a:gd name="connsiteX14" fmla="*/ 281355 w 1828806"/>
                <a:gd name="connsiteY14" fmla="*/ 445936 h 1029402"/>
                <a:gd name="connsiteX15" fmla="*/ 190328 w 1828806"/>
                <a:gd name="connsiteY15" fmla="*/ 679322 h 1029402"/>
                <a:gd name="connsiteX16" fmla="*/ 33101 w 1828806"/>
                <a:gd name="connsiteY16" fmla="*/ 825189 h 1029402"/>
                <a:gd name="connsiteX17" fmla="*/ 0 w 1828806"/>
                <a:gd name="connsiteY17" fmla="*/ 887703 h 1029402"/>
                <a:gd name="connsiteX18" fmla="*/ 74476 w 1828806"/>
                <a:gd name="connsiteY18" fmla="*/ 812686 h 1029402"/>
                <a:gd name="connsiteX19" fmla="*/ 190328 w 1828806"/>
                <a:gd name="connsiteY19" fmla="*/ 787680 h 1029402"/>
                <a:gd name="connsiteX20" fmla="*/ 264804 w 1828806"/>
                <a:gd name="connsiteY20" fmla="*/ 787680 h 1029402"/>
                <a:gd name="connsiteX21" fmla="*/ 393069 w 1828806"/>
                <a:gd name="connsiteY21" fmla="*/ 833524 h 1029402"/>
                <a:gd name="connsiteX22" fmla="*/ 430307 w 1828806"/>
                <a:gd name="connsiteY22" fmla="*/ 871033 h 1029402"/>
                <a:gd name="connsiteX23" fmla="*/ 450995 w 1828806"/>
                <a:gd name="connsiteY23" fmla="*/ 941883 h 1029402"/>
                <a:gd name="connsiteX24" fmla="*/ 376519 w 1828806"/>
                <a:gd name="connsiteY24" fmla="*/ 1029402 h 1029402"/>
                <a:gd name="connsiteX25" fmla="*/ 492371 w 1828806"/>
                <a:gd name="connsiteY25" fmla="*/ 929380 h 1029402"/>
                <a:gd name="connsiteX26" fmla="*/ 513059 w 1828806"/>
                <a:gd name="connsiteY26" fmla="*/ 887703 h 1029402"/>
                <a:gd name="connsiteX27" fmla="*/ 566847 w 1828806"/>
                <a:gd name="connsiteY27" fmla="*/ 720998 h 1029402"/>
                <a:gd name="connsiteX28" fmla="*/ 537884 w 1828806"/>
                <a:gd name="connsiteY28" fmla="*/ 670987 h 1029402"/>
                <a:gd name="connsiteX29" fmla="*/ 430307 w 1828806"/>
                <a:gd name="connsiteY29" fmla="*/ 633478 h 1029402"/>
                <a:gd name="connsiteX30" fmla="*/ 537884 w 1828806"/>
                <a:gd name="connsiteY30" fmla="*/ 670987 h 1029402"/>
                <a:gd name="connsiteX31" fmla="*/ 566847 w 1828806"/>
                <a:gd name="connsiteY31" fmla="*/ 720998 h 1029402"/>
                <a:gd name="connsiteX32" fmla="*/ 682699 w 1828806"/>
                <a:gd name="connsiteY32" fmla="*/ 350080 h 1029402"/>
                <a:gd name="connsiteX33" fmla="*/ 546159 w 1828806"/>
                <a:gd name="connsiteY33" fmla="*/ 775178 h 1029402"/>
                <a:gd name="connsiteX34" fmla="*/ 599948 w 1828806"/>
                <a:gd name="connsiteY34" fmla="*/ 912709 h 1029402"/>
                <a:gd name="connsiteX35" fmla="*/ 628911 w 1828806"/>
                <a:gd name="connsiteY35" fmla="*/ 933547 h 1029402"/>
                <a:gd name="connsiteX36" fmla="*/ 649599 w 1828806"/>
                <a:gd name="connsiteY36" fmla="*/ 929380 h 1029402"/>
                <a:gd name="connsiteX37" fmla="*/ 757175 w 1828806"/>
                <a:gd name="connsiteY37" fmla="*/ 883536 h 1029402"/>
                <a:gd name="connsiteX38" fmla="*/ 1117144 w 1828806"/>
                <a:gd name="connsiteY38" fmla="*/ 891871 h 1029402"/>
                <a:gd name="connsiteX39" fmla="*/ 1121282 w 1828806"/>
                <a:gd name="connsiteY39" fmla="*/ 879368 h 1029402"/>
                <a:gd name="connsiteX40" fmla="*/ 1613652 w 1828806"/>
                <a:gd name="connsiteY40" fmla="*/ 679322 h 1029402"/>
                <a:gd name="connsiteX41" fmla="*/ 1621928 w 1828806"/>
                <a:gd name="connsiteY41" fmla="*/ 666819 h 1029402"/>
                <a:gd name="connsiteX42" fmla="*/ 1828806 w 1828806"/>
                <a:gd name="connsiteY42" fmla="*/ 158370 h 1029402"/>
                <a:gd name="connsiteX43" fmla="*/ 1493663 w 1828806"/>
                <a:gd name="connsiteY43" fmla="*/ 150034 h 1029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828806" h="1029402">
                  <a:moveTo>
                    <a:pt x="1493663" y="150034"/>
                  </a:moveTo>
                  <a:cubicBezTo>
                    <a:pt x="1460562" y="250057"/>
                    <a:pt x="1419187" y="429265"/>
                    <a:pt x="1365398" y="520953"/>
                  </a:cubicBezTo>
                  <a:cubicBezTo>
                    <a:pt x="1365398" y="475109"/>
                    <a:pt x="1357123" y="433433"/>
                    <a:pt x="1348848" y="391756"/>
                  </a:cubicBezTo>
                  <a:cubicBezTo>
                    <a:pt x="1340573" y="358416"/>
                    <a:pt x="1332298" y="316739"/>
                    <a:pt x="1307472" y="266728"/>
                  </a:cubicBezTo>
                  <a:cubicBezTo>
                    <a:pt x="1303335" y="258393"/>
                    <a:pt x="1299197" y="254225"/>
                    <a:pt x="1295060" y="241722"/>
                  </a:cubicBezTo>
                  <a:cubicBezTo>
                    <a:pt x="1249546" y="154202"/>
                    <a:pt x="1228858" y="108358"/>
                    <a:pt x="1212308" y="95855"/>
                  </a:cubicBezTo>
                  <a:cubicBezTo>
                    <a:pt x="1150245" y="29173"/>
                    <a:pt x="1050943" y="0"/>
                    <a:pt x="972329" y="12503"/>
                  </a:cubicBezTo>
                  <a:cubicBezTo>
                    <a:pt x="968191" y="12503"/>
                    <a:pt x="964054" y="12503"/>
                    <a:pt x="959916" y="12503"/>
                  </a:cubicBezTo>
                  <a:cubicBezTo>
                    <a:pt x="972329" y="41676"/>
                    <a:pt x="984742" y="87520"/>
                    <a:pt x="984742" y="145867"/>
                  </a:cubicBezTo>
                  <a:cubicBezTo>
                    <a:pt x="984742" y="204214"/>
                    <a:pt x="972329" y="250057"/>
                    <a:pt x="959916" y="279231"/>
                  </a:cubicBezTo>
                  <a:cubicBezTo>
                    <a:pt x="893715" y="220884"/>
                    <a:pt x="827514" y="145867"/>
                    <a:pt x="773726" y="45844"/>
                  </a:cubicBezTo>
                  <a:cubicBezTo>
                    <a:pt x="765451" y="33341"/>
                    <a:pt x="761313" y="20838"/>
                    <a:pt x="753038" y="4168"/>
                  </a:cubicBezTo>
                  <a:cubicBezTo>
                    <a:pt x="748900" y="4168"/>
                    <a:pt x="740625" y="4168"/>
                    <a:pt x="736488" y="0"/>
                  </a:cubicBezTo>
                  <a:cubicBezTo>
                    <a:pt x="670286" y="0"/>
                    <a:pt x="616498" y="12503"/>
                    <a:pt x="587535" y="25006"/>
                  </a:cubicBezTo>
                  <a:cubicBezTo>
                    <a:pt x="426170" y="87520"/>
                    <a:pt x="306180" y="283398"/>
                    <a:pt x="281355" y="445936"/>
                  </a:cubicBezTo>
                  <a:cubicBezTo>
                    <a:pt x="264804" y="550126"/>
                    <a:pt x="268942" y="612640"/>
                    <a:pt x="190328" y="679322"/>
                  </a:cubicBezTo>
                  <a:cubicBezTo>
                    <a:pt x="111714" y="746004"/>
                    <a:pt x="74476" y="762675"/>
                    <a:pt x="33101" y="825189"/>
                  </a:cubicBezTo>
                  <a:cubicBezTo>
                    <a:pt x="16550" y="850195"/>
                    <a:pt x="4138" y="871033"/>
                    <a:pt x="0" y="887703"/>
                  </a:cubicBezTo>
                  <a:cubicBezTo>
                    <a:pt x="24825" y="846027"/>
                    <a:pt x="57926" y="825189"/>
                    <a:pt x="74476" y="812686"/>
                  </a:cubicBezTo>
                  <a:cubicBezTo>
                    <a:pt x="107577" y="791848"/>
                    <a:pt x="140677" y="791848"/>
                    <a:pt x="190328" y="787680"/>
                  </a:cubicBezTo>
                  <a:cubicBezTo>
                    <a:pt x="219291" y="783513"/>
                    <a:pt x="239979" y="783513"/>
                    <a:pt x="264804" y="787680"/>
                  </a:cubicBezTo>
                  <a:cubicBezTo>
                    <a:pt x="289630" y="791848"/>
                    <a:pt x="343418" y="796016"/>
                    <a:pt x="393069" y="833524"/>
                  </a:cubicBezTo>
                  <a:cubicBezTo>
                    <a:pt x="413757" y="850195"/>
                    <a:pt x="426170" y="866865"/>
                    <a:pt x="430307" y="871033"/>
                  </a:cubicBezTo>
                  <a:cubicBezTo>
                    <a:pt x="438582" y="883536"/>
                    <a:pt x="455133" y="908541"/>
                    <a:pt x="450995" y="941883"/>
                  </a:cubicBezTo>
                  <a:cubicBezTo>
                    <a:pt x="446858" y="979391"/>
                    <a:pt x="417895" y="1012732"/>
                    <a:pt x="376519" y="1029402"/>
                  </a:cubicBezTo>
                  <a:cubicBezTo>
                    <a:pt x="405482" y="1016899"/>
                    <a:pt x="459270" y="987726"/>
                    <a:pt x="492371" y="929380"/>
                  </a:cubicBezTo>
                  <a:cubicBezTo>
                    <a:pt x="500646" y="916877"/>
                    <a:pt x="504784" y="900206"/>
                    <a:pt x="513059" y="887703"/>
                  </a:cubicBezTo>
                  <a:cubicBezTo>
                    <a:pt x="529609" y="833524"/>
                    <a:pt x="546159" y="779345"/>
                    <a:pt x="566847" y="720998"/>
                  </a:cubicBezTo>
                  <a:cubicBezTo>
                    <a:pt x="562710" y="708496"/>
                    <a:pt x="554434" y="687658"/>
                    <a:pt x="537884" y="670987"/>
                  </a:cubicBezTo>
                  <a:cubicBezTo>
                    <a:pt x="496508" y="629311"/>
                    <a:pt x="438582" y="633478"/>
                    <a:pt x="430307" y="633478"/>
                  </a:cubicBezTo>
                  <a:cubicBezTo>
                    <a:pt x="442720" y="633478"/>
                    <a:pt x="496508" y="629311"/>
                    <a:pt x="537884" y="670987"/>
                  </a:cubicBezTo>
                  <a:cubicBezTo>
                    <a:pt x="554434" y="687658"/>
                    <a:pt x="562710" y="708496"/>
                    <a:pt x="566847" y="720998"/>
                  </a:cubicBezTo>
                  <a:lnTo>
                    <a:pt x="682699" y="350080"/>
                  </a:lnTo>
                  <a:cubicBezTo>
                    <a:pt x="637186" y="491779"/>
                    <a:pt x="591673" y="633478"/>
                    <a:pt x="546159" y="775178"/>
                  </a:cubicBezTo>
                  <a:cubicBezTo>
                    <a:pt x="550297" y="787680"/>
                    <a:pt x="575122" y="875201"/>
                    <a:pt x="599948" y="912709"/>
                  </a:cubicBezTo>
                  <a:cubicBezTo>
                    <a:pt x="612360" y="933547"/>
                    <a:pt x="624773" y="933547"/>
                    <a:pt x="628911" y="933547"/>
                  </a:cubicBezTo>
                  <a:cubicBezTo>
                    <a:pt x="637186" y="933547"/>
                    <a:pt x="641323" y="933547"/>
                    <a:pt x="649599" y="929380"/>
                  </a:cubicBezTo>
                  <a:cubicBezTo>
                    <a:pt x="682699" y="908541"/>
                    <a:pt x="719937" y="896039"/>
                    <a:pt x="757175" y="883536"/>
                  </a:cubicBezTo>
                  <a:cubicBezTo>
                    <a:pt x="864752" y="854363"/>
                    <a:pt x="1005430" y="875201"/>
                    <a:pt x="1117144" y="891871"/>
                  </a:cubicBezTo>
                  <a:cubicBezTo>
                    <a:pt x="1117144" y="887703"/>
                    <a:pt x="1121282" y="883536"/>
                    <a:pt x="1121282" y="879368"/>
                  </a:cubicBezTo>
                  <a:cubicBezTo>
                    <a:pt x="1195758" y="854363"/>
                    <a:pt x="1406774" y="754340"/>
                    <a:pt x="1613652" y="679322"/>
                  </a:cubicBezTo>
                  <a:cubicBezTo>
                    <a:pt x="1617790" y="675155"/>
                    <a:pt x="1617790" y="670987"/>
                    <a:pt x="1621928" y="666819"/>
                  </a:cubicBezTo>
                  <a:cubicBezTo>
                    <a:pt x="1692266" y="541791"/>
                    <a:pt x="1828806" y="158370"/>
                    <a:pt x="1828806" y="158370"/>
                  </a:cubicBezTo>
                  <a:cubicBezTo>
                    <a:pt x="1828806" y="158370"/>
                    <a:pt x="1576414" y="154202"/>
                    <a:pt x="1493663" y="150034"/>
                  </a:cubicBezTo>
                  <a:close/>
                </a:path>
              </a:pathLst>
            </a:custGeom>
            <a:noFill/>
            <a:ln w="28575" cap="rnd">
              <a:solidFill>
                <a:srgbClr val="F2EEEC"/>
              </a:solidFill>
              <a:prstDash val="solid"/>
              <a:round/>
            </a:ln>
          </p:spPr>
          <p:txBody>
            <a:bodyPr rtlCol="0" anchor="ctr"/>
            <a:lstStyle/>
            <a:p>
              <a:endParaRPr lang="en-US" dirty="0"/>
            </a:p>
          </p:txBody>
        </p:sp>
        <p:sp>
          <p:nvSpPr>
            <p:cNvPr id="15" name="Freeform 82">
              <a:extLst>
                <a:ext uri="{FF2B5EF4-FFF2-40B4-BE49-F238E27FC236}">
                  <a16:creationId xmlns:a16="http://schemas.microsoft.com/office/drawing/2014/main" id="{68FBE144-28DF-F7F4-1E1F-1EE9C0EF8414}"/>
                </a:ext>
              </a:extLst>
            </p:cNvPr>
            <p:cNvSpPr/>
            <p:nvPr/>
          </p:nvSpPr>
          <p:spPr>
            <a:xfrm>
              <a:off x="2364934" y="2542755"/>
              <a:ext cx="322730" cy="506254"/>
            </a:xfrm>
            <a:custGeom>
              <a:avLst/>
              <a:gdLst>
                <a:gd name="connsiteX0" fmla="*/ 82751 w 322730"/>
                <a:gd name="connsiteY0" fmla="*/ 268700 h 506254"/>
                <a:gd name="connsiteX1" fmla="*/ 57926 w 322730"/>
                <a:gd name="connsiteY1" fmla="*/ 322879 h 506254"/>
                <a:gd name="connsiteX2" fmla="*/ 0 w 322730"/>
                <a:gd name="connsiteY2" fmla="*/ 497919 h 506254"/>
                <a:gd name="connsiteX3" fmla="*/ 182053 w 322730"/>
                <a:gd name="connsiteY3" fmla="*/ 506255 h 506254"/>
                <a:gd name="connsiteX4" fmla="*/ 190328 w 322730"/>
                <a:gd name="connsiteY4" fmla="*/ 485416 h 506254"/>
                <a:gd name="connsiteX5" fmla="*/ 260667 w 322730"/>
                <a:gd name="connsiteY5" fmla="*/ 352053 h 506254"/>
                <a:gd name="connsiteX6" fmla="*/ 281355 w 322730"/>
                <a:gd name="connsiteY6" fmla="*/ 322879 h 506254"/>
                <a:gd name="connsiteX7" fmla="*/ 322731 w 322730"/>
                <a:gd name="connsiteY7" fmla="*/ 239527 h 506254"/>
                <a:gd name="connsiteX8" fmla="*/ 314455 w 322730"/>
                <a:gd name="connsiteY8" fmla="*/ 189515 h 506254"/>
                <a:gd name="connsiteX9" fmla="*/ 289630 w 322730"/>
                <a:gd name="connsiteY9" fmla="*/ 93660 h 506254"/>
                <a:gd name="connsiteX10" fmla="*/ 264805 w 322730"/>
                <a:gd name="connsiteY10" fmla="*/ 6140 h 506254"/>
                <a:gd name="connsiteX11" fmla="*/ 66201 w 322730"/>
                <a:gd name="connsiteY11" fmla="*/ 76990 h 506254"/>
                <a:gd name="connsiteX12" fmla="*/ 66201 w 322730"/>
                <a:gd name="connsiteY12" fmla="*/ 214521 h 506254"/>
                <a:gd name="connsiteX13" fmla="*/ 82751 w 322730"/>
                <a:gd name="connsiteY13" fmla="*/ 268700 h 50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2730" h="506254">
                  <a:moveTo>
                    <a:pt x="82751" y="268700"/>
                  </a:moveTo>
                  <a:cubicBezTo>
                    <a:pt x="78614" y="289538"/>
                    <a:pt x="70339" y="306209"/>
                    <a:pt x="57926" y="322879"/>
                  </a:cubicBezTo>
                  <a:cubicBezTo>
                    <a:pt x="24826" y="377058"/>
                    <a:pt x="12413" y="439573"/>
                    <a:pt x="0" y="497919"/>
                  </a:cubicBezTo>
                  <a:cubicBezTo>
                    <a:pt x="53789" y="502087"/>
                    <a:pt x="124127" y="502087"/>
                    <a:pt x="182053" y="506255"/>
                  </a:cubicBezTo>
                  <a:cubicBezTo>
                    <a:pt x="186191" y="497919"/>
                    <a:pt x="186191" y="493752"/>
                    <a:pt x="190328" y="485416"/>
                  </a:cubicBezTo>
                  <a:cubicBezTo>
                    <a:pt x="206879" y="439573"/>
                    <a:pt x="231704" y="393729"/>
                    <a:pt x="260667" y="352053"/>
                  </a:cubicBezTo>
                  <a:cubicBezTo>
                    <a:pt x="268942" y="343717"/>
                    <a:pt x="273080" y="331214"/>
                    <a:pt x="281355" y="322879"/>
                  </a:cubicBezTo>
                  <a:cubicBezTo>
                    <a:pt x="306180" y="302041"/>
                    <a:pt x="318593" y="268700"/>
                    <a:pt x="322731" y="239527"/>
                  </a:cubicBezTo>
                  <a:cubicBezTo>
                    <a:pt x="322731" y="222856"/>
                    <a:pt x="318593" y="206186"/>
                    <a:pt x="314455" y="189515"/>
                  </a:cubicBezTo>
                  <a:lnTo>
                    <a:pt x="289630" y="93660"/>
                  </a:lnTo>
                  <a:cubicBezTo>
                    <a:pt x="285492" y="64487"/>
                    <a:pt x="277217" y="35313"/>
                    <a:pt x="264805" y="6140"/>
                  </a:cubicBezTo>
                  <a:cubicBezTo>
                    <a:pt x="244117" y="-23033"/>
                    <a:pt x="91027" y="60319"/>
                    <a:pt x="66201" y="76990"/>
                  </a:cubicBezTo>
                  <a:cubicBezTo>
                    <a:pt x="33101" y="97828"/>
                    <a:pt x="57926" y="181180"/>
                    <a:pt x="66201" y="214521"/>
                  </a:cubicBezTo>
                  <a:cubicBezTo>
                    <a:pt x="78614" y="227024"/>
                    <a:pt x="82751" y="247862"/>
                    <a:pt x="82751" y="268700"/>
                  </a:cubicBezTo>
                  <a:close/>
                </a:path>
              </a:pathLst>
            </a:custGeom>
            <a:noFill/>
            <a:ln w="28575" cap="rnd">
              <a:solidFill>
                <a:srgbClr val="F2EEEC"/>
              </a:solidFill>
              <a:prstDash val="solid"/>
              <a:round/>
            </a:ln>
          </p:spPr>
          <p:txBody>
            <a:bodyPr rtlCol="0" anchor="ctr"/>
            <a:lstStyle/>
            <a:p>
              <a:endParaRPr lang="en-US" dirty="0"/>
            </a:p>
          </p:txBody>
        </p:sp>
        <p:sp>
          <p:nvSpPr>
            <p:cNvPr id="16" name="Freeform 83">
              <a:extLst>
                <a:ext uri="{FF2B5EF4-FFF2-40B4-BE49-F238E27FC236}">
                  <a16:creationId xmlns:a16="http://schemas.microsoft.com/office/drawing/2014/main" id="{2B0D6E92-6A88-4166-7273-66E1C24BE862}"/>
                </a:ext>
              </a:extLst>
            </p:cNvPr>
            <p:cNvSpPr/>
            <p:nvPr/>
          </p:nvSpPr>
          <p:spPr>
            <a:xfrm>
              <a:off x="2289655" y="2319676"/>
              <a:ext cx="398810" cy="620975"/>
            </a:xfrm>
            <a:custGeom>
              <a:avLst/>
              <a:gdLst>
                <a:gd name="connsiteX0" fmla="*/ 133204 w 398810"/>
                <a:gd name="connsiteY0" fmla="*/ 541791 h 620975"/>
                <a:gd name="connsiteX1" fmla="*/ 158030 w 398810"/>
                <a:gd name="connsiteY1" fmla="*/ 487612 h 620975"/>
                <a:gd name="connsiteX2" fmla="*/ 145617 w 398810"/>
                <a:gd name="connsiteY2" fmla="*/ 429265 h 620975"/>
                <a:gd name="connsiteX3" fmla="*/ 145617 w 398810"/>
                <a:gd name="connsiteY3" fmla="*/ 291733 h 620975"/>
                <a:gd name="connsiteX4" fmla="*/ 344220 w 398810"/>
                <a:gd name="connsiteY4" fmla="*/ 220884 h 620975"/>
                <a:gd name="connsiteX5" fmla="*/ 356633 w 398810"/>
                <a:gd name="connsiteY5" fmla="*/ 258393 h 620975"/>
                <a:gd name="connsiteX6" fmla="*/ 398009 w 398810"/>
                <a:gd name="connsiteY6" fmla="*/ 33341 h 620975"/>
                <a:gd name="connsiteX7" fmla="*/ 373183 w 398810"/>
                <a:gd name="connsiteY7" fmla="*/ 0 h 620975"/>
                <a:gd name="connsiteX8" fmla="*/ 369046 w 398810"/>
                <a:gd name="connsiteY8" fmla="*/ 0 h 620975"/>
                <a:gd name="connsiteX9" fmla="*/ 124929 w 398810"/>
                <a:gd name="connsiteY9" fmla="*/ 12503 h 620975"/>
                <a:gd name="connsiteX10" fmla="*/ 79416 w 398810"/>
                <a:gd name="connsiteY10" fmla="*/ 54179 h 620975"/>
                <a:gd name="connsiteX11" fmla="*/ 802 w 398810"/>
                <a:gd name="connsiteY11" fmla="*/ 587635 h 620975"/>
                <a:gd name="connsiteX12" fmla="*/ 25627 w 398810"/>
                <a:gd name="connsiteY12" fmla="*/ 620975 h 620975"/>
                <a:gd name="connsiteX13" fmla="*/ 33902 w 398810"/>
                <a:gd name="connsiteY13" fmla="*/ 620975 h 620975"/>
                <a:gd name="connsiteX14" fmla="*/ 104241 w 398810"/>
                <a:gd name="connsiteY14" fmla="*/ 616808 h 620975"/>
                <a:gd name="connsiteX15" fmla="*/ 133204 w 398810"/>
                <a:gd name="connsiteY15" fmla="*/ 541791 h 62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8810" h="620975">
                  <a:moveTo>
                    <a:pt x="133204" y="541791"/>
                  </a:moveTo>
                  <a:cubicBezTo>
                    <a:pt x="145617" y="525120"/>
                    <a:pt x="153892" y="508450"/>
                    <a:pt x="158030" y="487612"/>
                  </a:cubicBezTo>
                  <a:cubicBezTo>
                    <a:pt x="158030" y="466774"/>
                    <a:pt x="153892" y="445936"/>
                    <a:pt x="145617" y="429265"/>
                  </a:cubicBezTo>
                  <a:cubicBezTo>
                    <a:pt x="137342" y="395924"/>
                    <a:pt x="112516" y="312572"/>
                    <a:pt x="145617" y="291733"/>
                  </a:cubicBezTo>
                  <a:cubicBezTo>
                    <a:pt x="170442" y="275063"/>
                    <a:pt x="323532" y="191711"/>
                    <a:pt x="344220" y="220884"/>
                  </a:cubicBezTo>
                  <a:cubicBezTo>
                    <a:pt x="348358" y="233387"/>
                    <a:pt x="352495" y="245890"/>
                    <a:pt x="356633" y="258393"/>
                  </a:cubicBezTo>
                  <a:lnTo>
                    <a:pt x="398009" y="33341"/>
                  </a:lnTo>
                  <a:cubicBezTo>
                    <a:pt x="402146" y="16670"/>
                    <a:pt x="389734" y="0"/>
                    <a:pt x="373183" y="0"/>
                  </a:cubicBezTo>
                  <a:cubicBezTo>
                    <a:pt x="373183" y="0"/>
                    <a:pt x="369046" y="0"/>
                    <a:pt x="369046" y="0"/>
                  </a:cubicBezTo>
                  <a:lnTo>
                    <a:pt x="124929" y="12503"/>
                  </a:lnTo>
                  <a:cubicBezTo>
                    <a:pt x="100104" y="12503"/>
                    <a:pt x="83553" y="33341"/>
                    <a:pt x="79416" y="54179"/>
                  </a:cubicBezTo>
                  <a:lnTo>
                    <a:pt x="802" y="587635"/>
                  </a:lnTo>
                  <a:cubicBezTo>
                    <a:pt x="-3336" y="604305"/>
                    <a:pt x="9077" y="620975"/>
                    <a:pt x="25627" y="620975"/>
                  </a:cubicBezTo>
                  <a:cubicBezTo>
                    <a:pt x="29765" y="620975"/>
                    <a:pt x="29765" y="620975"/>
                    <a:pt x="33902" y="620975"/>
                  </a:cubicBezTo>
                  <a:lnTo>
                    <a:pt x="104241" y="616808"/>
                  </a:lnTo>
                  <a:cubicBezTo>
                    <a:pt x="108379" y="595970"/>
                    <a:pt x="120792" y="566796"/>
                    <a:pt x="133204" y="541791"/>
                  </a:cubicBezTo>
                  <a:close/>
                </a:path>
              </a:pathLst>
            </a:custGeom>
            <a:noFill/>
            <a:ln w="28575" cap="rnd">
              <a:solidFill>
                <a:srgbClr val="F2EEEC"/>
              </a:solidFill>
              <a:prstDash val="solid"/>
              <a:round/>
            </a:ln>
          </p:spPr>
          <p:txBody>
            <a:bodyPr rtlCol="0" anchor="ctr"/>
            <a:lstStyle/>
            <a:p>
              <a:endParaRPr lang="en-US" dirty="0"/>
            </a:p>
          </p:txBody>
        </p:sp>
        <p:sp>
          <p:nvSpPr>
            <p:cNvPr id="17" name="Freeform 84">
              <a:extLst>
                <a:ext uri="{FF2B5EF4-FFF2-40B4-BE49-F238E27FC236}">
                  <a16:creationId xmlns:a16="http://schemas.microsoft.com/office/drawing/2014/main" id="{A3EE667E-2078-7179-D094-D70F3EDA935D}"/>
                </a:ext>
              </a:extLst>
            </p:cNvPr>
            <p:cNvSpPr/>
            <p:nvPr/>
          </p:nvSpPr>
          <p:spPr>
            <a:xfrm>
              <a:off x="1838833" y="5182832"/>
              <a:ext cx="612989" cy="287565"/>
            </a:xfrm>
            <a:custGeom>
              <a:avLst/>
              <a:gdLst>
                <a:gd name="connsiteX0" fmla="*/ 612990 w 612989"/>
                <a:gd name="connsiteY0" fmla="*/ 4168 h 287565"/>
                <a:gd name="connsiteX1" fmla="*/ 253021 w 612989"/>
                <a:gd name="connsiteY1" fmla="*/ 0 h 287565"/>
                <a:gd name="connsiteX2" fmla="*/ 170270 w 612989"/>
                <a:gd name="connsiteY2" fmla="*/ 87520 h 287565"/>
                <a:gd name="connsiteX3" fmla="*/ 42005 w 612989"/>
                <a:gd name="connsiteY3" fmla="*/ 162537 h 287565"/>
                <a:gd name="connsiteX4" fmla="*/ 629 w 612989"/>
                <a:gd name="connsiteY4" fmla="*/ 287566 h 287565"/>
                <a:gd name="connsiteX5" fmla="*/ 555064 w 612989"/>
                <a:gd name="connsiteY5" fmla="*/ 287566 h 287565"/>
                <a:gd name="connsiteX6" fmla="*/ 567476 w 612989"/>
                <a:gd name="connsiteY6" fmla="*/ 133364 h 287565"/>
                <a:gd name="connsiteX7" fmla="*/ 612990 w 612989"/>
                <a:gd name="connsiteY7" fmla="*/ 4168 h 28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989" h="287565">
                  <a:moveTo>
                    <a:pt x="612990" y="4168"/>
                  </a:moveTo>
                  <a:cubicBezTo>
                    <a:pt x="493000" y="8335"/>
                    <a:pt x="373011" y="4168"/>
                    <a:pt x="253021" y="0"/>
                  </a:cubicBezTo>
                  <a:cubicBezTo>
                    <a:pt x="228196" y="29173"/>
                    <a:pt x="199233" y="58347"/>
                    <a:pt x="170270" y="87520"/>
                  </a:cubicBezTo>
                  <a:cubicBezTo>
                    <a:pt x="133031" y="120861"/>
                    <a:pt x="91656" y="112526"/>
                    <a:pt x="42005" y="162537"/>
                  </a:cubicBezTo>
                  <a:cubicBezTo>
                    <a:pt x="13042" y="195878"/>
                    <a:pt x="-3508" y="241722"/>
                    <a:pt x="629" y="287566"/>
                  </a:cubicBezTo>
                  <a:cubicBezTo>
                    <a:pt x="99931" y="287566"/>
                    <a:pt x="555064" y="287566"/>
                    <a:pt x="555064" y="287566"/>
                  </a:cubicBezTo>
                  <a:cubicBezTo>
                    <a:pt x="555064" y="287566"/>
                    <a:pt x="592302" y="179208"/>
                    <a:pt x="567476" y="133364"/>
                  </a:cubicBezTo>
                  <a:cubicBezTo>
                    <a:pt x="563339" y="120861"/>
                    <a:pt x="584027" y="70849"/>
                    <a:pt x="612990" y="4168"/>
                  </a:cubicBezTo>
                  <a:close/>
                </a:path>
              </a:pathLst>
            </a:custGeom>
            <a:noFill/>
            <a:ln w="28575" cap="rnd">
              <a:solidFill>
                <a:srgbClr val="F2EEEC"/>
              </a:solidFill>
              <a:prstDash val="solid"/>
              <a:round/>
            </a:ln>
          </p:spPr>
          <p:txBody>
            <a:bodyPr rtlCol="0" anchor="ctr"/>
            <a:lstStyle/>
            <a:p>
              <a:endParaRPr lang="en-US" dirty="0"/>
            </a:p>
          </p:txBody>
        </p:sp>
        <p:sp>
          <p:nvSpPr>
            <p:cNvPr id="18" name="Freeform 85">
              <a:extLst>
                <a:ext uri="{FF2B5EF4-FFF2-40B4-BE49-F238E27FC236}">
                  <a16:creationId xmlns:a16="http://schemas.microsoft.com/office/drawing/2014/main" id="{28D41C26-3DA2-938F-1E30-6787B6F9DE6C}"/>
                </a:ext>
              </a:extLst>
            </p:cNvPr>
            <p:cNvSpPr/>
            <p:nvPr/>
          </p:nvSpPr>
          <p:spPr>
            <a:xfrm>
              <a:off x="1343690" y="3479474"/>
              <a:ext cx="1779572" cy="2224310"/>
            </a:xfrm>
            <a:custGeom>
              <a:avLst/>
              <a:gdLst>
                <a:gd name="connsiteX0" fmla="*/ 1778419 w 1779572"/>
                <a:gd name="connsiteY0" fmla="*/ 219685 h 2224310"/>
                <a:gd name="connsiteX1" fmla="*/ 1745318 w 1779572"/>
                <a:gd name="connsiteY1" fmla="*/ 119662 h 2224310"/>
                <a:gd name="connsiteX2" fmla="*/ 1356386 w 1779572"/>
                <a:gd name="connsiteY2" fmla="*/ 15471 h 2224310"/>
                <a:gd name="connsiteX3" fmla="*/ 578523 w 1779572"/>
                <a:gd name="connsiteY3" fmla="*/ 294702 h 2224310"/>
                <a:gd name="connsiteX4" fmla="*/ 197867 w 1779572"/>
                <a:gd name="connsiteY4" fmla="*/ 303037 h 2224310"/>
                <a:gd name="connsiteX5" fmla="*/ 206142 w 1779572"/>
                <a:gd name="connsiteY5" fmla="*/ 924013 h 2224310"/>
                <a:gd name="connsiteX6" fmla="*/ 487497 w 1779572"/>
                <a:gd name="connsiteY6" fmla="*/ 965689 h 2224310"/>
                <a:gd name="connsiteX7" fmla="*/ 748164 w 1779572"/>
                <a:gd name="connsiteY7" fmla="*/ 1011533 h 2224310"/>
                <a:gd name="connsiteX8" fmla="*/ 797814 w 1779572"/>
                <a:gd name="connsiteY8" fmla="*/ 1294931 h 2224310"/>
                <a:gd name="connsiteX9" fmla="*/ 611624 w 1779572"/>
                <a:gd name="connsiteY9" fmla="*/ 1695023 h 2224310"/>
                <a:gd name="connsiteX10" fmla="*/ 752301 w 1779572"/>
                <a:gd name="connsiteY10" fmla="*/ 1703358 h 2224310"/>
                <a:gd name="connsiteX11" fmla="*/ 934354 w 1779572"/>
                <a:gd name="connsiteY11" fmla="*/ 1707526 h 2224310"/>
                <a:gd name="connsiteX12" fmla="*/ 1112270 w 1779572"/>
                <a:gd name="connsiteY12" fmla="*/ 1707526 h 2224310"/>
                <a:gd name="connsiteX13" fmla="*/ 1066757 w 1779572"/>
                <a:gd name="connsiteY13" fmla="*/ 1832554 h 2224310"/>
                <a:gd name="connsiteX14" fmla="*/ 1054344 w 1779572"/>
                <a:gd name="connsiteY14" fmla="*/ 1986756 h 2224310"/>
                <a:gd name="connsiteX15" fmla="*/ 921942 w 1779572"/>
                <a:gd name="connsiteY15" fmla="*/ 1986756 h 2224310"/>
                <a:gd name="connsiteX16" fmla="*/ 963317 w 1779572"/>
                <a:gd name="connsiteY16" fmla="*/ 2224311 h 2224310"/>
                <a:gd name="connsiteX17" fmla="*/ 1509477 w 1779572"/>
                <a:gd name="connsiteY17" fmla="*/ 2211808 h 2224310"/>
                <a:gd name="connsiteX18" fmla="*/ 1385350 w 1779572"/>
                <a:gd name="connsiteY18" fmla="*/ 1349110 h 2224310"/>
                <a:gd name="connsiteX19" fmla="*/ 1662567 w 1779572"/>
                <a:gd name="connsiteY19" fmla="*/ 673955 h 2224310"/>
                <a:gd name="connsiteX20" fmla="*/ 1778419 w 1779572"/>
                <a:gd name="connsiteY20" fmla="*/ 219685 h 2224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79572" h="2224310">
                  <a:moveTo>
                    <a:pt x="1778419" y="219685"/>
                  </a:moveTo>
                  <a:cubicBezTo>
                    <a:pt x="1774281" y="186344"/>
                    <a:pt x="1766006" y="148835"/>
                    <a:pt x="1745318" y="119662"/>
                  </a:cubicBezTo>
                  <a:cubicBezTo>
                    <a:pt x="1674979" y="7136"/>
                    <a:pt x="1554990" y="-22037"/>
                    <a:pt x="1356386" y="15471"/>
                  </a:cubicBezTo>
                  <a:cubicBezTo>
                    <a:pt x="1079169" y="65483"/>
                    <a:pt x="648862" y="282199"/>
                    <a:pt x="578523" y="294702"/>
                  </a:cubicBezTo>
                  <a:cubicBezTo>
                    <a:pt x="450258" y="269696"/>
                    <a:pt x="317856" y="261361"/>
                    <a:pt x="197867" y="303037"/>
                  </a:cubicBezTo>
                  <a:cubicBezTo>
                    <a:pt x="-83488" y="398892"/>
                    <a:pt x="-50387" y="811487"/>
                    <a:pt x="206142" y="924013"/>
                  </a:cubicBezTo>
                  <a:cubicBezTo>
                    <a:pt x="293031" y="961521"/>
                    <a:pt x="392333" y="974024"/>
                    <a:pt x="487497" y="965689"/>
                  </a:cubicBezTo>
                  <a:cubicBezTo>
                    <a:pt x="561973" y="961521"/>
                    <a:pt x="735751" y="928181"/>
                    <a:pt x="748164" y="1011533"/>
                  </a:cubicBezTo>
                  <a:cubicBezTo>
                    <a:pt x="756439" y="1065712"/>
                    <a:pt x="777127" y="1169902"/>
                    <a:pt x="797814" y="1294931"/>
                  </a:cubicBezTo>
                  <a:cubicBezTo>
                    <a:pt x="694375" y="1515815"/>
                    <a:pt x="611624" y="1695023"/>
                    <a:pt x="611624" y="1695023"/>
                  </a:cubicBezTo>
                  <a:cubicBezTo>
                    <a:pt x="657137" y="1699190"/>
                    <a:pt x="702650" y="1699190"/>
                    <a:pt x="752301" y="1703358"/>
                  </a:cubicBezTo>
                  <a:cubicBezTo>
                    <a:pt x="810227" y="1707526"/>
                    <a:pt x="872291" y="1707526"/>
                    <a:pt x="934354" y="1707526"/>
                  </a:cubicBezTo>
                  <a:cubicBezTo>
                    <a:pt x="996418" y="1707526"/>
                    <a:pt x="1054344" y="1707526"/>
                    <a:pt x="1112270" y="1707526"/>
                  </a:cubicBezTo>
                  <a:cubicBezTo>
                    <a:pt x="1083307" y="1774207"/>
                    <a:pt x="1062619" y="1820051"/>
                    <a:pt x="1066757" y="1832554"/>
                  </a:cubicBezTo>
                  <a:cubicBezTo>
                    <a:pt x="1091582" y="1878398"/>
                    <a:pt x="1054344" y="1986756"/>
                    <a:pt x="1054344" y="1986756"/>
                  </a:cubicBezTo>
                  <a:cubicBezTo>
                    <a:pt x="1054344" y="1986756"/>
                    <a:pt x="996418" y="1986756"/>
                    <a:pt x="921942" y="1986756"/>
                  </a:cubicBezTo>
                  <a:cubicBezTo>
                    <a:pt x="946767" y="2128455"/>
                    <a:pt x="963317" y="2224311"/>
                    <a:pt x="963317" y="2224311"/>
                  </a:cubicBezTo>
                  <a:lnTo>
                    <a:pt x="1509477" y="2211808"/>
                  </a:lnTo>
                  <a:cubicBezTo>
                    <a:pt x="1509477" y="2211808"/>
                    <a:pt x="1435000" y="1720029"/>
                    <a:pt x="1385350" y="1349110"/>
                  </a:cubicBezTo>
                  <a:cubicBezTo>
                    <a:pt x="1488789" y="1124059"/>
                    <a:pt x="1579815" y="915678"/>
                    <a:pt x="1662567" y="673955"/>
                  </a:cubicBezTo>
                  <a:cubicBezTo>
                    <a:pt x="1699805" y="569765"/>
                    <a:pt x="1790831" y="353049"/>
                    <a:pt x="1778419" y="219685"/>
                  </a:cubicBezTo>
                  <a:close/>
                </a:path>
              </a:pathLst>
            </a:custGeom>
            <a:noFill/>
            <a:ln w="28575" cap="rnd">
              <a:solidFill>
                <a:srgbClr val="F2EEEC"/>
              </a:solidFill>
              <a:prstDash val="solid"/>
              <a:round/>
            </a:ln>
          </p:spPr>
          <p:txBody>
            <a:bodyPr rtlCol="0" anchor="ctr"/>
            <a:lstStyle/>
            <a:p>
              <a:endParaRPr lang="en-US" dirty="0"/>
            </a:p>
          </p:txBody>
        </p:sp>
        <p:sp>
          <p:nvSpPr>
            <p:cNvPr id="19" name="Freeform 86">
              <a:extLst>
                <a:ext uri="{FF2B5EF4-FFF2-40B4-BE49-F238E27FC236}">
                  <a16:creationId xmlns:a16="http://schemas.microsoft.com/office/drawing/2014/main" id="{2539AB5A-E53D-278D-195E-2E677681934B}"/>
                </a:ext>
              </a:extLst>
            </p:cNvPr>
            <p:cNvSpPr/>
            <p:nvPr/>
          </p:nvSpPr>
          <p:spPr>
            <a:xfrm>
              <a:off x="750355" y="3678320"/>
              <a:ext cx="501572" cy="508449"/>
            </a:xfrm>
            <a:custGeom>
              <a:avLst/>
              <a:gdLst>
                <a:gd name="connsiteX0" fmla="*/ 311244 w 501572"/>
                <a:gd name="connsiteY0" fmla="*/ 0 h 508449"/>
                <a:gd name="connsiteX1" fmla="*/ 257456 w 501572"/>
                <a:gd name="connsiteY1" fmla="*/ 4168 h 508449"/>
                <a:gd name="connsiteX2" fmla="*/ 191254 w 501572"/>
                <a:gd name="connsiteY2" fmla="*/ 62514 h 508449"/>
                <a:gd name="connsiteX3" fmla="*/ 38164 w 501572"/>
                <a:gd name="connsiteY3" fmla="*/ 129196 h 508449"/>
                <a:gd name="connsiteX4" fmla="*/ 21614 w 501572"/>
                <a:gd name="connsiteY4" fmla="*/ 229219 h 508449"/>
                <a:gd name="connsiteX5" fmla="*/ 5064 w 501572"/>
                <a:gd name="connsiteY5" fmla="*/ 366750 h 508449"/>
                <a:gd name="connsiteX6" fmla="*/ 112641 w 501572"/>
                <a:gd name="connsiteY6" fmla="*/ 491779 h 508449"/>
                <a:gd name="connsiteX7" fmla="*/ 220217 w 501572"/>
                <a:gd name="connsiteY7" fmla="*/ 508450 h 508449"/>
                <a:gd name="connsiteX8" fmla="*/ 278143 w 501572"/>
                <a:gd name="connsiteY8" fmla="*/ 470941 h 508449"/>
                <a:gd name="connsiteX9" fmla="*/ 373308 w 501572"/>
                <a:gd name="connsiteY9" fmla="*/ 370918 h 508449"/>
                <a:gd name="connsiteX10" fmla="*/ 443646 w 501572"/>
                <a:gd name="connsiteY10" fmla="*/ 250057 h 508449"/>
                <a:gd name="connsiteX11" fmla="*/ 464334 w 501572"/>
                <a:gd name="connsiteY11" fmla="*/ 133364 h 508449"/>
                <a:gd name="connsiteX12" fmla="*/ 501572 w 501572"/>
                <a:gd name="connsiteY12" fmla="*/ 91688 h 508449"/>
                <a:gd name="connsiteX13" fmla="*/ 311244 w 501572"/>
                <a:gd name="connsiteY13" fmla="*/ 0 h 508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1572" h="508449">
                  <a:moveTo>
                    <a:pt x="311244" y="0"/>
                  </a:moveTo>
                  <a:cubicBezTo>
                    <a:pt x="294694" y="0"/>
                    <a:pt x="278143" y="0"/>
                    <a:pt x="257456" y="4168"/>
                  </a:cubicBezTo>
                  <a:cubicBezTo>
                    <a:pt x="236768" y="25006"/>
                    <a:pt x="216080" y="45844"/>
                    <a:pt x="191254" y="62514"/>
                  </a:cubicBezTo>
                  <a:cubicBezTo>
                    <a:pt x="166429" y="79185"/>
                    <a:pt x="54715" y="100023"/>
                    <a:pt x="38164" y="129196"/>
                  </a:cubicBezTo>
                  <a:cubicBezTo>
                    <a:pt x="25752" y="162537"/>
                    <a:pt x="21614" y="195878"/>
                    <a:pt x="21614" y="229219"/>
                  </a:cubicBezTo>
                  <a:cubicBezTo>
                    <a:pt x="17476" y="275063"/>
                    <a:pt x="-11487" y="325074"/>
                    <a:pt x="5064" y="366750"/>
                  </a:cubicBezTo>
                  <a:cubicBezTo>
                    <a:pt x="29889" y="425097"/>
                    <a:pt x="87815" y="483444"/>
                    <a:pt x="112641" y="491779"/>
                  </a:cubicBezTo>
                  <a:cubicBezTo>
                    <a:pt x="145741" y="500115"/>
                    <a:pt x="182979" y="508450"/>
                    <a:pt x="220217" y="508450"/>
                  </a:cubicBezTo>
                  <a:cubicBezTo>
                    <a:pt x="245043" y="508450"/>
                    <a:pt x="265731" y="491779"/>
                    <a:pt x="278143" y="470941"/>
                  </a:cubicBezTo>
                  <a:cubicBezTo>
                    <a:pt x="290556" y="450103"/>
                    <a:pt x="336069" y="370918"/>
                    <a:pt x="373308" y="370918"/>
                  </a:cubicBezTo>
                  <a:cubicBezTo>
                    <a:pt x="410546" y="370918"/>
                    <a:pt x="439509" y="304236"/>
                    <a:pt x="443646" y="250057"/>
                  </a:cubicBezTo>
                  <a:cubicBezTo>
                    <a:pt x="447784" y="216716"/>
                    <a:pt x="443646" y="166705"/>
                    <a:pt x="464334" y="133364"/>
                  </a:cubicBezTo>
                  <a:cubicBezTo>
                    <a:pt x="468472" y="125029"/>
                    <a:pt x="493297" y="104191"/>
                    <a:pt x="501572" y="91688"/>
                  </a:cubicBezTo>
                  <a:cubicBezTo>
                    <a:pt x="460196" y="33341"/>
                    <a:pt x="381583" y="4168"/>
                    <a:pt x="311244" y="0"/>
                  </a:cubicBezTo>
                  <a:close/>
                </a:path>
              </a:pathLst>
            </a:custGeom>
            <a:noFill/>
            <a:ln w="28575" cap="rnd">
              <a:solidFill>
                <a:srgbClr val="F2EEEC"/>
              </a:solidFill>
              <a:prstDash val="solid"/>
              <a:round/>
            </a:ln>
          </p:spPr>
          <p:txBody>
            <a:bodyPr rtlCol="0" anchor="ctr"/>
            <a:lstStyle/>
            <a:p>
              <a:endParaRPr lang="en-US" dirty="0"/>
            </a:p>
          </p:txBody>
        </p:sp>
        <p:sp>
          <p:nvSpPr>
            <p:cNvPr id="20" name="Freeform 87">
              <a:extLst>
                <a:ext uri="{FF2B5EF4-FFF2-40B4-BE49-F238E27FC236}">
                  <a16:creationId xmlns:a16="http://schemas.microsoft.com/office/drawing/2014/main" id="{6739CA5F-A5BE-403C-8BC4-D1550ACD2A11}"/>
                </a:ext>
              </a:extLst>
            </p:cNvPr>
            <p:cNvSpPr/>
            <p:nvPr/>
          </p:nvSpPr>
          <p:spPr>
            <a:xfrm>
              <a:off x="2551124" y="3782511"/>
              <a:ext cx="570984" cy="1421158"/>
            </a:xfrm>
            <a:custGeom>
              <a:avLst/>
              <a:gdLst>
                <a:gd name="connsiteX0" fmla="*/ 0 w 570984"/>
                <a:gd name="connsiteY0" fmla="*/ 1421159 h 1421158"/>
                <a:gd name="connsiteX1" fmla="*/ 103439 w 570984"/>
                <a:gd name="connsiteY1" fmla="*/ 1212778 h 1421158"/>
                <a:gd name="connsiteX2" fmla="*/ 211016 w 570984"/>
                <a:gd name="connsiteY2" fmla="*/ 979391 h 1421158"/>
                <a:gd name="connsiteX3" fmla="*/ 542022 w 570984"/>
                <a:gd name="connsiteY3" fmla="*/ 120861 h 1421158"/>
                <a:gd name="connsiteX4" fmla="*/ 570985 w 570984"/>
                <a:gd name="connsiteY4" fmla="*/ 0 h 1421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984" h="1421158">
                  <a:moveTo>
                    <a:pt x="0" y="1421159"/>
                  </a:moveTo>
                  <a:cubicBezTo>
                    <a:pt x="28963" y="1366980"/>
                    <a:pt x="62064" y="1296130"/>
                    <a:pt x="103439" y="1212778"/>
                  </a:cubicBezTo>
                  <a:cubicBezTo>
                    <a:pt x="153090" y="1112755"/>
                    <a:pt x="186191" y="1033570"/>
                    <a:pt x="211016" y="979391"/>
                  </a:cubicBezTo>
                  <a:cubicBezTo>
                    <a:pt x="384794" y="579299"/>
                    <a:pt x="475821" y="370918"/>
                    <a:pt x="542022" y="120861"/>
                  </a:cubicBezTo>
                  <a:cubicBezTo>
                    <a:pt x="554435" y="66682"/>
                    <a:pt x="566847" y="20838"/>
                    <a:pt x="570985" y="0"/>
                  </a:cubicBezTo>
                </a:path>
              </a:pathLst>
            </a:custGeom>
            <a:noFill/>
            <a:ln w="28575" cap="rnd">
              <a:solidFill>
                <a:srgbClr val="F2EEEC"/>
              </a:solidFill>
              <a:prstDash val="solid"/>
              <a:miter/>
            </a:ln>
          </p:spPr>
          <p:txBody>
            <a:bodyPr rtlCol="0" anchor="ctr"/>
            <a:lstStyle/>
            <a:p>
              <a:endParaRPr lang="en-US" dirty="0"/>
            </a:p>
          </p:txBody>
        </p:sp>
        <p:grpSp>
          <p:nvGrpSpPr>
            <p:cNvPr id="21" name="Graphic 67">
              <a:extLst>
                <a:ext uri="{FF2B5EF4-FFF2-40B4-BE49-F238E27FC236}">
                  <a16:creationId xmlns:a16="http://schemas.microsoft.com/office/drawing/2014/main" id="{2C898CA2-C1FA-3EE2-4D76-B0291EC633EC}"/>
                </a:ext>
              </a:extLst>
            </p:cNvPr>
            <p:cNvGrpSpPr/>
            <p:nvPr/>
          </p:nvGrpSpPr>
          <p:grpSpPr>
            <a:xfrm>
              <a:off x="3053699" y="1141781"/>
              <a:ext cx="2174226" cy="1935062"/>
              <a:chOff x="3053699" y="1141781"/>
              <a:chExt cx="2174226" cy="1935062"/>
            </a:xfrm>
            <a:solidFill>
              <a:srgbClr val="F2EEEC"/>
            </a:solidFill>
          </p:grpSpPr>
          <p:sp>
            <p:nvSpPr>
              <p:cNvPr id="35" name="Freeform 89">
                <a:extLst>
                  <a:ext uri="{FF2B5EF4-FFF2-40B4-BE49-F238E27FC236}">
                    <a16:creationId xmlns:a16="http://schemas.microsoft.com/office/drawing/2014/main" id="{483DC821-470A-5F6B-C5F2-10F76485B72E}"/>
                  </a:ext>
                </a:extLst>
              </p:cNvPr>
              <p:cNvSpPr/>
              <p:nvPr/>
            </p:nvSpPr>
            <p:spPr>
              <a:xfrm>
                <a:off x="3053699" y="1141781"/>
                <a:ext cx="1779528" cy="1316968"/>
              </a:xfrm>
              <a:custGeom>
                <a:avLst/>
                <a:gdLst>
                  <a:gd name="connsiteX0" fmla="*/ 50024 w 1779528"/>
                  <a:gd name="connsiteY0" fmla="*/ 1308633 h 1316968"/>
                  <a:gd name="connsiteX1" fmla="*/ 343791 w 1779528"/>
                  <a:gd name="connsiteY1" fmla="*/ 900206 h 1316968"/>
                  <a:gd name="connsiteX2" fmla="*/ 554808 w 1779528"/>
                  <a:gd name="connsiteY2" fmla="*/ 1083582 h 1316968"/>
                  <a:gd name="connsiteX3" fmla="*/ 571358 w 1779528"/>
                  <a:gd name="connsiteY3" fmla="*/ 1087749 h 1316968"/>
                  <a:gd name="connsiteX4" fmla="*/ 592046 w 1779528"/>
                  <a:gd name="connsiteY4" fmla="*/ 1079414 h 1316968"/>
                  <a:gd name="connsiteX5" fmla="*/ 931326 w 1779528"/>
                  <a:gd name="connsiteY5" fmla="*/ 633478 h 1316968"/>
                  <a:gd name="connsiteX6" fmla="*/ 1163030 w 1779528"/>
                  <a:gd name="connsiteY6" fmla="*/ 866865 h 1316968"/>
                  <a:gd name="connsiteX7" fmla="*/ 1179581 w 1779528"/>
                  <a:gd name="connsiteY7" fmla="*/ 875201 h 1316968"/>
                  <a:gd name="connsiteX8" fmla="*/ 1179581 w 1779528"/>
                  <a:gd name="connsiteY8" fmla="*/ 875201 h 1316968"/>
                  <a:gd name="connsiteX9" fmla="*/ 1183718 w 1779528"/>
                  <a:gd name="connsiteY9" fmla="*/ 875201 h 1316968"/>
                  <a:gd name="connsiteX10" fmla="*/ 1200269 w 1779528"/>
                  <a:gd name="connsiteY10" fmla="*/ 866865 h 1316968"/>
                  <a:gd name="connsiteX11" fmla="*/ 1729877 w 1779528"/>
                  <a:gd name="connsiteY11" fmla="*/ 108358 h 1316968"/>
                  <a:gd name="connsiteX12" fmla="*/ 1729877 w 1779528"/>
                  <a:gd name="connsiteY12" fmla="*/ 229219 h 1316968"/>
                  <a:gd name="connsiteX13" fmla="*/ 1754703 w 1779528"/>
                  <a:gd name="connsiteY13" fmla="*/ 250057 h 1316968"/>
                  <a:gd name="connsiteX14" fmla="*/ 1758841 w 1779528"/>
                  <a:gd name="connsiteY14" fmla="*/ 250057 h 1316968"/>
                  <a:gd name="connsiteX15" fmla="*/ 1779528 w 1779528"/>
                  <a:gd name="connsiteY15" fmla="*/ 229219 h 1316968"/>
                  <a:gd name="connsiteX16" fmla="*/ 1779528 w 1779528"/>
                  <a:gd name="connsiteY16" fmla="*/ 25006 h 1316968"/>
                  <a:gd name="connsiteX17" fmla="*/ 1754703 w 1779528"/>
                  <a:gd name="connsiteY17" fmla="*/ 0 h 1316968"/>
                  <a:gd name="connsiteX18" fmla="*/ 1754703 w 1779528"/>
                  <a:gd name="connsiteY18" fmla="*/ 0 h 1316968"/>
                  <a:gd name="connsiteX19" fmla="*/ 1754703 w 1779528"/>
                  <a:gd name="connsiteY19" fmla="*/ 0 h 1316968"/>
                  <a:gd name="connsiteX20" fmla="*/ 1750565 w 1779528"/>
                  <a:gd name="connsiteY20" fmla="*/ 0 h 1316968"/>
                  <a:gd name="connsiteX21" fmla="*/ 1568512 w 1779528"/>
                  <a:gd name="connsiteY21" fmla="*/ 79185 h 1316968"/>
                  <a:gd name="connsiteX22" fmla="*/ 1551962 w 1779528"/>
                  <a:gd name="connsiteY22" fmla="*/ 108358 h 1316968"/>
                  <a:gd name="connsiteX23" fmla="*/ 1576787 w 1779528"/>
                  <a:gd name="connsiteY23" fmla="*/ 125029 h 1316968"/>
                  <a:gd name="connsiteX24" fmla="*/ 1585062 w 1779528"/>
                  <a:gd name="connsiteY24" fmla="*/ 125029 h 1316968"/>
                  <a:gd name="connsiteX25" fmla="*/ 1589200 w 1779528"/>
                  <a:gd name="connsiteY25" fmla="*/ 120861 h 1316968"/>
                  <a:gd name="connsiteX26" fmla="*/ 1688502 w 1779528"/>
                  <a:gd name="connsiteY26" fmla="*/ 79185 h 1316968"/>
                  <a:gd name="connsiteX27" fmla="*/ 1171305 w 1779528"/>
                  <a:gd name="connsiteY27" fmla="*/ 812686 h 1316968"/>
                  <a:gd name="connsiteX28" fmla="*/ 939602 w 1779528"/>
                  <a:gd name="connsiteY28" fmla="*/ 579299 h 1316968"/>
                  <a:gd name="connsiteX29" fmla="*/ 923051 w 1779528"/>
                  <a:gd name="connsiteY29" fmla="*/ 575132 h 1316968"/>
                  <a:gd name="connsiteX30" fmla="*/ 902363 w 1779528"/>
                  <a:gd name="connsiteY30" fmla="*/ 583467 h 1316968"/>
                  <a:gd name="connsiteX31" fmla="*/ 563083 w 1779528"/>
                  <a:gd name="connsiteY31" fmla="*/ 1029402 h 1316968"/>
                  <a:gd name="connsiteX32" fmla="*/ 352067 w 1779528"/>
                  <a:gd name="connsiteY32" fmla="*/ 846027 h 1316968"/>
                  <a:gd name="connsiteX33" fmla="*/ 335516 w 1779528"/>
                  <a:gd name="connsiteY33" fmla="*/ 841859 h 1316968"/>
                  <a:gd name="connsiteX34" fmla="*/ 331379 w 1779528"/>
                  <a:gd name="connsiteY34" fmla="*/ 841859 h 1316968"/>
                  <a:gd name="connsiteX35" fmla="*/ 314828 w 1779528"/>
                  <a:gd name="connsiteY35" fmla="*/ 850195 h 1316968"/>
                  <a:gd name="connsiteX36" fmla="*/ 4511 w 1779528"/>
                  <a:gd name="connsiteY36" fmla="*/ 1279460 h 1316968"/>
                  <a:gd name="connsiteX37" fmla="*/ 8648 w 1779528"/>
                  <a:gd name="connsiteY37" fmla="*/ 1312801 h 1316968"/>
                  <a:gd name="connsiteX38" fmla="*/ 21061 w 1779528"/>
                  <a:gd name="connsiteY38" fmla="*/ 1316968 h 1316968"/>
                  <a:gd name="connsiteX39" fmla="*/ 50024 w 1779528"/>
                  <a:gd name="connsiteY39" fmla="*/ 1308633 h 1316968"/>
                  <a:gd name="connsiteX40" fmla="*/ 1754703 w 1779528"/>
                  <a:gd name="connsiteY40" fmla="*/ 16670 h 1316968"/>
                  <a:gd name="connsiteX41" fmla="*/ 1754703 w 1779528"/>
                  <a:gd name="connsiteY41" fmla="*/ 16670 h 1316968"/>
                  <a:gd name="connsiteX42" fmla="*/ 1754703 w 1779528"/>
                  <a:gd name="connsiteY42" fmla="*/ 16670 h 1316968"/>
                  <a:gd name="connsiteX43" fmla="*/ 1754703 w 1779528"/>
                  <a:gd name="connsiteY43" fmla="*/ 16670 h 1316968"/>
                  <a:gd name="connsiteX44" fmla="*/ 1758841 w 1779528"/>
                  <a:gd name="connsiteY44" fmla="*/ 241722 h 1316968"/>
                  <a:gd name="connsiteX45" fmla="*/ 1758841 w 1779528"/>
                  <a:gd name="connsiteY45" fmla="*/ 241722 h 1316968"/>
                  <a:gd name="connsiteX46" fmla="*/ 1758841 w 1779528"/>
                  <a:gd name="connsiteY46" fmla="*/ 241722 h 1316968"/>
                  <a:gd name="connsiteX47" fmla="*/ 1758841 w 1779528"/>
                  <a:gd name="connsiteY47" fmla="*/ 241722 h 1316968"/>
                  <a:gd name="connsiteX48" fmla="*/ 1572650 w 1779528"/>
                  <a:gd name="connsiteY48" fmla="*/ 120861 h 1316968"/>
                  <a:gd name="connsiteX49" fmla="*/ 1572650 w 1779528"/>
                  <a:gd name="connsiteY49" fmla="*/ 120861 h 1316968"/>
                  <a:gd name="connsiteX50" fmla="*/ 1572650 w 1779528"/>
                  <a:gd name="connsiteY50" fmla="*/ 120861 h 1316968"/>
                  <a:gd name="connsiteX51" fmla="*/ 1572650 w 1779528"/>
                  <a:gd name="connsiteY51" fmla="*/ 120861 h 1316968"/>
                  <a:gd name="connsiteX52" fmla="*/ 923051 w 1779528"/>
                  <a:gd name="connsiteY52" fmla="*/ 583467 h 1316968"/>
                  <a:gd name="connsiteX53" fmla="*/ 923051 w 1779528"/>
                  <a:gd name="connsiteY53" fmla="*/ 583467 h 1316968"/>
                  <a:gd name="connsiteX54" fmla="*/ 923051 w 1779528"/>
                  <a:gd name="connsiteY54" fmla="*/ 583467 h 1316968"/>
                  <a:gd name="connsiteX55" fmla="*/ 923051 w 1779528"/>
                  <a:gd name="connsiteY55" fmla="*/ 583467 h 1316968"/>
                  <a:gd name="connsiteX56" fmla="*/ 37611 w 1779528"/>
                  <a:gd name="connsiteY56" fmla="*/ 1304465 h 1316968"/>
                  <a:gd name="connsiteX57" fmla="*/ 33474 w 1779528"/>
                  <a:gd name="connsiteY57" fmla="*/ 1304465 h 1316968"/>
                  <a:gd name="connsiteX58" fmla="*/ 33474 w 1779528"/>
                  <a:gd name="connsiteY58" fmla="*/ 1304465 h 1316968"/>
                  <a:gd name="connsiteX59" fmla="*/ 37611 w 1779528"/>
                  <a:gd name="connsiteY59" fmla="*/ 1304465 h 13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779528" h="1316968">
                    <a:moveTo>
                      <a:pt x="50024" y="1308633"/>
                    </a:moveTo>
                    <a:lnTo>
                      <a:pt x="343791" y="900206"/>
                    </a:lnTo>
                    <a:lnTo>
                      <a:pt x="554808" y="1083582"/>
                    </a:lnTo>
                    <a:cubicBezTo>
                      <a:pt x="558945" y="1087749"/>
                      <a:pt x="563083" y="1087749"/>
                      <a:pt x="571358" y="1087749"/>
                    </a:cubicBezTo>
                    <a:cubicBezTo>
                      <a:pt x="579633" y="1087749"/>
                      <a:pt x="583771" y="1083582"/>
                      <a:pt x="592046" y="1079414"/>
                    </a:cubicBezTo>
                    <a:lnTo>
                      <a:pt x="931326" y="633478"/>
                    </a:lnTo>
                    <a:lnTo>
                      <a:pt x="1163030" y="866865"/>
                    </a:lnTo>
                    <a:cubicBezTo>
                      <a:pt x="1167168" y="871033"/>
                      <a:pt x="1175443" y="875201"/>
                      <a:pt x="1179581" y="875201"/>
                    </a:cubicBezTo>
                    <a:lnTo>
                      <a:pt x="1179581" y="875201"/>
                    </a:lnTo>
                    <a:lnTo>
                      <a:pt x="1183718" y="875201"/>
                    </a:lnTo>
                    <a:cubicBezTo>
                      <a:pt x="1191993" y="875201"/>
                      <a:pt x="1196131" y="871033"/>
                      <a:pt x="1200269" y="866865"/>
                    </a:cubicBezTo>
                    <a:lnTo>
                      <a:pt x="1729877" y="108358"/>
                    </a:lnTo>
                    <a:lnTo>
                      <a:pt x="1729877" y="229219"/>
                    </a:lnTo>
                    <a:cubicBezTo>
                      <a:pt x="1734015" y="241722"/>
                      <a:pt x="1742290" y="250057"/>
                      <a:pt x="1754703" y="250057"/>
                    </a:cubicBezTo>
                    <a:cubicBezTo>
                      <a:pt x="1754703" y="250057"/>
                      <a:pt x="1758841" y="250057"/>
                      <a:pt x="1758841" y="250057"/>
                    </a:cubicBezTo>
                    <a:cubicBezTo>
                      <a:pt x="1767116" y="250057"/>
                      <a:pt x="1775391" y="241722"/>
                      <a:pt x="1779528" y="229219"/>
                    </a:cubicBezTo>
                    <a:lnTo>
                      <a:pt x="1779528" y="25006"/>
                    </a:lnTo>
                    <a:cubicBezTo>
                      <a:pt x="1779528" y="12503"/>
                      <a:pt x="1767116" y="0"/>
                      <a:pt x="1754703" y="0"/>
                    </a:cubicBezTo>
                    <a:lnTo>
                      <a:pt x="1754703" y="0"/>
                    </a:lnTo>
                    <a:lnTo>
                      <a:pt x="1754703" y="0"/>
                    </a:lnTo>
                    <a:cubicBezTo>
                      <a:pt x="1754703" y="0"/>
                      <a:pt x="1750565" y="0"/>
                      <a:pt x="1750565" y="0"/>
                    </a:cubicBezTo>
                    <a:lnTo>
                      <a:pt x="1568512" y="79185"/>
                    </a:lnTo>
                    <a:cubicBezTo>
                      <a:pt x="1556100" y="83352"/>
                      <a:pt x="1547825" y="95855"/>
                      <a:pt x="1551962" y="108358"/>
                    </a:cubicBezTo>
                    <a:cubicBezTo>
                      <a:pt x="1556100" y="120861"/>
                      <a:pt x="1564375" y="125029"/>
                      <a:pt x="1576787" y="125029"/>
                    </a:cubicBezTo>
                    <a:cubicBezTo>
                      <a:pt x="1580925" y="125029"/>
                      <a:pt x="1580925" y="125029"/>
                      <a:pt x="1585062" y="125029"/>
                    </a:cubicBezTo>
                    <a:cubicBezTo>
                      <a:pt x="1585062" y="125029"/>
                      <a:pt x="1589200" y="125029"/>
                      <a:pt x="1589200" y="120861"/>
                    </a:cubicBezTo>
                    <a:lnTo>
                      <a:pt x="1688502" y="79185"/>
                    </a:lnTo>
                    <a:lnTo>
                      <a:pt x="1171305" y="812686"/>
                    </a:lnTo>
                    <a:lnTo>
                      <a:pt x="939602" y="579299"/>
                    </a:lnTo>
                    <a:cubicBezTo>
                      <a:pt x="939602" y="575132"/>
                      <a:pt x="931326" y="575132"/>
                      <a:pt x="923051" y="575132"/>
                    </a:cubicBezTo>
                    <a:cubicBezTo>
                      <a:pt x="914776" y="575132"/>
                      <a:pt x="906501" y="579299"/>
                      <a:pt x="902363" y="583467"/>
                    </a:cubicBezTo>
                    <a:lnTo>
                      <a:pt x="563083" y="1029402"/>
                    </a:lnTo>
                    <a:lnTo>
                      <a:pt x="352067" y="846027"/>
                    </a:lnTo>
                    <a:cubicBezTo>
                      <a:pt x="347929" y="841859"/>
                      <a:pt x="343791" y="841859"/>
                      <a:pt x="335516" y="841859"/>
                    </a:cubicBezTo>
                    <a:cubicBezTo>
                      <a:pt x="335516" y="841859"/>
                      <a:pt x="331379" y="841859"/>
                      <a:pt x="331379" y="841859"/>
                    </a:cubicBezTo>
                    <a:cubicBezTo>
                      <a:pt x="323104" y="841859"/>
                      <a:pt x="318966" y="846027"/>
                      <a:pt x="314828" y="850195"/>
                    </a:cubicBezTo>
                    <a:lnTo>
                      <a:pt x="4511" y="1279460"/>
                    </a:lnTo>
                    <a:cubicBezTo>
                      <a:pt x="-3765" y="1291963"/>
                      <a:pt x="373" y="1308633"/>
                      <a:pt x="8648" y="1312801"/>
                    </a:cubicBezTo>
                    <a:cubicBezTo>
                      <a:pt x="12786" y="1316968"/>
                      <a:pt x="16923" y="1316968"/>
                      <a:pt x="21061" y="1316968"/>
                    </a:cubicBezTo>
                    <a:cubicBezTo>
                      <a:pt x="37611" y="1316968"/>
                      <a:pt x="45886" y="1312801"/>
                      <a:pt x="50024" y="1308633"/>
                    </a:cubicBezTo>
                    <a:close/>
                    <a:moveTo>
                      <a:pt x="1754703" y="16670"/>
                    </a:moveTo>
                    <a:cubicBezTo>
                      <a:pt x="1754703" y="16670"/>
                      <a:pt x="1754703" y="16670"/>
                      <a:pt x="1754703" y="16670"/>
                    </a:cubicBezTo>
                    <a:cubicBezTo>
                      <a:pt x="1754703" y="16670"/>
                      <a:pt x="1754703" y="16670"/>
                      <a:pt x="1754703" y="16670"/>
                    </a:cubicBezTo>
                    <a:cubicBezTo>
                      <a:pt x="1754703" y="16670"/>
                      <a:pt x="1754703" y="16670"/>
                      <a:pt x="1754703" y="16670"/>
                    </a:cubicBezTo>
                    <a:close/>
                    <a:moveTo>
                      <a:pt x="1758841" y="241722"/>
                    </a:moveTo>
                    <a:cubicBezTo>
                      <a:pt x="1754703" y="241722"/>
                      <a:pt x="1754703" y="241722"/>
                      <a:pt x="1758841" y="241722"/>
                    </a:cubicBezTo>
                    <a:cubicBezTo>
                      <a:pt x="1754703" y="241722"/>
                      <a:pt x="1754703" y="241722"/>
                      <a:pt x="1758841" y="241722"/>
                    </a:cubicBezTo>
                    <a:cubicBezTo>
                      <a:pt x="1754703" y="241722"/>
                      <a:pt x="1754703" y="241722"/>
                      <a:pt x="1758841" y="241722"/>
                    </a:cubicBezTo>
                    <a:close/>
                    <a:moveTo>
                      <a:pt x="1572650" y="120861"/>
                    </a:moveTo>
                    <a:cubicBezTo>
                      <a:pt x="1572650" y="120861"/>
                      <a:pt x="1572650" y="120861"/>
                      <a:pt x="1572650" y="120861"/>
                    </a:cubicBezTo>
                    <a:cubicBezTo>
                      <a:pt x="1572650" y="120861"/>
                      <a:pt x="1576787" y="120861"/>
                      <a:pt x="1572650" y="120861"/>
                    </a:cubicBezTo>
                    <a:cubicBezTo>
                      <a:pt x="1576787" y="120861"/>
                      <a:pt x="1572650" y="120861"/>
                      <a:pt x="1572650" y="120861"/>
                    </a:cubicBezTo>
                    <a:close/>
                    <a:moveTo>
                      <a:pt x="923051" y="583467"/>
                    </a:moveTo>
                    <a:cubicBezTo>
                      <a:pt x="923051" y="583467"/>
                      <a:pt x="923051" y="583467"/>
                      <a:pt x="923051" y="583467"/>
                    </a:cubicBezTo>
                    <a:cubicBezTo>
                      <a:pt x="923051" y="583467"/>
                      <a:pt x="923051" y="583467"/>
                      <a:pt x="923051" y="583467"/>
                    </a:cubicBezTo>
                    <a:cubicBezTo>
                      <a:pt x="923051" y="583467"/>
                      <a:pt x="923051" y="583467"/>
                      <a:pt x="923051" y="583467"/>
                    </a:cubicBezTo>
                    <a:close/>
                    <a:moveTo>
                      <a:pt x="37611" y="1304465"/>
                    </a:moveTo>
                    <a:cubicBezTo>
                      <a:pt x="37611" y="1304465"/>
                      <a:pt x="33474" y="1304465"/>
                      <a:pt x="33474" y="1304465"/>
                    </a:cubicBezTo>
                    <a:cubicBezTo>
                      <a:pt x="33474" y="1304465"/>
                      <a:pt x="33474" y="1304465"/>
                      <a:pt x="33474" y="1304465"/>
                    </a:cubicBezTo>
                    <a:cubicBezTo>
                      <a:pt x="33474" y="1308633"/>
                      <a:pt x="33474" y="1304465"/>
                      <a:pt x="37611" y="1304465"/>
                    </a:cubicBezTo>
                    <a:close/>
                  </a:path>
                </a:pathLst>
              </a:custGeom>
              <a:solidFill>
                <a:schemeClr val="accent4"/>
              </a:solidFill>
              <a:ln w="28575" cap="flat">
                <a:noFill/>
                <a:prstDash val="solid"/>
                <a:miter/>
              </a:ln>
            </p:spPr>
            <p:txBody>
              <a:bodyPr rtlCol="0" anchor="ctr"/>
              <a:lstStyle/>
              <a:p>
                <a:endParaRPr lang="en-US" dirty="0"/>
              </a:p>
            </p:txBody>
          </p:sp>
          <p:sp>
            <p:nvSpPr>
              <p:cNvPr id="36" name="Freeform 90">
                <a:extLst>
                  <a:ext uri="{FF2B5EF4-FFF2-40B4-BE49-F238E27FC236}">
                    <a16:creationId xmlns:a16="http://schemas.microsoft.com/office/drawing/2014/main" id="{53A72D3F-43DA-81CE-896A-626D055FCE2C}"/>
                  </a:ext>
                </a:extLst>
              </p:cNvPr>
              <p:cNvSpPr/>
              <p:nvPr/>
            </p:nvSpPr>
            <p:spPr>
              <a:xfrm rot="1336769">
                <a:off x="3280825" y="1805719"/>
                <a:ext cx="1947100" cy="1271124"/>
              </a:xfrm>
              <a:custGeom>
                <a:avLst/>
                <a:gdLst>
                  <a:gd name="connsiteX0" fmla="*/ 1940894 w 1947099"/>
                  <a:gd name="connsiteY0" fmla="*/ 4168 h 1271124"/>
                  <a:gd name="connsiteX1" fmla="*/ 1924343 w 1947099"/>
                  <a:gd name="connsiteY1" fmla="*/ 0 h 1271124"/>
                  <a:gd name="connsiteX2" fmla="*/ 1907793 w 1947099"/>
                  <a:gd name="connsiteY2" fmla="*/ 4168 h 1271124"/>
                  <a:gd name="connsiteX3" fmla="*/ 1345083 w 1947099"/>
                  <a:gd name="connsiteY3" fmla="*/ 679322 h 1271124"/>
                  <a:gd name="connsiteX4" fmla="*/ 1229231 w 1947099"/>
                  <a:gd name="connsiteY4" fmla="*/ 783513 h 1271124"/>
                  <a:gd name="connsiteX5" fmla="*/ 1179581 w 1947099"/>
                  <a:gd name="connsiteY5" fmla="*/ 796016 h 1271124"/>
                  <a:gd name="connsiteX6" fmla="*/ 1055454 w 1947099"/>
                  <a:gd name="connsiteY6" fmla="*/ 741837 h 1271124"/>
                  <a:gd name="connsiteX7" fmla="*/ 931326 w 1947099"/>
                  <a:gd name="connsiteY7" fmla="*/ 683490 h 1271124"/>
                  <a:gd name="connsiteX8" fmla="*/ 906501 w 1947099"/>
                  <a:gd name="connsiteY8" fmla="*/ 683490 h 1271124"/>
                  <a:gd name="connsiteX9" fmla="*/ 691347 w 1947099"/>
                  <a:gd name="connsiteY9" fmla="*/ 833524 h 1271124"/>
                  <a:gd name="connsiteX10" fmla="*/ 505157 w 1947099"/>
                  <a:gd name="connsiteY10" fmla="*/ 996061 h 1271124"/>
                  <a:gd name="connsiteX11" fmla="*/ 501019 w 1947099"/>
                  <a:gd name="connsiteY11" fmla="*/ 996061 h 1271124"/>
                  <a:gd name="connsiteX12" fmla="*/ 443093 w 1947099"/>
                  <a:gd name="connsiteY12" fmla="*/ 983559 h 1271124"/>
                  <a:gd name="connsiteX13" fmla="*/ 381030 w 1947099"/>
                  <a:gd name="connsiteY13" fmla="*/ 966888 h 1271124"/>
                  <a:gd name="connsiteX14" fmla="*/ 364479 w 1947099"/>
                  <a:gd name="connsiteY14" fmla="*/ 966888 h 1271124"/>
                  <a:gd name="connsiteX15" fmla="*/ 182426 w 1947099"/>
                  <a:gd name="connsiteY15" fmla="*/ 1037738 h 1271124"/>
                  <a:gd name="connsiteX16" fmla="*/ 4511 w 1947099"/>
                  <a:gd name="connsiteY16" fmla="*/ 1237784 h 1271124"/>
                  <a:gd name="connsiteX17" fmla="*/ 8648 w 1947099"/>
                  <a:gd name="connsiteY17" fmla="*/ 1266957 h 1271124"/>
                  <a:gd name="connsiteX18" fmla="*/ 21061 w 1947099"/>
                  <a:gd name="connsiteY18" fmla="*/ 1271125 h 1271124"/>
                  <a:gd name="connsiteX19" fmla="*/ 37611 w 1947099"/>
                  <a:gd name="connsiteY19" fmla="*/ 1262789 h 1271124"/>
                  <a:gd name="connsiteX20" fmla="*/ 207252 w 1947099"/>
                  <a:gd name="connsiteY20" fmla="*/ 1071079 h 1271124"/>
                  <a:gd name="connsiteX21" fmla="*/ 364479 w 1947099"/>
                  <a:gd name="connsiteY21" fmla="*/ 1008564 h 1271124"/>
                  <a:gd name="connsiteX22" fmla="*/ 376892 w 1947099"/>
                  <a:gd name="connsiteY22" fmla="*/ 1008564 h 1271124"/>
                  <a:gd name="connsiteX23" fmla="*/ 426543 w 1947099"/>
                  <a:gd name="connsiteY23" fmla="*/ 1021067 h 1271124"/>
                  <a:gd name="connsiteX24" fmla="*/ 501019 w 1947099"/>
                  <a:gd name="connsiteY24" fmla="*/ 1037738 h 1271124"/>
                  <a:gd name="connsiteX25" fmla="*/ 509294 w 1947099"/>
                  <a:gd name="connsiteY25" fmla="*/ 1037738 h 1271124"/>
                  <a:gd name="connsiteX26" fmla="*/ 728585 w 1947099"/>
                  <a:gd name="connsiteY26" fmla="*/ 858530 h 1271124"/>
                  <a:gd name="connsiteX27" fmla="*/ 906501 w 1947099"/>
                  <a:gd name="connsiteY27" fmla="*/ 725166 h 1271124"/>
                  <a:gd name="connsiteX28" fmla="*/ 923051 w 1947099"/>
                  <a:gd name="connsiteY28" fmla="*/ 725166 h 1271124"/>
                  <a:gd name="connsiteX29" fmla="*/ 1030628 w 1947099"/>
                  <a:gd name="connsiteY29" fmla="*/ 779345 h 1271124"/>
                  <a:gd name="connsiteX30" fmla="*/ 1175443 w 1947099"/>
                  <a:gd name="connsiteY30" fmla="*/ 837692 h 1271124"/>
                  <a:gd name="connsiteX31" fmla="*/ 1245782 w 1947099"/>
                  <a:gd name="connsiteY31" fmla="*/ 821021 h 1271124"/>
                  <a:gd name="connsiteX32" fmla="*/ 1374046 w 1947099"/>
                  <a:gd name="connsiteY32" fmla="*/ 708496 h 1271124"/>
                  <a:gd name="connsiteX33" fmla="*/ 1940894 w 1947099"/>
                  <a:gd name="connsiteY33" fmla="*/ 33341 h 1271124"/>
                  <a:gd name="connsiteX34" fmla="*/ 1940894 w 1947099"/>
                  <a:gd name="connsiteY34" fmla="*/ 4168 h 1271124"/>
                  <a:gd name="connsiteX35" fmla="*/ 1916068 w 1947099"/>
                  <a:gd name="connsiteY35" fmla="*/ 12503 h 1271124"/>
                  <a:gd name="connsiteX36" fmla="*/ 1924343 w 1947099"/>
                  <a:gd name="connsiteY36" fmla="*/ 8335 h 1271124"/>
                  <a:gd name="connsiteX37" fmla="*/ 1924343 w 1947099"/>
                  <a:gd name="connsiteY37" fmla="*/ 8335 h 1271124"/>
                  <a:gd name="connsiteX38" fmla="*/ 1916068 w 1947099"/>
                  <a:gd name="connsiteY38" fmla="*/ 12503 h 127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947099" h="1271124">
                    <a:moveTo>
                      <a:pt x="1940894" y="4168"/>
                    </a:moveTo>
                    <a:cubicBezTo>
                      <a:pt x="1936756" y="0"/>
                      <a:pt x="1932618" y="0"/>
                      <a:pt x="1924343" y="0"/>
                    </a:cubicBezTo>
                    <a:cubicBezTo>
                      <a:pt x="1920206" y="0"/>
                      <a:pt x="1911930" y="4168"/>
                      <a:pt x="1907793" y="4168"/>
                    </a:cubicBezTo>
                    <a:lnTo>
                      <a:pt x="1345083" y="679322"/>
                    </a:lnTo>
                    <a:cubicBezTo>
                      <a:pt x="1316121" y="720998"/>
                      <a:pt x="1274745" y="758507"/>
                      <a:pt x="1229231" y="783513"/>
                    </a:cubicBezTo>
                    <a:cubicBezTo>
                      <a:pt x="1212681" y="791848"/>
                      <a:pt x="1196131" y="796016"/>
                      <a:pt x="1179581" y="796016"/>
                    </a:cubicBezTo>
                    <a:cubicBezTo>
                      <a:pt x="1138205" y="796016"/>
                      <a:pt x="1096829" y="771010"/>
                      <a:pt x="1055454" y="741837"/>
                    </a:cubicBezTo>
                    <a:cubicBezTo>
                      <a:pt x="1018215" y="712663"/>
                      <a:pt x="976840" y="691825"/>
                      <a:pt x="931326" y="683490"/>
                    </a:cubicBezTo>
                    <a:cubicBezTo>
                      <a:pt x="923051" y="683490"/>
                      <a:pt x="914776" y="683490"/>
                      <a:pt x="906501" y="683490"/>
                    </a:cubicBezTo>
                    <a:cubicBezTo>
                      <a:pt x="836162" y="683490"/>
                      <a:pt x="761686" y="733501"/>
                      <a:pt x="691347" y="833524"/>
                    </a:cubicBezTo>
                    <a:cubicBezTo>
                      <a:pt x="641696" y="904374"/>
                      <a:pt x="583770" y="987726"/>
                      <a:pt x="505157" y="996061"/>
                    </a:cubicBezTo>
                    <a:lnTo>
                      <a:pt x="501019" y="996061"/>
                    </a:lnTo>
                    <a:cubicBezTo>
                      <a:pt x="480331" y="996061"/>
                      <a:pt x="459643" y="991894"/>
                      <a:pt x="443093" y="983559"/>
                    </a:cubicBezTo>
                    <a:cubicBezTo>
                      <a:pt x="422405" y="975223"/>
                      <a:pt x="401717" y="971056"/>
                      <a:pt x="381030" y="966888"/>
                    </a:cubicBezTo>
                    <a:cubicBezTo>
                      <a:pt x="376892" y="966888"/>
                      <a:pt x="368617" y="966888"/>
                      <a:pt x="364479" y="966888"/>
                    </a:cubicBezTo>
                    <a:cubicBezTo>
                      <a:pt x="281728" y="966888"/>
                      <a:pt x="207252" y="1016900"/>
                      <a:pt x="182426" y="1037738"/>
                    </a:cubicBezTo>
                    <a:cubicBezTo>
                      <a:pt x="112088" y="1096084"/>
                      <a:pt x="50024" y="1162766"/>
                      <a:pt x="4511" y="1237784"/>
                    </a:cubicBezTo>
                    <a:cubicBezTo>
                      <a:pt x="-3764" y="1246119"/>
                      <a:pt x="373" y="1258622"/>
                      <a:pt x="8648" y="1266957"/>
                    </a:cubicBezTo>
                    <a:cubicBezTo>
                      <a:pt x="12786" y="1271125"/>
                      <a:pt x="16923" y="1271125"/>
                      <a:pt x="21061" y="1271125"/>
                    </a:cubicBezTo>
                    <a:cubicBezTo>
                      <a:pt x="29336" y="1271125"/>
                      <a:pt x="33474" y="1266957"/>
                      <a:pt x="37611" y="1262789"/>
                    </a:cubicBezTo>
                    <a:cubicBezTo>
                      <a:pt x="83124" y="1191940"/>
                      <a:pt x="141051" y="1125258"/>
                      <a:pt x="207252" y="1071079"/>
                    </a:cubicBezTo>
                    <a:cubicBezTo>
                      <a:pt x="244490" y="1041905"/>
                      <a:pt x="306553" y="1008564"/>
                      <a:pt x="364479" y="1008564"/>
                    </a:cubicBezTo>
                    <a:cubicBezTo>
                      <a:pt x="368617" y="1008564"/>
                      <a:pt x="372754" y="1008564"/>
                      <a:pt x="376892" y="1008564"/>
                    </a:cubicBezTo>
                    <a:cubicBezTo>
                      <a:pt x="393442" y="1012732"/>
                      <a:pt x="409993" y="1016900"/>
                      <a:pt x="426543" y="1021067"/>
                    </a:cubicBezTo>
                    <a:cubicBezTo>
                      <a:pt x="451368" y="1033570"/>
                      <a:pt x="476194" y="1037738"/>
                      <a:pt x="501019" y="1037738"/>
                    </a:cubicBezTo>
                    <a:cubicBezTo>
                      <a:pt x="505157" y="1037738"/>
                      <a:pt x="505157" y="1037738"/>
                      <a:pt x="509294" y="1037738"/>
                    </a:cubicBezTo>
                    <a:cubicBezTo>
                      <a:pt x="608596" y="1029403"/>
                      <a:pt x="670659" y="937715"/>
                      <a:pt x="728585" y="858530"/>
                    </a:cubicBezTo>
                    <a:cubicBezTo>
                      <a:pt x="790649" y="771010"/>
                      <a:pt x="848575" y="725166"/>
                      <a:pt x="906501" y="725166"/>
                    </a:cubicBezTo>
                    <a:cubicBezTo>
                      <a:pt x="910639" y="725166"/>
                      <a:pt x="918914" y="725166"/>
                      <a:pt x="923051" y="725166"/>
                    </a:cubicBezTo>
                    <a:cubicBezTo>
                      <a:pt x="964427" y="733501"/>
                      <a:pt x="997527" y="754339"/>
                      <a:pt x="1030628" y="779345"/>
                    </a:cubicBezTo>
                    <a:cubicBezTo>
                      <a:pt x="1076141" y="808519"/>
                      <a:pt x="1121655" y="837692"/>
                      <a:pt x="1175443" y="837692"/>
                    </a:cubicBezTo>
                    <a:cubicBezTo>
                      <a:pt x="1200269" y="837692"/>
                      <a:pt x="1220956" y="833524"/>
                      <a:pt x="1245782" y="821021"/>
                    </a:cubicBezTo>
                    <a:cubicBezTo>
                      <a:pt x="1295433" y="791848"/>
                      <a:pt x="1340946" y="754339"/>
                      <a:pt x="1374046" y="708496"/>
                    </a:cubicBezTo>
                    <a:lnTo>
                      <a:pt x="1940894" y="33341"/>
                    </a:lnTo>
                    <a:cubicBezTo>
                      <a:pt x="1949169" y="20838"/>
                      <a:pt x="1949169" y="12503"/>
                      <a:pt x="1940894" y="4168"/>
                    </a:cubicBezTo>
                    <a:close/>
                    <a:moveTo>
                      <a:pt x="1916068" y="12503"/>
                    </a:moveTo>
                    <a:cubicBezTo>
                      <a:pt x="1920206" y="12503"/>
                      <a:pt x="1920206" y="8335"/>
                      <a:pt x="1924343" y="8335"/>
                    </a:cubicBezTo>
                    <a:cubicBezTo>
                      <a:pt x="1924343" y="8335"/>
                      <a:pt x="1924343" y="8335"/>
                      <a:pt x="1924343" y="8335"/>
                    </a:cubicBezTo>
                    <a:cubicBezTo>
                      <a:pt x="1924343" y="8335"/>
                      <a:pt x="1920206" y="8335"/>
                      <a:pt x="1916068" y="12503"/>
                    </a:cubicBezTo>
                    <a:close/>
                  </a:path>
                </a:pathLst>
              </a:custGeom>
              <a:solidFill>
                <a:schemeClr val="accent4">
                  <a:lumMod val="60000"/>
                  <a:lumOff val="40000"/>
                </a:schemeClr>
              </a:solidFill>
              <a:ln w="28575" cap="flat">
                <a:noFill/>
                <a:prstDash val="solid"/>
                <a:miter/>
              </a:ln>
            </p:spPr>
            <p:txBody>
              <a:bodyPr rtlCol="0" anchor="ctr"/>
              <a:lstStyle/>
              <a:p>
                <a:endParaRPr lang="en-US" dirty="0"/>
              </a:p>
            </p:txBody>
          </p:sp>
        </p:grpSp>
        <p:sp>
          <p:nvSpPr>
            <p:cNvPr id="22" name="Freeform 91">
              <a:extLst>
                <a:ext uri="{FF2B5EF4-FFF2-40B4-BE49-F238E27FC236}">
                  <a16:creationId xmlns:a16="http://schemas.microsoft.com/office/drawing/2014/main" id="{C130ABAB-7EEF-3138-92F2-8ABA6EAF6A51}"/>
                </a:ext>
              </a:extLst>
            </p:cNvPr>
            <p:cNvSpPr/>
            <p:nvPr/>
          </p:nvSpPr>
          <p:spPr>
            <a:xfrm>
              <a:off x="1955314" y="3069848"/>
              <a:ext cx="103439" cy="658484"/>
            </a:xfrm>
            <a:custGeom>
              <a:avLst/>
              <a:gdLst>
                <a:gd name="connsiteX0" fmla="*/ 0 w 103439"/>
                <a:gd name="connsiteY0" fmla="*/ 0 h 658484"/>
                <a:gd name="connsiteX1" fmla="*/ 49651 w 103439"/>
                <a:gd name="connsiteY1" fmla="*/ 50011 h 658484"/>
                <a:gd name="connsiteX2" fmla="*/ 86889 w 103439"/>
                <a:gd name="connsiteY2" fmla="*/ 129196 h 658484"/>
                <a:gd name="connsiteX3" fmla="*/ 103439 w 103439"/>
                <a:gd name="connsiteY3" fmla="*/ 245890 h 658484"/>
                <a:gd name="connsiteX4" fmla="*/ 82751 w 103439"/>
                <a:gd name="connsiteY4" fmla="*/ 475109 h 658484"/>
                <a:gd name="connsiteX5" fmla="*/ 70339 w 103439"/>
                <a:gd name="connsiteY5" fmla="*/ 658484 h 65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9" h="658484">
                  <a:moveTo>
                    <a:pt x="0" y="0"/>
                  </a:moveTo>
                  <a:cubicBezTo>
                    <a:pt x="12413" y="8335"/>
                    <a:pt x="33101" y="25006"/>
                    <a:pt x="49651" y="50011"/>
                  </a:cubicBezTo>
                  <a:cubicBezTo>
                    <a:pt x="53788" y="58347"/>
                    <a:pt x="74476" y="83352"/>
                    <a:pt x="86889" y="129196"/>
                  </a:cubicBezTo>
                  <a:cubicBezTo>
                    <a:pt x="103439" y="179208"/>
                    <a:pt x="103439" y="220884"/>
                    <a:pt x="103439" y="245890"/>
                  </a:cubicBezTo>
                  <a:cubicBezTo>
                    <a:pt x="103439" y="337577"/>
                    <a:pt x="91027" y="395924"/>
                    <a:pt x="82751" y="475109"/>
                  </a:cubicBezTo>
                  <a:cubicBezTo>
                    <a:pt x="78614" y="516785"/>
                    <a:pt x="70339" y="579299"/>
                    <a:pt x="70339" y="658484"/>
                  </a:cubicBezTo>
                </a:path>
              </a:pathLst>
            </a:custGeom>
            <a:noFill/>
            <a:ln w="28575" cap="rnd">
              <a:solidFill>
                <a:srgbClr val="F2EEEC"/>
              </a:solidFill>
              <a:prstDash val="solid"/>
              <a:round/>
            </a:ln>
          </p:spPr>
          <p:txBody>
            <a:bodyPr rtlCol="0" anchor="ctr"/>
            <a:lstStyle/>
            <a:p>
              <a:endParaRPr lang="en-US" dirty="0"/>
            </a:p>
          </p:txBody>
        </p:sp>
        <p:sp>
          <p:nvSpPr>
            <p:cNvPr id="23" name="Freeform 92">
              <a:extLst>
                <a:ext uri="{FF2B5EF4-FFF2-40B4-BE49-F238E27FC236}">
                  <a16:creationId xmlns:a16="http://schemas.microsoft.com/office/drawing/2014/main" id="{28423E51-A3E7-472A-F90E-4F21AB77A4E4}"/>
                </a:ext>
              </a:extLst>
            </p:cNvPr>
            <p:cNvSpPr/>
            <p:nvPr/>
          </p:nvSpPr>
          <p:spPr>
            <a:xfrm>
              <a:off x="1951177" y="3820019"/>
              <a:ext cx="554434" cy="1354476"/>
            </a:xfrm>
            <a:custGeom>
              <a:avLst/>
              <a:gdLst>
                <a:gd name="connsiteX0" fmla="*/ 0 w 554434"/>
                <a:gd name="connsiteY0" fmla="*/ 1354477 h 1354476"/>
                <a:gd name="connsiteX1" fmla="*/ 211016 w 554434"/>
                <a:gd name="connsiteY1" fmla="*/ 904374 h 1354476"/>
                <a:gd name="connsiteX2" fmla="*/ 322731 w 554434"/>
                <a:gd name="connsiteY2" fmla="*/ 654317 h 1354476"/>
                <a:gd name="connsiteX3" fmla="*/ 401344 w 554434"/>
                <a:gd name="connsiteY3" fmla="*/ 487612 h 1354476"/>
                <a:gd name="connsiteX4" fmla="*/ 463408 w 554434"/>
                <a:gd name="connsiteY4" fmla="*/ 350080 h 1354476"/>
                <a:gd name="connsiteX5" fmla="*/ 513059 w 554434"/>
                <a:gd name="connsiteY5" fmla="*/ 237555 h 1354476"/>
                <a:gd name="connsiteX6" fmla="*/ 546159 w 554434"/>
                <a:gd name="connsiteY6" fmla="*/ 133364 h 1354476"/>
                <a:gd name="connsiteX7" fmla="*/ 554435 w 554434"/>
                <a:gd name="connsiteY7" fmla="*/ 83352 h 1354476"/>
                <a:gd name="connsiteX8" fmla="*/ 542022 w 554434"/>
                <a:gd name="connsiteY8" fmla="*/ 0 h 135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4434" h="1354476">
                  <a:moveTo>
                    <a:pt x="0" y="1354477"/>
                  </a:moveTo>
                  <a:cubicBezTo>
                    <a:pt x="99302" y="1150264"/>
                    <a:pt x="169640" y="1004397"/>
                    <a:pt x="211016" y="904374"/>
                  </a:cubicBezTo>
                  <a:cubicBezTo>
                    <a:pt x="231704" y="858530"/>
                    <a:pt x="268942" y="779345"/>
                    <a:pt x="322731" y="654317"/>
                  </a:cubicBezTo>
                  <a:cubicBezTo>
                    <a:pt x="351693" y="591802"/>
                    <a:pt x="364106" y="562629"/>
                    <a:pt x="401344" y="487612"/>
                  </a:cubicBezTo>
                  <a:cubicBezTo>
                    <a:pt x="455133" y="370918"/>
                    <a:pt x="446858" y="383421"/>
                    <a:pt x="463408" y="350080"/>
                  </a:cubicBezTo>
                  <a:cubicBezTo>
                    <a:pt x="484096" y="308404"/>
                    <a:pt x="496508" y="283398"/>
                    <a:pt x="513059" y="237555"/>
                  </a:cubicBezTo>
                  <a:cubicBezTo>
                    <a:pt x="521334" y="216716"/>
                    <a:pt x="533747" y="179208"/>
                    <a:pt x="546159" y="133364"/>
                  </a:cubicBezTo>
                  <a:cubicBezTo>
                    <a:pt x="554435" y="104191"/>
                    <a:pt x="554435" y="87520"/>
                    <a:pt x="554435" y="83352"/>
                  </a:cubicBezTo>
                  <a:cubicBezTo>
                    <a:pt x="554435" y="50012"/>
                    <a:pt x="550297" y="20838"/>
                    <a:pt x="542022" y="0"/>
                  </a:cubicBezTo>
                </a:path>
              </a:pathLst>
            </a:custGeom>
            <a:noFill/>
            <a:ln w="28575" cap="rnd">
              <a:solidFill>
                <a:srgbClr val="F2EEEC"/>
              </a:solidFill>
              <a:prstDash val="solid"/>
              <a:miter/>
            </a:ln>
          </p:spPr>
          <p:txBody>
            <a:bodyPr rtlCol="0" anchor="ctr"/>
            <a:lstStyle/>
            <a:p>
              <a:endParaRPr lang="en-US" dirty="0"/>
            </a:p>
          </p:txBody>
        </p:sp>
        <p:sp>
          <p:nvSpPr>
            <p:cNvPr id="24" name="Freeform 93">
              <a:extLst>
                <a:ext uri="{FF2B5EF4-FFF2-40B4-BE49-F238E27FC236}">
                  <a16:creationId xmlns:a16="http://schemas.microsoft.com/office/drawing/2014/main" id="{023E61DD-792B-B983-DB04-511CA14DCF73}"/>
                </a:ext>
              </a:extLst>
            </p:cNvPr>
            <p:cNvSpPr/>
            <p:nvPr/>
          </p:nvSpPr>
          <p:spPr>
            <a:xfrm>
              <a:off x="1371917" y="3753337"/>
              <a:ext cx="1125419" cy="212548"/>
            </a:xfrm>
            <a:custGeom>
              <a:avLst/>
              <a:gdLst>
                <a:gd name="connsiteX0" fmla="*/ 1125419 w 1125419"/>
                <a:gd name="connsiteY0" fmla="*/ 212549 h 212548"/>
                <a:gd name="connsiteX1" fmla="*/ 1075768 w 1125419"/>
                <a:gd name="connsiteY1" fmla="*/ 187543 h 212548"/>
                <a:gd name="connsiteX2" fmla="*/ 835789 w 1125419"/>
                <a:gd name="connsiteY2" fmla="*/ 95855 h 212548"/>
                <a:gd name="connsiteX3" fmla="*/ 670286 w 1125419"/>
                <a:gd name="connsiteY3" fmla="*/ 50012 h 212548"/>
                <a:gd name="connsiteX4" fmla="*/ 471683 w 1125419"/>
                <a:gd name="connsiteY4" fmla="*/ 8335 h 212548"/>
                <a:gd name="connsiteX5" fmla="*/ 339281 w 1125419"/>
                <a:gd name="connsiteY5" fmla="*/ 0 h 212548"/>
                <a:gd name="connsiteX6" fmla="*/ 244117 w 1125419"/>
                <a:gd name="connsiteY6" fmla="*/ 8335 h 212548"/>
                <a:gd name="connsiteX7" fmla="*/ 86889 w 1125419"/>
                <a:gd name="connsiteY7" fmla="*/ 75017 h 212548"/>
                <a:gd name="connsiteX8" fmla="*/ 0 w 1125419"/>
                <a:gd name="connsiteY8" fmla="*/ 187543 h 21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5419" h="212548">
                  <a:moveTo>
                    <a:pt x="1125419" y="212549"/>
                  </a:moveTo>
                  <a:cubicBezTo>
                    <a:pt x="1113006" y="208381"/>
                    <a:pt x="1096456" y="200046"/>
                    <a:pt x="1075768" y="187543"/>
                  </a:cubicBezTo>
                  <a:cubicBezTo>
                    <a:pt x="1050943" y="175040"/>
                    <a:pt x="964054" y="137532"/>
                    <a:pt x="835789" y="95855"/>
                  </a:cubicBezTo>
                  <a:cubicBezTo>
                    <a:pt x="773726" y="75017"/>
                    <a:pt x="728212" y="62514"/>
                    <a:pt x="670286" y="50012"/>
                  </a:cubicBezTo>
                  <a:cubicBezTo>
                    <a:pt x="550297" y="20838"/>
                    <a:pt x="492371" y="12503"/>
                    <a:pt x="471683" y="8335"/>
                  </a:cubicBezTo>
                  <a:cubicBezTo>
                    <a:pt x="405482" y="0"/>
                    <a:pt x="364106" y="0"/>
                    <a:pt x="339281" y="0"/>
                  </a:cubicBezTo>
                  <a:cubicBezTo>
                    <a:pt x="310318" y="0"/>
                    <a:pt x="281355" y="0"/>
                    <a:pt x="244117" y="8335"/>
                  </a:cubicBezTo>
                  <a:cubicBezTo>
                    <a:pt x="206879" y="16671"/>
                    <a:pt x="144815" y="29174"/>
                    <a:pt x="86889" y="75017"/>
                  </a:cubicBezTo>
                  <a:cubicBezTo>
                    <a:pt x="66201" y="91688"/>
                    <a:pt x="28963" y="125029"/>
                    <a:pt x="0" y="187543"/>
                  </a:cubicBezTo>
                </a:path>
              </a:pathLst>
            </a:custGeom>
            <a:noFill/>
            <a:ln w="28575" cap="rnd">
              <a:solidFill>
                <a:srgbClr val="F2EEEC"/>
              </a:solidFill>
              <a:prstDash val="solid"/>
              <a:round/>
            </a:ln>
          </p:spPr>
          <p:txBody>
            <a:bodyPr rtlCol="0" anchor="ctr"/>
            <a:lstStyle/>
            <a:p>
              <a:endParaRPr lang="en-US" dirty="0"/>
            </a:p>
          </p:txBody>
        </p:sp>
        <p:sp>
          <p:nvSpPr>
            <p:cNvPr id="25" name="Freeform 94">
              <a:extLst>
                <a:ext uri="{FF2B5EF4-FFF2-40B4-BE49-F238E27FC236}">
                  <a16:creationId xmlns:a16="http://schemas.microsoft.com/office/drawing/2014/main" id="{B41F162D-3350-17E1-EE55-A84B3165D49E}"/>
                </a:ext>
              </a:extLst>
            </p:cNvPr>
            <p:cNvSpPr/>
            <p:nvPr/>
          </p:nvSpPr>
          <p:spPr>
            <a:xfrm>
              <a:off x="2129092" y="3036507"/>
              <a:ext cx="194465" cy="491779"/>
            </a:xfrm>
            <a:custGeom>
              <a:avLst/>
              <a:gdLst>
                <a:gd name="connsiteX0" fmla="*/ 0 w 194465"/>
                <a:gd name="connsiteY0" fmla="*/ 491779 h 491779"/>
                <a:gd name="connsiteX1" fmla="*/ 99302 w 194465"/>
                <a:gd name="connsiteY1" fmla="*/ 300069 h 491779"/>
                <a:gd name="connsiteX2" fmla="*/ 144815 w 194465"/>
                <a:gd name="connsiteY2" fmla="*/ 166705 h 491779"/>
                <a:gd name="connsiteX3" fmla="*/ 194466 w 194465"/>
                <a:gd name="connsiteY3" fmla="*/ 0 h 491779"/>
              </a:gdLst>
              <a:ahLst/>
              <a:cxnLst>
                <a:cxn ang="0">
                  <a:pos x="connsiteX0" y="connsiteY0"/>
                </a:cxn>
                <a:cxn ang="0">
                  <a:pos x="connsiteX1" y="connsiteY1"/>
                </a:cxn>
                <a:cxn ang="0">
                  <a:pos x="connsiteX2" y="connsiteY2"/>
                </a:cxn>
                <a:cxn ang="0">
                  <a:pos x="connsiteX3" y="connsiteY3"/>
                </a:cxn>
              </a:cxnLst>
              <a:rect l="l" t="t" r="r" b="b"/>
              <a:pathLst>
                <a:path w="194465" h="491779">
                  <a:moveTo>
                    <a:pt x="0" y="491779"/>
                  </a:moveTo>
                  <a:cubicBezTo>
                    <a:pt x="49651" y="412594"/>
                    <a:pt x="78614" y="345913"/>
                    <a:pt x="99302" y="300069"/>
                  </a:cubicBezTo>
                  <a:cubicBezTo>
                    <a:pt x="115852" y="262560"/>
                    <a:pt x="124127" y="229219"/>
                    <a:pt x="144815" y="166705"/>
                  </a:cubicBezTo>
                  <a:cubicBezTo>
                    <a:pt x="165503" y="95855"/>
                    <a:pt x="182053" y="41676"/>
                    <a:pt x="194466" y="0"/>
                  </a:cubicBezTo>
                </a:path>
              </a:pathLst>
            </a:custGeom>
            <a:solidFill>
              <a:schemeClr val="accent1"/>
            </a:solidFill>
            <a:ln w="28575" cap="rnd">
              <a:solidFill>
                <a:srgbClr val="F2EEEC"/>
              </a:solidFill>
              <a:prstDash val="solid"/>
              <a:round/>
            </a:ln>
          </p:spPr>
          <p:txBody>
            <a:bodyPr rtlCol="0" anchor="ctr"/>
            <a:lstStyle/>
            <a:p>
              <a:endParaRPr lang="en-US" dirty="0"/>
            </a:p>
          </p:txBody>
        </p:sp>
        <p:grpSp>
          <p:nvGrpSpPr>
            <p:cNvPr id="26" name="Graphic 135">
              <a:extLst>
                <a:ext uri="{FF2B5EF4-FFF2-40B4-BE49-F238E27FC236}">
                  <a16:creationId xmlns:a16="http://schemas.microsoft.com/office/drawing/2014/main" id="{98CC49D9-EB52-B405-2767-0EEA9F637A94}"/>
                </a:ext>
              </a:extLst>
            </p:cNvPr>
            <p:cNvGrpSpPr/>
            <p:nvPr/>
          </p:nvGrpSpPr>
          <p:grpSpPr>
            <a:xfrm rot="3185356">
              <a:off x="2569156" y="392413"/>
              <a:ext cx="830709" cy="583442"/>
              <a:chOff x="1280434" y="1536154"/>
              <a:chExt cx="481130" cy="337918"/>
            </a:xfrm>
            <a:solidFill>
              <a:schemeClr val="accent2"/>
            </a:solidFill>
          </p:grpSpPr>
          <p:sp>
            <p:nvSpPr>
              <p:cNvPr id="33" name="Freeform 96">
                <a:extLst>
                  <a:ext uri="{FF2B5EF4-FFF2-40B4-BE49-F238E27FC236}">
                    <a16:creationId xmlns:a16="http://schemas.microsoft.com/office/drawing/2014/main" id="{CBB9EAF8-0CD6-1856-89EA-F7FC5C359ADA}"/>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28575" cap="flat">
                <a:noFill/>
                <a:prstDash val="solid"/>
                <a:miter/>
              </a:ln>
            </p:spPr>
            <p:txBody>
              <a:bodyPr rtlCol="0" anchor="ctr"/>
              <a:lstStyle/>
              <a:p>
                <a:endParaRPr lang="en-US" dirty="0"/>
              </a:p>
            </p:txBody>
          </p:sp>
          <p:sp>
            <p:nvSpPr>
              <p:cNvPr id="34" name="Freeform 97">
                <a:extLst>
                  <a:ext uri="{FF2B5EF4-FFF2-40B4-BE49-F238E27FC236}">
                    <a16:creationId xmlns:a16="http://schemas.microsoft.com/office/drawing/2014/main" id="{8F5BDFF4-444C-8F58-64C2-E85E54B07757}"/>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28575" cap="flat">
                <a:noFill/>
                <a:prstDash val="solid"/>
                <a:miter/>
              </a:ln>
            </p:spPr>
            <p:txBody>
              <a:bodyPr rtlCol="0" anchor="ctr"/>
              <a:lstStyle/>
              <a:p>
                <a:endParaRPr lang="en-US" dirty="0"/>
              </a:p>
            </p:txBody>
          </p:sp>
        </p:grpSp>
        <p:grpSp>
          <p:nvGrpSpPr>
            <p:cNvPr id="27" name="Graphic 135">
              <a:extLst>
                <a:ext uri="{FF2B5EF4-FFF2-40B4-BE49-F238E27FC236}">
                  <a16:creationId xmlns:a16="http://schemas.microsoft.com/office/drawing/2014/main" id="{9F17CBCD-3B5B-30E2-B79B-0B27151F7157}"/>
                </a:ext>
              </a:extLst>
            </p:cNvPr>
            <p:cNvGrpSpPr/>
            <p:nvPr/>
          </p:nvGrpSpPr>
          <p:grpSpPr>
            <a:xfrm rot="17453591">
              <a:off x="2012327" y="1737991"/>
              <a:ext cx="439641" cy="370702"/>
              <a:chOff x="851109" y="1746154"/>
              <a:chExt cx="449327" cy="378870"/>
            </a:xfrm>
            <a:solidFill>
              <a:schemeClr val="accent2"/>
            </a:solidFill>
          </p:grpSpPr>
          <p:sp>
            <p:nvSpPr>
              <p:cNvPr id="31" name="Freeform 99">
                <a:extLst>
                  <a:ext uri="{FF2B5EF4-FFF2-40B4-BE49-F238E27FC236}">
                    <a16:creationId xmlns:a16="http://schemas.microsoft.com/office/drawing/2014/main" id="{296E7763-D4EC-A538-541D-CE6ADBBB8CB0}"/>
                  </a:ext>
                </a:extLst>
              </p:cNvPr>
              <p:cNvSpPr/>
              <p:nvPr/>
            </p:nvSpPr>
            <p:spPr>
              <a:xfrm>
                <a:off x="851109" y="1767241"/>
                <a:ext cx="449327" cy="357782"/>
              </a:xfrm>
              <a:custGeom>
                <a:avLst/>
                <a:gdLst>
                  <a:gd name="connsiteX0" fmla="*/ 448375 w 449327"/>
                  <a:gd name="connsiteY0" fmla="*/ 265837 h 357782"/>
                  <a:gd name="connsiteX1" fmla="*/ 311215 w 449327"/>
                  <a:gd name="connsiteY1" fmla="*/ 309510 h 357782"/>
                  <a:gd name="connsiteX2" fmla="*/ 125478 w 449327"/>
                  <a:gd name="connsiteY2" fmla="*/ 204125 h 357782"/>
                  <a:gd name="connsiteX3" fmla="*/ 26418 w 449327"/>
                  <a:gd name="connsiteY3" fmla="*/ 59813 h 357782"/>
                  <a:gd name="connsiteX4" fmla="*/ 28323 w 449327"/>
                  <a:gd name="connsiteY4" fmla="*/ 15191 h 357782"/>
                  <a:gd name="connsiteX5" fmla="*/ 34990 w 449327"/>
                  <a:gd name="connsiteY5" fmla="*/ 3798 h 357782"/>
                  <a:gd name="connsiteX6" fmla="*/ 37848 w 449327"/>
                  <a:gd name="connsiteY6" fmla="*/ 0 h 357782"/>
                  <a:gd name="connsiteX7" fmla="*/ 35943 w 449327"/>
                  <a:gd name="connsiteY7" fmla="*/ 949 h 357782"/>
                  <a:gd name="connsiteX8" fmla="*/ 20703 w 449327"/>
                  <a:gd name="connsiteY8" fmla="*/ 27533 h 357782"/>
                  <a:gd name="connsiteX9" fmla="*/ 13083 w 449327"/>
                  <a:gd name="connsiteY9" fmla="*/ 42724 h 357782"/>
                  <a:gd name="connsiteX10" fmla="*/ 7368 w 449327"/>
                  <a:gd name="connsiteY10" fmla="*/ 55066 h 357782"/>
                  <a:gd name="connsiteX11" fmla="*/ 700 w 449327"/>
                  <a:gd name="connsiteY11" fmla="*/ 104436 h 357782"/>
                  <a:gd name="connsiteX12" fmla="*/ 99760 w 449327"/>
                  <a:gd name="connsiteY12" fmla="*/ 248747 h 357782"/>
                  <a:gd name="connsiteX13" fmla="*/ 285498 w 449327"/>
                  <a:gd name="connsiteY13" fmla="*/ 354133 h 357782"/>
                  <a:gd name="connsiteX14" fmla="*/ 419800 w 449327"/>
                  <a:gd name="connsiteY14" fmla="*/ 314257 h 357782"/>
                  <a:gd name="connsiteX15" fmla="*/ 429325 w 449327"/>
                  <a:gd name="connsiteY15" fmla="*/ 300965 h 357782"/>
                  <a:gd name="connsiteX16" fmla="*/ 449328 w 449327"/>
                  <a:gd name="connsiteY16" fmla="*/ 261090 h 357782"/>
                  <a:gd name="connsiteX17" fmla="*/ 448375 w 449327"/>
                  <a:gd name="connsiteY17" fmla="*/ 265837 h 357782"/>
                  <a:gd name="connsiteX18" fmla="*/ 3558 w 449327"/>
                  <a:gd name="connsiteY18" fmla="*/ 76903 h 357782"/>
                  <a:gd name="connsiteX19" fmla="*/ 10225 w 449327"/>
                  <a:gd name="connsiteY19" fmla="*/ 65510 h 357782"/>
                  <a:gd name="connsiteX20" fmla="*/ 17845 w 449327"/>
                  <a:gd name="connsiteY20" fmla="*/ 58864 h 357782"/>
                  <a:gd name="connsiteX21" fmla="*/ 23560 w 449327"/>
                  <a:gd name="connsiteY21" fmla="*/ 63611 h 357782"/>
                  <a:gd name="connsiteX22" fmla="*/ 18798 w 449327"/>
                  <a:gd name="connsiteY22" fmla="*/ 75004 h 357782"/>
                  <a:gd name="connsiteX23" fmla="*/ 9273 w 449327"/>
                  <a:gd name="connsiteY23" fmla="*/ 83549 h 357782"/>
                  <a:gd name="connsiteX24" fmla="*/ 3558 w 449327"/>
                  <a:gd name="connsiteY24" fmla="*/ 76903 h 357782"/>
                  <a:gd name="connsiteX25" fmla="*/ 7368 w 449327"/>
                  <a:gd name="connsiteY25" fmla="*/ 113930 h 357782"/>
                  <a:gd name="connsiteX26" fmla="*/ 21655 w 449327"/>
                  <a:gd name="connsiteY26" fmla="*/ 93992 h 357782"/>
                  <a:gd name="connsiteX27" fmla="*/ 31180 w 449327"/>
                  <a:gd name="connsiteY27" fmla="*/ 102537 h 357782"/>
                  <a:gd name="connsiteX28" fmla="*/ 15940 w 449327"/>
                  <a:gd name="connsiteY28" fmla="*/ 119627 h 357782"/>
                  <a:gd name="connsiteX29" fmla="*/ 7368 w 449327"/>
                  <a:gd name="connsiteY29" fmla="*/ 113930 h 357782"/>
                  <a:gd name="connsiteX30" fmla="*/ 32133 w 449327"/>
                  <a:gd name="connsiteY30" fmla="*/ 153806 h 357782"/>
                  <a:gd name="connsiteX31" fmla="*/ 21655 w 449327"/>
                  <a:gd name="connsiteY31" fmla="*/ 144311 h 357782"/>
                  <a:gd name="connsiteX32" fmla="*/ 29275 w 449327"/>
                  <a:gd name="connsiteY32" fmla="*/ 132918 h 357782"/>
                  <a:gd name="connsiteX33" fmla="*/ 39753 w 449327"/>
                  <a:gd name="connsiteY33" fmla="*/ 124374 h 357782"/>
                  <a:gd name="connsiteX34" fmla="*/ 47373 w 449327"/>
                  <a:gd name="connsiteY34" fmla="*/ 131969 h 357782"/>
                  <a:gd name="connsiteX35" fmla="*/ 40705 w 449327"/>
                  <a:gd name="connsiteY35" fmla="*/ 143362 h 357782"/>
                  <a:gd name="connsiteX36" fmla="*/ 32133 w 449327"/>
                  <a:gd name="connsiteY36" fmla="*/ 153806 h 357782"/>
                  <a:gd name="connsiteX37" fmla="*/ 43563 w 449327"/>
                  <a:gd name="connsiteY37" fmla="*/ 172794 h 357782"/>
                  <a:gd name="connsiteX38" fmla="*/ 58803 w 449327"/>
                  <a:gd name="connsiteY38" fmla="*/ 155704 h 357782"/>
                  <a:gd name="connsiteX39" fmla="*/ 68328 w 449327"/>
                  <a:gd name="connsiteY39" fmla="*/ 164249 h 357782"/>
                  <a:gd name="connsiteX40" fmla="*/ 54040 w 449327"/>
                  <a:gd name="connsiteY40" fmla="*/ 182288 h 357782"/>
                  <a:gd name="connsiteX41" fmla="*/ 43563 w 449327"/>
                  <a:gd name="connsiteY41" fmla="*/ 172794 h 357782"/>
                  <a:gd name="connsiteX42" fmla="*/ 95950 w 449327"/>
                  <a:gd name="connsiteY42" fmla="*/ 191782 h 357782"/>
                  <a:gd name="connsiteX43" fmla="*/ 89283 w 449327"/>
                  <a:gd name="connsiteY43" fmla="*/ 206024 h 357782"/>
                  <a:gd name="connsiteX44" fmla="*/ 78805 w 449327"/>
                  <a:gd name="connsiteY44" fmla="*/ 216467 h 357782"/>
                  <a:gd name="connsiteX45" fmla="*/ 69280 w 449327"/>
                  <a:gd name="connsiteY45" fmla="*/ 209821 h 357782"/>
                  <a:gd name="connsiteX46" fmla="*/ 75948 w 449327"/>
                  <a:gd name="connsiteY46" fmla="*/ 195580 h 357782"/>
                  <a:gd name="connsiteX47" fmla="*/ 87378 w 449327"/>
                  <a:gd name="connsiteY47" fmla="*/ 185136 h 357782"/>
                  <a:gd name="connsiteX48" fmla="*/ 95950 w 449327"/>
                  <a:gd name="connsiteY48" fmla="*/ 191782 h 357782"/>
                  <a:gd name="connsiteX49" fmla="*/ 123573 w 449327"/>
                  <a:gd name="connsiteY49" fmla="*/ 217417 h 357782"/>
                  <a:gd name="connsiteX50" fmla="*/ 116905 w 449327"/>
                  <a:gd name="connsiteY50" fmla="*/ 229759 h 357782"/>
                  <a:gd name="connsiteX51" fmla="*/ 107380 w 449327"/>
                  <a:gd name="connsiteY51" fmla="*/ 241152 h 357782"/>
                  <a:gd name="connsiteX52" fmla="*/ 96903 w 449327"/>
                  <a:gd name="connsiteY52" fmla="*/ 233557 h 357782"/>
                  <a:gd name="connsiteX53" fmla="*/ 104523 w 449327"/>
                  <a:gd name="connsiteY53" fmla="*/ 221214 h 357782"/>
                  <a:gd name="connsiteX54" fmla="*/ 114048 w 449327"/>
                  <a:gd name="connsiteY54" fmla="*/ 211720 h 357782"/>
                  <a:gd name="connsiteX55" fmla="*/ 123573 w 449327"/>
                  <a:gd name="connsiteY55" fmla="*/ 217417 h 357782"/>
                  <a:gd name="connsiteX56" fmla="*/ 154053 w 449327"/>
                  <a:gd name="connsiteY56" fmla="*/ 246849 h 357782"/>
                  <a:gd name="connsiteX57" fmla="*/ 133098 w 449327"/>
                  <a:gd name="connsiteY57" fmla="*/ 269635 h 357782"/>
                  <a:gd name="connsiteX58" fmla="*/ 125478 w 449327"/>
                  <a:gd name="connsiteY58" fmla="*/ 261090 h 357782"/>
                  <a:gd name="connsiteX59" fmla="*/ 134050 w 449327"/>
                  <a:gd name="connsiteY59" fmla="*/ 248747 h 357782"/>
                  <a:gd name="connsiteX60" fmla="*/ 144528 w 449327"/>
                  <a:gd name="connsiteY60" fmla="*/ 238304 h 357782"/>
                  <a:gd name="connsiteX61" fmla="*/ 154053 w 449327"/>
                  <a:gd name="connsiteY61" fmla="*/ 246849 h 357782"/>
                  <a:gd name="connsiteX62" fmla="*/ 184533 w 449327"/>
                  <a:gd name="connsiteY62" fmla="*/ 269635 h 357782"/>
                  <a:gd name="connsiteX63" fmla="*/ 169293 w 449327"/>
                  <a:gd name="connsiteY63" fmla="*/ 291471 h 357782"/>
                  <a:gd name="connsiteX64" fmla="*/ 158815 w 449327"/>
                  <a:gd name="connsiteY64" fmla="*/ 283876 h 357782"/>
                  <a:gd name="connsiteX65" fmla="*/ 175960 w 449327"/>
                  <a:gd name="connsiteY65" fmla="*/ 262039 h 357782"/>
                  <a:gd name="connsiteX66" fmla="*/ 184533 w 449327"/>
                  <a:gd name="connsiteY66" fmla="*/ 269635 h 357782"/>
                  <a:gd name="connsiteX67" fmla="*/ 203583 w 449327"/>
                  <a:gd name="connsiteY67" fmla="*/ 313308 h 357782"/>
                  <a:gd name="connsiteX68" fmla="*/ 193105 w 449327"/>
                  <a:gd name="connsiteY68" fmla="*/ 305712 h 357782"/>
                  <a:gd name="connsiteX69" fmla="*/ 198820 w 449327"/>
                  <a:gd name="connsiteY69" fmla="*/ 294319 h 357782"/>
                  <a:gd name="connsiteX70" fmla="*/ 206440 w 449327"/>
                  <a:gd name="connsiteY70" fmla="*/ 283876 h 357782"/>
                  <a:gd name="connsiteX71" fmla="*/ 216918 w 449327"/>
                  <a:gd name="connsiteY71" fmla="*/ 287674 h 357782"/>
                  <a:gd name="connsiteX72" fmla="*/ 203583 w 449327"/>
                  <a:gd name="connsiteY72" fmla="*/ 313308 h 357782"/>
                  <a:gd name="connsiteX73" fmla="*/ 250255 w 449327"/>
                  <a:gd name="connsiteY73" fmla="*/ 318055 h 357782"/>
                  <a:gd name="connsiteX74" fmla="*/ 243588 w 449327"/>
                  <a:gd name="connsiteY74" fmla="*/ 330397 h 357782"/>
                  <a:gd name="connsiteX75" fmla="*/ 231205 w 449327"/>
                  <a:gd name="connsiteY75" fmla="*/ 325650 h 357782"/>
                  <a:gd name="connsiteX76" fmla="*/ 236920 w 449327"/>
                  <a:gd name="connsiteY76" fmla="*/ 308561 h 357782"/>
                  <a:gd name="connsiteX77" fmla="*/ 246445 w 449327"/>
                  <a:gd name="connsiteY77" fmla="*/ 297168 h 357782"/>
                  <a:gd name="connsiteX78" fmla="*/ 255018 w 449327"/>
                  <a:gd name="connsiteY78" fmla="*/ 302864 h 357782"/>
                  <a:gd name="connsiteX79" fmla="*/ 250255 w 449327"/>
                  <a:gd name="connsiteY79" fmla="*/ 318055 h 357782"/>
                  <a:gd name="connsiteX80" fmla="*/ 278830 w 449327"/>
                  <a:gd name="connsiteY80" fmla="*/ 345588 h 357782"/>
                  <a:gd name="connsiteX81" fmla="*/ 269305 w 449327"/>
                  <a:gd name="connsiteY81" fmla="*/ 340841 h 357782"/>
                  <a:gd name="connsiteX82" fmla="*/ 271210 w 449327"/>
                  <a:gd name="connsiteY82" fmla="*/ 326600 h 357782"/>
                  <a:gd name="connsiteX83" fmla="*/ 277878 w 449327"/>
                  <a:gd name="connsiteY83" fmla="*/ 314257 h 357782"/>
                  <a:gd name="connsiteX84" fmla="*/ 289308 w 449327"/>
                  <a:gd name="connsiteY84" fmla="*/ 318055 h 357782"/>
                  <a:gd name="connsiteX85" fmla="*/ 278830 w 449327"/>
                  <a:gd name="connsiteY85" fmla="*/ 345588 h 357782"/>
                  <a:gd name="connsiteX86" fmla="*/ 331218 w 449327"/>
                  <a:gd name="connsiteY86" fmla="*/ 336094 h 357782"/>
                  <a:gd name="connsiteX87" fmla="*/ 324550 w 449327"/>
                  <a:gd name="connsiteY87" fmla="*/ 349386 h 357782"/>
                  <a:gd name="connsiteX88" fmla="*/ 311215 w 449327"/>
                  <a:gd name="connsiteY88" fmla="*/ 344639 h 357782"/>
                  <a:gd name="connsiteX89" fmla="*/ 315025 w 449327"/>
                  <a:gd name="connsiteY89" fmla="*/ 330397 h 357782"/>
                  <a:gd name="connsiteX90" fmla="*/ 322645 w 449327"/>
                  <a:gd name="connsiteY90" fmla="*/ 319004 h 357782"/>
                  <a:gd name="connsiteX91" fmla="*/ 332170 w 449327"/>
                  <a:gd name="connsiteY91" fmla="*/ 321853 h 357782"/>
                  <a:gd name="connsiteX92" fmla="*/ 331218 w 449327"/>
                  <a:gd name="connsiteY92" fmla="*/ 336094 h 357782"/>
                  <a:gd name="connsiteX93" fmla="*/ 369318 w 449327"/>
                  <a:gd name="connsiteY93" fmla="*/ 336094 h 357782"/>
                  <a:gd name="connsiteX94" fmla="*/ 362650 w 449327"/>
                  <a:gd name="connsiteY94" fmla="*/ 348436 h 357782"/>
                  <a:gd name="connsiteX95" fmla="*/ 351220 w 449327"/>
                  <a:gd name="connsiteY95" fmla="*/ 344639 h 357782"/>
                  <a:gd name="connsiteX96" fmla="*/ 360745 w 449327"/>
                  <a:gd name="connsiteY96" fmla="*/ 319004 h 357782"/>
                  <a:gd name="connsiteX97" fmla="*/ 372175 w 449327"/>
                  <a:gd name="connsiteY97" fmla="*/ 322802 h 357782"/>
                  <a:gd name="connsiteX98" fmla="*/ 369318 w 449327"/>
                  <a:gd name="connsiteY98" fmla="*/ 336094 h 357782"/>
                  <a:gd name="connsiteX99" fmla="*/ 409323 w 449327"/>
                  <a:gd name="connsiteY99" fmla="*/ 313308 h 357782"/>
                  <a:gd name="connsiteX100" fmla="*/ 399798 w 449327"/>
                  <a:gd name="connsiteY100" fmla="*/ 333246 h 357782"/>
                  <a:gd name="connsiteX101" fmla="*/ 391225 w 449327"/>
                  <a:gd name="connsiteY101" fmla="*/ 331347 h 357782"/>
                  <a:gd name="connsiteX102" fmla="*/ 397893 w 449327"/>
                  <a:gd name="connsiteY102" fmla="*/ 310460 h 357782"/>
                  <a:gd name="connsiteX103" fmla="*/ 409323 w 449327"/>
                  <a:gd name="connsiteY103" fmla="*/ 313308 h 35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49327" h="357782">
                    <a:moveTo>
                      <a:pt x="448375" y="265837"/>
                    </a:moveTo>
                    <a:cubicBezTo>
                      <a:pt x="426468" y="311409"/>
                      <a:pt x="355030" y="319954"/>
                      <a:pt x="311215" y="309510"/>
                    </a:cubicBezTo>
                    <a:cubicBezTo>
                      <a:pt x="240730" y="294319"/>
                      <a:pt x="176913" y="253494"/>
                      <a:pt x="125478" y="204125"/>
                    </a:cubicBezTo>
                    <a:cubicBezTo>
                      <a:pt x="86425" y="166148"/>
                      <a:pt x="32133" y="116778"/>
                      <a:pt x="26418" y="59813"/>
                    </a:cubicBezTo>
                    <a:cubicBezTo>
                      <a:pt x="24513" y="39876"/>
                      <a:pt x="24513" y="28483"/>
                      <a:pt x="28323" y="15191"/>
                    </a:cubicBezTo>
                    <a:cubicBezTo>
                      <a:pt x="30228" y="8545"/>
                      <a:pt x="33085" y="5696"/>
                      <a:pt x="34990" y="3798"/>
                    </a:cubicBezTo>
                    <a:cubicBezTo>
                      <a:pt x="35943" y="2848"/>
                      <a:pt x="36895" y="1899"/>
                      <a:pt x="37848" y="0"/>
                    </a:cubicBezTo>
                    <a:cubicBezTo>
                      <a:pt x="36895" y="0"/>
                      <a:pt x="35943" y="949"/>
                      <a:pt x="35943" y="949"/>
                    </a:cubicBezTo>
                    <a:cubicBezTo>
                      <a:pt x="30228" y="9494"/>
                      <a:pt x="24513" y="18039"/>
                      <a:pt x="20703" y="27533"/>
                    </a:cubicBezTo>
                    <a:cubicBezTo>
                      <a:pt x="18798" y="31331"/>
                      <a:pt x="14988" y="37027"/>
                      <a:pt x="13083" y="42724"/>
                    </a:cubicBezTo>
                    <a:cubicBezTo>
                      <a:pt x="11178" y="45572"/>
                      <a:pt x="9273" y="49370"/>
                      <a:pt x="7368" y="55066"/>
                    </a:cubicBezTo>
                    <a:cubicBezTo>
                      <a:pt x="700" y="68358"/>
                      <a:pt x="-1205" y="84498"/>
                      <a:pt x="700" y="104436"/>
                    </a:cubicBezTo>
                    <a:cubicBezTo>
                      <a:pt x="7368" y="162350"/>
                      <a:pt x="60708" y="210771"/>
                      <a:pt x="99760" y="248747"/>
                    </a:cubicBezTo>
                    <a:cubicBezTo>
                      <a:pt x="151195" y="299066"/>
                      <a:pt x="214060" y="338942"/>
                      <a:pt x="285498" y="354133"/>
                    </a:cubicBezTo>
                    <a:cubicBezTo>
                      <a:pt x="327408" y="363627"/>
                      <a:pt x="395035" y="356032"/>
                      <a:pt x="419800" y="314257"/>
                    </a:cubicBezTo>
                    <a:cubicBezTo>
                      <a:pt x="423610" y="309510"/>
                      <a:pt x="427420" y="304763"/>
                      <a:pt x="429325" y="300965"/>
                    </a:cubicBezTo>
                    <a:cubicBezTo>
                      <a:pt x="437898" y="289572"/>
                      <a:pt x="445518" y="275331"/>
                      <a:pt x="449328" y="261090"/>
                    </a:cubicBezTo>
                    <a:cubicBezTo>
                      <a:pt x="449328" y="262989"/>
                      <a:pt x="448375" y="263938"/>
                      <a:pt x="448375" y="265837"/>
                    </a:cubicBezTo>
                    <a:close/>
                    <a:moveTo>
                      <a:pt x="3558" y="76903"/>
                    </a:moveTo>
                    <a:cubicBezTo>
                      <a:pt x="3558" y="72156"/>
                      <a:pt x="7368" y="69307"/>
                      <a:pt x="10225" y="65510"/>
                    </a:cubicBezTo>
                    <a:cubicBezTo>
                      <a:pt x="12130" y="62662"/>
                      <a:pt x="14035" y="59813"/>
                      <a:pt x="17845" y="58864"/>
                    </a:cubicBezTo>
                    <a:cubicBezTo>
                      <a:pt x="21655" y="57914"/>
                      <a:pt x="23560" y="58864"/>
                      <a:pt x="23560" y="63611"/>
                    </a:cubicBezTo>
                    <a:cubicBezTo>
                      <a:pt x="23560" y="68358"/>
                      <a:pt x="21655" y="71206"/>
                      <a:pt x="18798" y="75004"/>
                    </a:cubicBezTo>
                    <a:cubicBezTo>
                      <a:pt x="15940" y="78802"/>
                      <a:pt x="14035" y="82599"/>
                      <a:pt x="9273" y="83549"/>
                    </a:cubicBezTo>
                    <a:cubicBezTo>
                      <a:pt x="4510" y="84498"/>
                      <a:pt x="2605" y="81650"/>
                      <a:pt x="3558" y="76903"/>
                    </a:cubicBezTo>
                    <a:close/>
                    <a:moveTo>
                      <a:pt x="7368" y="113930"/>
                    </a:moveTo>
                    <a:cubicBezTo>
                      <a:pt x="7368" y="106335"/>
                      <a:pt x="14988" y="97790"/>
                      <a:pt x="21655" y="93992"/>
                    </a:cubicBezTo>
                    <a:cubicBezTo>
                      <a:pt x="27370" y="91144"/>
                      <a:pt x="33085" y="95891"/>
                      <a:pt x="31180" y="102537"/>
                    </a:cubicBezTo>
                    <a:cubicBezTo>
                      <a:pt x="29275" y="108234"/>
                      <a:pt x="22608" y="117728"/>
                      <a:pt x="15940" y="119627"/>
                    </a:cubicBezTo>
                    <a:cubicBezTo>
                      <a:pt x="13083" y="121525"/>
                      <a:pt x="7368" y="118677"/>
                      <a:pt x="7368" y="113930"/>
                    </a:cubicBezTo>
                    <a:close/>
                    <a:moveTo>
                      <a:pt x="32133" y="153806"/>
                    </a:moveTo>
                    <a:cubicBezTo>
                      <a:pt x="25465" y="157603"/>
                      <a:pt x="19750" y="150957"/>
                      <a:pt x="21655" y="144311"/>
                    </a:cubicBezTo>
                    <a:cubicBezTo>
                      <a:pt x="23560" y="140514"/>
                      <a:pt x="26418" y="136716"/>
                      <a:pt x="29275" y="132918"/>
                    </a:cubicBezTo>
                    <a:cubicBezTo>
                      <a:pt x="32133" y="129121"/>
                      <a:pt x="34990" y="125323"/>
                      <a:pt x="39753" y="124374"/>
                    </a:cubicBezTo>
                    <a:cubicBezTo>
                      <a:pt x="44515" y="123424"/>
                      <a:pt x="48325" y="126273"/>
                      <a:pt x="47373" y="131969"/>
                    </a:cubicBezTo>
                    <a:cubicBezTo>
                      <a:pt x="46420" y="136716"/>
                      <a:pt x="43563" y="139564"/>
                      <a:pt x="40705" y="143362"/>
                    </a:cubicBezTo>
                    <a:cubicBezTo>
                      <a:pt x="38800" y="147160"/>
                      <a:pt x="35943" y="150957"/>
                      <a:pt x="32133" y="153806"/>
                    </a:cubicBezTo>
                    <a:close/>
                    <a:moveTo>
                      <a:pt x="43563" y="172794"/>
                    </a:moveTo>
                    <a:cubicBezTo>
                      <a:pt x="48325" y="166148"/>
                      <a:pt x="53088" y="160452"/>
                      <a:pt x="58803" y="155704"/>
                    </a:cubicBezTo>
                    <a:cubicBezTo>
                      <a:pt x="63565" y="150957"/>
                      <a:pt x="72138" y="158553"/>
                      <a:pt x="68328" y="164249"/>
                    </a:cubicBezTo>
                    <a:cubicBezTo>
                      <a:pt x="64518" y="170895"/>
                      <a:pt x="59755" y="177541"/>
                      <a:pt x="54040" y="182288"/>
                    </a:cubicBezTo>
                    <a:cubicBezTo>
                      <a:pt x="48325" y="188934"/>
                      <a:pt x="37848" y="180389"/>
                      <a:pt x="43563" y="172794"/>
                    </a:cubicBezTo>
                    <a:close/>
                    <a:moveTo>
                      <a:pt x="95950" y="191782"/>
                    </a:moveTo>
                    <a:cubicBezTo>
                      <a:pt x="94998" y="196529"/>
                      <a:pt x="91188" y="201277"/>
                      <a:pt x="89283" y="206024"/>
                    </a:cubicBezTo>
                    <a:cubicBezTo>
                      <a:pt x="86425" y="210771"/>
                      <a:pt x="84520" y="214568"/>
                      <a:pt x="78805" y="216467"/>
                    </a:cubicBezTo>
                    <a:cubicBezTo>
                      <a:pt x="74043" y="217417"/>
                      <a:pt x="69280" y="214568"/>
                      <a:pt x="69280" y="209821"/>
                    </a:cubicBezTo>
                    <a:cubicBezTo>
                      <a:pt x="69280" y="204125"/>
                      <a:pt x="73090" y="200327"/>
                      <a:pt x="75948" y="195580"/>
                    </a:cubicBezTo>
                    <a:cubicBezTo>
                      <a:pt x="79758" y="190833"/>
                      <a:pt x="82615" y="187035"/>
                      <a:pt x="87378" y="185136"/>
                    </a:cubicBezTo>
                    <a:cubicBezTo>
                      <a:pt x="92140" y="182288"/>
                      <a:pt x="96903" y="187035"/>
                      <a:pt x="95950" y="191782"/>
                    </a:cubicBezTo>
                    <a:close/>
                    <a:moveTo>
                      <a:pt x="123573" y="217417"/>
                    </a:moveTo>
                    <a:cubicBezTo>
                      <a:pt x="122620" y="222164"/>
                      <a:pt x="119763" y="225961"/>
                      <a:pt x="116905" y="229759"/>
                    </a:cubicBezTo>
                    <a:cubicBezTo>
                      <a:pt x="114048" y="233557"/>
                      <a:pt x="112143" y="238304"/>
                      <a:pt x="107380" y="241152"/>
                    </a:cubicBezTo>
                    <a:cubicBezTo>
                      <a:pt x="101665" y="244000"/>
                      <a:pt x="95950" y="240203"/>
                      <a:pt x="96903" y="233557"/>
                    </a:cubicBezTo>
                    <a:cubicBezTo>
                      <a:pt x="97855" y="228810"/>
                      <a:pt x="100713" y="225012"/>
                      <a:pt x="104523" y="221214"/>
                    </a:cubicBezTo>
                    <a:cubicBezTo>
                      <a:pt x="107380" y="217417"/>
                      <a:pt x="110238" y="213619"/>
                      <a:pt x="114048" y="211720"/>
                    </a:cubicBezTo>
                    <a:cubicBezTo>
                      <a:pt x="117858" y="207922"/>
                      <a:pt x="124525" y="212670"/>
                      <a:pt x="123573" y="217417"/>
                    </a:cubicBezTo>
                    <a:close/>
                    <a:moveTo>
                      <a:pt x="154053" y="246849"/>
                    </a:moveTo>
                    <a:cubicBezTo>
                      <a:pt x="150243" y="255393"/>
                      <a:pt x="143575" y="268685"/>
                      <a:pt x="133098" y="269635"/>
                    </a:cubicBezTo>
                    <a:cubicBezTo>
                      <a:pt x="128335" y="270584"/>
                      <a:pt x="124525" y="264887"/>
                      <a:pt x="125478" y="261090"/>
                    </a:cubicBezTo>
                    <a:cubicBezTo>
                      <a:pt x="126430" y="256343"/>
                      <a:pt x="131193" y="252545"/>
                      <a:pt x="134050" y="248747"/>
                    </a:cubicBezTo>
                    <a:cubicBezTo>
                      <a:pt x="136908" y="244950"/>
                      <a:pt x="140718" y="241152"/>
                      <a:pt x="144528" y="238304"/>
                    </a:cubicBezTo>
                    <a:cubicBezTo>
                      <a:pt x="150243" y="234506"/>
                      <a:pt x="156910" y="241152"/>
                      <a:pt x="154053" y="246849"/>
                    </a:cubicBezTo>
                    <a:close/>
                    <a:moveTo>
                      <a:pt x="184533" y="269635"/>
                    </a:moveTo>
                    <a:cubicBezTo>
                      <a:pt x="181675" y="277230"/>
                      <a:pt x="175960" y="286724"/>
                      <a:pt x="169293" y="291471"/>
                    </a:cubicBezTo>
                    <a:cubicBezTo>
                      <a:pt x="164530" y="295269"/>
                      <a:pt x="156910" y="289572"/>
                      <a:pt x="158815" y="283876"/>
                    </a:cubicBezTo>
                    <a:cubicBezTo>
                      <a:pt x="161673" y="275331"/>
                      <a:pt x="169293" y="266786"/>
                      <a:pt x="175960" y="262039"/>
                    </a:cubicBezTo>
                    <a:cubicBezTo>
                      <a:pt x="180723" y="258242"/>
                      <a:pt x="186438" y="264887"/>
                      <a:pt x="184533" y="269635"/>
                    </a:cubicBezTo>
                    <a:close/>
                    <a:moveTo>
                      <a:pt x="203583" y="313308"/>
                    </a:moveTo>
                    <a:cubicBezTo>
                      <a:pt x="197868" y="317105"/>
                      <a:pt x="192153" y="311409"/>
                      <a:pt x="193105" y="305712"/>
                    </a:cubicBezTo>
                    <a:cubicBezTo>
                      <a:pt x="194058" y="300965"/>
                      <a:pt x="196915" y="298117"/>
                      <a:pt x="198820" y="294319"/>
                    </a:cubicBezTo>
                    <a:cubicBezTo>
                      <a:pt x="200725" y="291471"/>
                      <a:pt x="203583" y="285775"/>
                      <a:pt x="206440" y="283876"/>
                    </a:cubicBezTo>
                    <a:cubicBezTo>
                      <a:pt x="210250" y="280078"/>
                      <a:pt x="215965" y="281977"/>
                      <a:pt x="216918" y="287674"/>
                    </a:cubicBezTo>
                    <a:cubicBezTo>
                      <a:pt x="217870" y="294319"/>
                      <a:pt x="210250" y="308561"/>
                      <a:pt x="203583" y="313308"/>
                    </a:cubicBezTo>
                    <a:close/>
                    <a:moveTo>
                      <a:pt x="250255" y="318055"/>
                    </a:moveTo>
                    <a:cubicBezTo>
                      <a:pt x="248350" y="321853"/>
                      <a:pt x="247398" y="327549"/>
                      <a:pt x="243588" y="330397"/>
                    </a:cubicBezTo>
                    <a:cubicBezTo>
                      <a:pt x="238825" y="334195"/>
                      <a:pt x="232158" y="332296"/>
                      <a:pt x="231205" y="325650"/>
                    </a:cubicBezTo>
                    <a:cubicBezTo>
                      <a:pt x="230253" y="319954"/>
                      <a:pt x="234063" y="313308"/>
                      <a:pt x="236920" y="308561"/>
                    </a:cubicBezTo>
                    <a:cubicBezTo>
                      <a:pt x="239778" y="303814"/>
                      <a:pt x="241683" y="300016"/>
                      <a:pt x="246445" y="297168"/>
                    </a:cubicBezTo>
                    <a:cubicBezTo>
                      <a:pt x="250255" y="295269"/>
                      <a:pt x="254065" y="299066"/>
                      <a:pt x="255018" y="302864"/>
                    </a:cubicBezTo>
                    <a:cubicBezTo>
                      <a:pt x="255970" y="308561"/>
                      <a:pt x="252160" y="313308"/>
                      <a:pt x="250255" y="318055"/>
                    </a:cubicBezTo>
                    <a:close/>
                    <a:moveTo>
                      <a:pt x="278830" y="345588"/>
                    </a:moveTo>
                    <a:cubicBezTo>
                      <a:pt x="275020" y="347487"/>
                      <a:pt x="271210" y="344639"/>
                      <a:pt x="269305" y="340841"/>
                    </a:cubicBezTo>
                    <a:cubicBezTo>
                      <a:pt x="267400" y="336094"/>
                      <a:pt x="269305" y="331347"/>
                      <a:pt x="271210" y="326600"/>
                    </a:cubicBezTo>
                    <a:cubicBezTo>
                      <a:pt x="273115" y="321853"/>
                      <a:pt x="275020" y="318055"/>
                      <a:pt x="277878" y="314257"/>
                    </a:cubicBezTo>
                    <a:cubicBezTo>
                      <a:pt x="281688" y="309510"/>
                      <a:pt x="288355" y="313308"/>
                      <a:pt x="289308" y="318055"/>
                    </a:cubicBezTo>
                    <a:cubicBezTo>
                      <a:pt x="291213" y="327549"/>
                      <a:pt x="288355" y="342740"/>
                      <a:pt x="278830" y="345588"/>
                    </a:cubicBezTo>
                    <a:close/>
                    <a:moveTo>
                      <a:pt x="331218" y="336094"/>
                    </a:moveTo>
                    <a:cubicBezTo>
                      <a:pt x="329313" y="340841"/>
                      <a:pt x="328360" y="345588"/>
                      <a:pt x="324550" y="349386"/>
                    </a:cubicBezTo>
                    <a:cubicBezTo>
                      <a:pt x="319788" y="354133"/>
                      <a:pt x="313120" y="351284"/>
                      <a:pt x="311215" y="344639"/>
                    </a:cubicBezTo>
                    <a:cubicBezTo>
                      <a:pt x="310263" y="339891"/>
                      <a:pt x="313120" y="335144"/>
                      <a:pt x="315025" y="330397"/>
                    </a:cubicBezTo>
                    <a:cubicBezTo>
                      <a:pt x="316930" y="326600"/>
                      <a:pt x="318835" y="321853"/>
                      <a:pt x="322645" y="319004"/>
                    </a:cubicBezTo>
                    <a:cubicBezTo>
                      <a:pt x="326455" y="317105"/>
                      <a:pt x="330265" y="318055"/>
                      <a:pt x="332170" y="321853"/>
                    </a:cubicBezTo>
                    <a:cubicBezTo>
                      <a:pt x="335028" y="327549"/>
                      <a:pt x="333123" y="331347"/>
                      <a:pt x="331218" y="336094"/>
                    </a:cubicBezTo>
                    <a:close/>
                    <a:moveTo>
                      <a:pt x="369318" y="336094"/>
                    </a:moveTo>
                    <a:cubicBezTo>
                      <a:pt x="367413" y="340841"/>
                      <a:pt x="367413" y="345588"/>
                      <a:pt x="362650" y="348436"/>
                    </a:cubicBezTo>
                    <a:cubicBezTo>
                      <a:pt x="357888" y="351284"/>
                      <a:pt x="351220" y="349386"/>
                      <a:pt x="351220" y="344639"/>
                    </a:cubicBezTo>
                    <a:cubicBezTo>
                      <a:pt x="351220" y="336094"/>
                      <a:pt x="355983" y="325650"/>
                      <a:pt x="360745" y="319004"/>
                    </a:cubicBezTo>
                    <a:cubicBezTo>
                      <a:pt x="364555" y="314257"/>
                      <a:pt x="371223" y="317105"/>
                      <a:pt x="372175" y="322802"/>
                    </a:cubicBezTo>
                    <a:cubicBezTo>
                      <a:pt x="371223" y="327549"/>
                      <a:pt x="370270" y="331347"/>
                      <a:pt x="369318" y="336094"/>
                    </a:cubicBezTo>
                    <a:close/>
                    <a:moveTo>
                      <a:pt x="409323" y="313308"/>
                    </a:moveTo>
                    <a:cubicBezTo>
                      <a:pt x="406465" y="320903"/>
                      <a:pt x="406465" y="328498"/>
                      <a:pt x="399798" y="333246"/>
                    </a:cubicBezTo>
                    <a:cubicBezTo>
                      <a:pt x="395035" y="336094"/>
                      <a:pt x="391225" y="336094"/>
                      <a:pt x="391225" y="331347"/>
                    </a:cubicBezTo>
                    <a:cubicBezTo>
                      <a:pt x="391225" y="323751"/>
                      <a:pt x="395035" y="316156"/>
                      <a:pt x="397893" y="310460"/>
                    </a:cubicBezTo>
                    <a:cubicBezTo>
                      <a:pt x="401703" y="303814"/>
                      <a:pt x="412180" y="305712"/>
                      <a:pt x="409323" y="313308"/>
                    </a:cubicBezTo>
                    <a:close/>
                  </a:path>
                </a:pathLst>
              </a:custGeom>
              <a:grpFill/>
              <a:ln w="28575" cap="flat">
                <a:noFill/>
                <a:prstDash val="solid"/>
                <a:miter/>
              </a:ln>
            </p:spPr>
            <p:txBody>
              <a:bodyPr rtlCol="0" anchor="ctr"/>
              <a:lstStyle/>
              <a:p>
                <a:endParaRPr lang="en-US" dirty="0"/>
              </a:p>
            </p:txBody>
          </p:sp>
          <p:sp>
            <p:nvSpPr>
              <p:cNvPr id="32" name="Freeform 100">
                <a:extLst>
                  <a:ext uri="{FF2B5EF4-FFF2-40B4-BE49-F238E27FC236}">
                    <a16:creationId xmlns:a16="http://schemas.microsoft.com/office/drawing/2014/main" id="{28911BD6-44F6-34E2-AC5F-83CC94234784}"/>
                  </a:ext>
                </a:extLst>
              </p:cNvPr>
              <p:cNvSpPr/>
              <p:nvPr/>
            </p:nvSpPr>
            <p:spPr>
              <a:xfrm>
                <a:off x="892617" y="1746154"/>
                <a:ext cx="398593" cy="314528"/>
              </a:xfrm>
              <a:custGeom>
                <a:avLst/>
                <a:gdLst>
                  <a:gd name="connsiteX0" fmla="*/ 121117 w 398593"/>
                  <a:gd name="connsiteY0" fmla="*/ 232808 h 314528"/>
                  <a:gd name="connsiteX1" fmla="*/ 390675 w 398593"/>
                  <a:gd name="connsiteY1" fmla="*/ 276481 h 314528"/>
                  <a:gd name="connsiteX2" fmla="*/ 391627 w 398593"/>
                  <a:gd name="connsiteY2" fmla="*/ 269835 h 314528"/>
                  <a:gd name="connsiteX3" fmla="*/ 397342 w 398593"/>
                  <a:gd name="connsiteY3" fmla="*/ 252746 h 314528"/>
                  <a:gd name="connsiteX4" fmla="*/ 395437 w 398593"/>
                  <a:gd name="connsiteY4" fmla="*/ 214769 h 314528"/>
                  <a:gd name="connsiteX5" fmla="*/ 243037 w 398593"/>
                  <a:gd name="connsiteY5" fmla="*/ 53368 h 314528"/>
                  <a:gd name="connsiteX6" fmla="*/ 60157 w 398593"/>
                  <a:gd name="connsiteY6" fmla="*/ 1150 h 314528"/>
                  <a:gd name="connsiteX7" fmla="*/ 16342 w 398593"/>
                  <a:gd name="connsiteY7" fmla="*/ 22987 h 314528"/>
                  <a:gd name="connsiteX8" fmla="*/ 2055 w 398593"/>
                  <a:gd name="connsiteY8" fmla="*/ 82800 h 314528"/>
                  <a:gd name="connsiteX9" fmla="*/ 121117 w 398593"/>
                  <a:gd name="connsiteY9" fmla="*/ 232808 h 314528"/>
                  <a:gd name="connsiteX10" fmla="*/ 45870 w 398593"/>
                  <a:gd name="connsiteY10" fmla="*/ 32481 h 314528"/>
                  <a:gd name="connsiteX11" fmla="*/ 76350 w 398593"/>
                  <a:gd name="connsiteY11" fmla="*/ 22037 h 314528"/>
                  <a:gd name="connsiteX12" fmla="*/ 319237 w 398593"/>
                  <a:gd name="connsiteY12" fmla="*/ 135018 h 314528"/>
                  <a:gd name="connsiteX13" fmla="*/ 381150 w 398593"/>
                  <a:gd name="connsiteY13" fmla="*/ 238504 h 314528"/>
                  <a:gd name="connsiteX14" fmla="*/ 339240 w 398593"/>
                  <a:gd name="connsiteY14" fmla="*/ 288823 h 314528"/>
                  <a:gd name="connsiteX15" fmla="*/ 188745 w 398593"/>
                  <a:gd name="connsiteY15" fmla="*/ 258442 h 314528"/>
                  <a:gd name="connsiteX16" fmla="*/ 163027 w 398593"/>
                  <a:gd name="connsiteY16" fmla="*/ 243251 h 314528"/>
                  <a:gd name="connsiteX17" fmla="*/ 100162 w 398593"/>
                  <a:gd name="connsiteY17" fmla="*/ 190084 h 314528"/>
                  <a:gd name="connsiteX18" fmla="*/ 45870 w 398593"/>
                  <a:gd name="connsiteY18" fmla="*/ 134068 h 314528"/>
                  <a:gd name="connsiteX19" fmla="*/ 45870 w 398593"/>
                  <a:gd name="connsiteY19" fmla="*/ 32481 h 3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593" h="314528">
                    <a:moveTo>
                      <a:pt x="121117" y="232808"/>
                    </a:moveTo>
                    <a:cubicBezTo>
                      <a:pt x="190650" y="291672"/>
                      <a:pt x="315427" y="358131"/>
                      <a:pt x="390675" y="276481"/>
                    </a:cubicBezTo>
                    <a:cubicBezTo>
                      <a:pt x="392580" y="274582"/>
                      <a:pt x="392580" y="271734"/>
                      <a:pt x="391627" y="269835"/>
                    </a:cubicBezTo>
                    <a:cubicBezTo>
                      <a:pt x="394485" y="265088"/>
                      <a:pt x="396390" y="259391"/>
                      <a:pt x="397342" y="252746"/>
                    </a:cubicBezTo>
                    <a:cubicBezTo>
                      <a:pt x="399247" y="242302"/>
                      <a:pt x="399247" y="229010"/>
                      <a:pt x="395437" y="214769"/>
                    </a:cubicBezTo>
                    <a:cubicBezTo>
                      <a:pt x="381150" y="145461"/>
                      <a:pt x="297330" y="89446"/>
                      <a:pt x="243037" y="53368"/>
                    </a:cubicBezTo>
                    <a:cubicBezTo>
                      <a:pt x="189697" y="17290"/>
                      <a:pt x="123975" y="-5496"/>
                      <a:pt x="60157" y="1150"/>
                    </a:cubicBezTo>
                    <a:cubicBezTo>
                      <a:pt x="42060" y="3049"/>
                      <a:pt x="26820" y="11594"/>
                      <a:pt x="16342" y="22987"/>
                    </a:cubicBezTo>
                    <a:cubicBezTo>
                      <a:pt x="3007" y="38177"/>
                      <a:pt x="-3660" y="60014"/>
                      <a:pt x="2055" y="82800"/>
                    </a:cubicBezTo>
                    <a:cubicBezTo>
                      <a:pt x="16342" y="146411"/>
                      <a:pt x="74445" y="192932"/>
                      <a:pt x="121117" y="232808"/>
                    </a:cubicBezTo>
                    <a:close/>
                    <a:moveTo>
                      <a:pt x="45870" y="32481"/>
                    </a:moveTo>
                    <a:cubicBezTo>
                      <a:pt x="53490" y="26784"/>
                      <a:pt x="63967" y="22987"/>
                      <a:pt x="76350" y="22037"/>
                    </a:cubicBezTo>
                    <a:cubicBezTo>
                      <a:pt x="164932" y="13492"/>
                      <a:pt x="256372" y="79952"/>
                      <a:pt x="319237" y="135018"/>
                    </a:cubicBezTo>
                    <a:cubicBezTo>
                      <a:pt x="346860" y="158753"/>
                      <a:pt x="381150" y="202426"/>
                      <a:pt x="381150" y="238504"/>
                    </a:cubicBezTo>
                    <a:cubicBezTo>
                      <a:pt x="381150" y="259391"/>
                      <a:pt x="369720" y="277430"/>
                      <a:pt x="339240" y="288823"/>
                    </a:cubicBezTo>
                    <a:cubicBezTo>
                      <a:pt x="283995" y="307812"/>
                      <a:pt x="234465" y="288823"/>
                      <a:pt x="188745" y="258442"/>
                    </a:cubicBezTo>
                    <a:cubicBezTo>
                      <a:pt x="186840" y="257493"/>
                      <a:pt x="167790" y="246100"/>
                      <a:pt x="163027" y="243251"/>
                    </a:cubicBezTo>
                    <a:cubicBezTo>
                      <a:pt x="140167" y="228061"/>
                      <a:pt x="120165" y="210022"/>
                      <a:pt x="100162" y="190084"/>
                    </a:cubicBezTo>
                    <a:cubicBezTo>
                      <a:pt x="82065" y="171096"/>
                      <a:pt x="62062" y="154006"/>
                      <a:pt x="45870" y="134068"/>
                    </a:cubicBezTo>
                    <a:cubicBezTo>
                      <a:pt x="19200" y="101788"/>
                      <a:pt x="15390" y="54317"/>
                      <a:pt x="45870" y="32481"/>
                    </a:cubicBezTo>
                    <a:close/>
                  </a:path>
                </a:pathLst>
              </a:custGeom>
              <a:grpFill/>
              <a:ln w="28575" cap="flat">
                <a:noFill/>
                <a:prstDash val="solid"/>
                <a:miter/>
              </a:ln>
            </p:spPr>
            <p:txBody>
              <a:bodyPr rtlCol="0" anchor="ctr"/>
              <a:lstStyle/>
              <a:p>
                <a:endParaRPr lang="en-US" dirty="0"/>
              </a:p>
            </p:txBody>
          </p:sp>
        </p:grpSp>
        <p:grpSp>
          <p:nvGrpSpPr>
            <p:cNvPr id="28" name="Graphic 135">
              <a:extLst>
                <a:ext uri="{FF2B5EF4-FFF2-40B4-BE49-F238E27FC236}">
                  <a16:creationId xmlns:a16="http://schemas.microsoft.com/office/drawing/2014/main" id="{C92F1E7F-D418-9364-4707-0CE09FEB7455}"/>
                </a:ext>
              </a:extLst>
            </p:cNvPr>
            <p:cNvGrpSpPr/>
            <p:nvPr/>
          </p:nvGrpSpPr>
          <p:grpSpPr>
            <a:xfrm rot="11739579">
              <a:off x="2135763" y="1066254"/>
              <a:ext cx="619799" cy="435313"/>
              <a:chOff x="1280434" y="1536153"/>
              <a:chExt cx="481130" cy="337919"/>
            </a:xfrm>
            <a:solidFill>
              <a:schemeClr val="accent2"/>
            </a:solidFill>
          </p:grpSpPr>
          <p:sp>
            <p:nvSpPr>
              <p:cNvPr id="29" name="Freeform 102">
                <a:extLst>
                  <a:ext uri="{FF2B5EF4-FFF2-40B4-BE49-F238E27FC236}">
                    <a16:creationId xmlns:a16="http://schemas.microsoft.com/office/drawing/2014/main" id="{9F2DFCA8-A98B-8253-544D-5F3968A5474D}"/>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28575" cap="flat">
                <a:noFill/>
                <a:prstDash val="solid"/>
                <a:miter/>
              </a:ln>
            </p:spPr>
            <p:txBody>
              <a:bodyPr rtlCol="0" anchor="ctr"/>
              <a:lstStyle/>
              <a:p>
                <a:endParaRPr lang="en-US" dirty="0"/>
              </a:p>
            </p:txBody>
          </p:sp>
          <p:sp>
            <p:nvSpPr>
              <p:cNvPr id="30" name="Freeform 103">
                <a:extLst>
                  <a:ext uri="{FF2B5EF4-FFF2-40B4-BE49-F238E27FC236}">
                    <a16:creationId xmlns:a16="http://schemas.microsoft.com/office/drawing/2014/main" id="{1CD45C80-2FAA-B3C7-7F9E-5048197F9533}"/>
                  </a:ext>
                </a:extLst>
              </p:cNvPr>
              <p:cNvSpPr/>
              <p:nvPr/>
            </p:nvSpPr>
            <p:spPr>
              <a:xfrm>
                <a:off x="1292593" y="1536153"/>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2857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1164678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E8EFA1-C60D-460D-4EDB-024647D9483B}"/>
              </a:ext>
              <a:ext uri="{C183D7F6-B498-43B3-948B-1728B52AA6E4}">
                <adec:decorative xmlns:adec="http://schemas.microsoft.com/office/drawing/2017/decorative" val="1"/>
              </a:ext>
            </a:extLst>
          </p:cNvPr>
          <p:cNvSpPr/>
          <p:nvPr userDrawn="1"/>
        </p:nvSpPr>
        <p:spPr>
          <a:xfrm>
            <a:off x="0" y="0"/>
            <a:ext cx="2826988" cy="6858000"/>
          </a:xfrm>
          <a:prstGeom prst="rect">
            <a:avLst/>
          </a:prstGeom>
          <a:solidFill>
            <a:schemeClr val="accent1">
              <a:lumMod val="90000"/>
              <a:lumOff val="1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5653976" y="359495"/>
            <a:ext cx="5891752" cy="4613618"/>
          </a:xfrm>
        </p:spPr>
        <p:txBody>
          <a:bodyPr lIns="0" tIns="0" rIns="0" bIns="0" anchor="b" anchorCtr="0">
            <a:noAutofit/>
          </a:bodyPr>
          <a:lstStyle>
            <a:lvl1pPr algn="l">
              <a:defRPr sz="6000" b="1" cap="none" spc="0" baseline="0">
                <a:solidFill>
                  <a:schemeClr val="accent2"/>
                </a:solidFill>
              </a:defRPr>
            </a:lvl1pPr>
          </a:lstStyle>
          <a:p>
            <a:r>
              <a:rPr lang="en-US" dirty="0"/>
              <a:t>Click to add title</a:t>
            </a:r>
          </a:p>
        </p:txBody>
      </p:sp>
      <p:sp>
        <p:nvSpPr>
          <p:cNvPr id="3" name="Subtitle 2"/>
          <p:cNvSpPr>
            <a:spLocks noGrp="1"/>
          </p:cNvSpPr>
          <p:nvPr>
            <p:ph type="subTitle" idx="1" hasCustomPrompt="1"/>
          </p:nvPr>
        </p:nvSpPr>
        <p:spPr>
          <a:xfrm>
            <a:off x="5653976" y="5113530"/>
            <a:ext cx="5891752" cy="1011226"/>
          </a:xfrm>
        </p:spPr>
        <p:txBody>
          <a:bodyPr lIns="0" tIns="0" rIns="0" bIns="0" anchor="t">
            <a:noAutofit/>
          </a:bodyPr>
          <a:lstStyle>
            <a:lvl1pPr marL="0" indent="0" algn="l">
              <a:buNone/>
              <a:defRPr sz="280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
        <p:nvSpPr>
          <p:cNvPr id="12" name="Picture Placeholder 11">
            <a:extLst>
              <a:ext uri="{FF2B5EF4-FFF2-40B4-BE49-F238E27FC236}">
                <a16:creationId xmlns:a16="http://schemas.microsoft.com/office/drawing/2014/main" id="{2D7AF6D9-A118-43B0-DB95-04A38F670386}"/>
              </a:ext>
            </a:extLst>
          </p:cNvPr>
          <p:cNvSpPr>
            <a:spLocks noGrp="1"/>
          </p:cNvSpPr>
          <p:nvPr>
            <p:ph type="pic" sz="quarter" idx="13"/>
          </p:nvPr>
        </p:nvSpPr>
        <p:spPr>
          <a:xfrm>
            <a:off x="646272" y="1430338"/>
            <a:ext cx="4370228" cy="4379912"/>
          </a:xfrm>
          <a:custGeom>
            <a:avLst/>
            <a:gdLst>
              <a:gd name="connsiteX0" fmla="*/ 2976027 w 4370228"/>
              <a:gd name="connsiteY0" fmla="*/ 910947 h 4379912"/>
              <a:gd name="connsiteX1" fmla="*/ 2972784 w 4370228"/>
              <a:gd name="connsiteY1" fmla="*/ 912900 h 4379912"/>
              <a:gd name="connsiteX2" fmla="*/ 2976027 w 4370228"/>
              <a:gd name="connsiteY2" fmla="*/ 910947 h 4379912"/>
              <a:gd name="connsiteX3" fmla="*/ 2185114 w 4370228"/>
              <a:gd name="connsiteY3" fmla="*/ 0 h 4379912"/>
              <a:gd name="connsiteX4" fmla="*/ 3226669 w 4370228"/>
              <a:gd name="connsiteY4" fmla="*/ 264316 h 4379912"/>
              <a:gd name="connsiteX5" fmla="*/ 3274802 w 4370228"/>
              <a:gd name="connsiteY5" fmla="*/ 293622 h 4379912"/>
              <a:gd name="connsiteX6" fmla="*/ 3258094 w 4370228"/>
              <a:gd name="connsiteY6" fmla="*/ 447247 h 4379912"/>
              <a:gd name="connsiteX7" fmla="*/ 3006105 w 4370228"/>
              <a:gd name="connsiteY7" fmla="*/ 403118 h 4379912"/>
              <a:gd name="connsiteX8" fmla="*/ 2991163 w 4370228"/>
              <a:gd name="connsiteY8" fmla="*/ 407664 h 4379912"/>
              <a:gd name="connsiteX9" fmla="*/ 2987920 w 4370228"/>
              <a:gd name="connsiteY9" fmla="*/ 409617 h 4379912"/>
              <a:gd name="connsiteX10" fmla="*/ 2978880 w 4370228"/>
              <a:gd name="connsiteY10" fmla="*/ 423965 h 4379912"/>
              <a:gd name="connsiteX11" fmla="*/ 2938275 w 4370228"/>
              <a:gd name="connsiteY11" fmla="*/ 906972 h 4379912"/>
              <a:gd name="connsiteX12" fmla="*/ 2957258 w 4370228"/>
              <a:gd name="connsiteY12" fmla="*/ 931155 h 4379912"/>
              <a:gd name="connsiteX13" fmla="*/ 2968956 w 4370228"/>
              <a:gd name="connsiteY13" fmla="*/ 928561 h 4379912"/>
              <a:gd name="connsiteX14" fmla="*/ 2987726 w 4370228"/>
              <a:gd name="connsiteY14" fmla="*/ 908354 h 4379912"/>
              <a:gd name="connsiteX15" fmla="*/ 3025195 w 4370228"/>
              <a:gd name="connsiteY15" fmla="*/ 449496 h 4379912"/>
              <a:gd name="connsiteX16" fmla="*/ 3277185 w 4370228"/>
              <a:gd name="connsiteY16" fmla="*/ 493626 h 4379912"/>
              <a:gd name="connsiteX17" fmla="*/ 3292126 w 4370228"/>
              <a:gd name="connsiteY17" fmla="*/ 489079 h 4379912"/>
              <a:gd name="connsiteX18" fmla="*/ 3304409 w 4370228"/>
              <a:gd name="connsiteY18" fmla="*/ 472779 h 4379912"/>
              <a:gd name="connsiteX19" fmla="*/ 3320845 w 4370228"/>
              <a:gd name="connsiteY19" fmla="*/ 321656 h 4379912"/>
              <a:gd name="connsiteX20" fmla="*/ 3406832 w 4370228"/>
              <a:gd name="connsiteY20" fmla="*/ 374010 h 4379912"/>
              <a:gd name="connsiteX21" fmla="*/ 3615109 w 4370228"/>
              <a:gd name="connsiteY21" fmla="*/ 534027 h 4379912"/>
              <a:gd name="connsiteX22" fmla="*/ 3658062 w 4370228"/>
              <a:gd name="connsiteY22" fmla="*/ 576060 h 4379912"/>
              <a:gd name="connsiteX23" fmla="*/ 3657853 w 4370228"/>
              <a:gd name="connsiteY23" fmla="*/ 576416 h 4379912"/>
              <a:gd name="connsiteX24" fmla="*/ 3512166 w 4370228"/>
              <a:gd name="connsiteY24" fmla="*/ 749413 h 4379912"/>
              <a:gd name="connsiteX25" fmla="*/ 3508424 w 4370228"/>
              <a:gd name="connsiteY25" fmla="*/ 749990 h 4379912"/>
              <a:gd name="connsiteX26" fmla="*/ 3454291 w 4370228"/>
              <a:gd name="connsiteY26" fmla="*/ 746774 h 4379912"/>
              <a:gd name="connsiteX27" fmla="*/ 3395835 w 4370228"/>
              <a:gd name="connsiteY27" fmla="*/ 740364 h 4379912"/>
              <a:gd name="connsiteX28" fmla="*/ 3380866 w 4370228"/>
              <a:gd name="connsiteY28" fmla="*/ 742676 h 4379912"/>
              <a:gd name="connsiteX29" fmla="*/ 3226117 w 4370228"/>
              <a:gd name="connsiteY29" fmla="*/ 832175 h 4379912"/>
              <a:gd name="connsiteX30" fmla="*/ 3093152 w 4370228"/>
              <a:gd name="connsiteY30" fmla="*/ 1037938 h 4379912"/>
              <a:gd name="connsiteX31" fmla="*/ 3100968 w 4370228"/>
              <a:gd name="connsiteY31" fmla="*/ 1063744 h 4379912"/>
              <a:gd name="connsiteX32" fmla="*/ 3112776 w 4370228"/>
              <a:gd name="connsiteY32" fmla="*/ 1065779 h 4379912"/>
              <a:gd name="connsiteX33" fmla="*/ 3126579 w 4370228"/>
              <a:gd name="connsiteY33" fmla="*/ 1055929 h 4379912"/>
              <a:gd name="connsiteX34" fmla="*/ 3253225 w 4370228"/>
              <a:gd name="connsiteY34" fmla="*/ 858861 h 4379912"/>
              <a:gd name="connsiteX35" fmla="*/ 3386687 w 4370228"/>
              <a:gd name="connsiteY35" fmla="*/ 780366 h 4379912"/>
              <a:gd name="connsiteX36" fmla="*/ 3397913 w 4370228"/>
              <a:gd name="connsiteY36" fmla="*/ 778633 h 4379912"/>
              <a:gd name="connsiteX37" fmla="*/ 3444562 w 4370228"/>
              <a:gd name="connsiteY37" fmla="*/ 783006 h 4379912"/>
              <a:gd name="connsiteX38" fmla="*/ 3514244 w 4370228"/>
              <a:gd name="connsiteY38" fmla="*/ 787682 h 4379912"/>
              <a:gd name="connsiteX39" fmla="*/ 3521728 w 4370228"/>
              <a:gd name="connsiteY39" fmla="*/ 786526 h 4379912"/>
              <a:gd name="connsiteX40" fmla="*/ 3662975 w 4370228"/>
              <a:gd name="connsiteY40" fmla="*/ 654554 h 4379912"/>
              <a:gd name="connsiteX41" fmla="*/ 3688619 w 4370228"/>
              <a:gd name="connsiteY41" fmla="*/ 605963 h 4379912"/>
              <a:gd name="connsiteX42" fmla="*/ 3802575 w 4370228"/>
              <a:gd name="connsiteY42" fmla="*/ 717479 h 4379912"/>
              <a:gd name="connsiteX43" fmla="*/ 4370228 w 4370228"/>
              <a:gd name="connsiteY43" fmla="*/ 2189956 h 4379912"/>
              <a:gd name="connsiteX44" fmla="*/ 2185114 w 4370228"/>
              <a:gd name="connsiteY44" fmla="*/ 4379912 h 4379912"/>
              <a:gd name="connsiteX45" fmla="*/ 0 w 4370228"/>
              <a:gd name="connsiteY45" fmla="*/ 2189956 h 4379912"/>
              <a:gd name="connsiteX46" fmla="*/ 2185114 w 4370228"/>
              <a:gd name="connsiteY46" fmla="*/ 0 h 437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70228" h="4379912">
                <a:moveTo>
                  <a:pt x="2976027" y="910947"/>
                </a:moveTo>
                <a:cubicBezTo>
                  <a:pt x="2972784" y="912900"/>
                  <a:pt x="2974752" y="916167"/>
                  <a:pt x="2972784" y="912900"/>
                </a:cubicBezTo>
                <a:cubicBezTo>
                  <a:pt x="2972784" y="912900"/>
                  <a:pt x="2976027" y="910947"/>
                  <a:pt x="2976027" y="910947"/>
                </a:cubicBezTo>
                <a:close/>
                <a:moveTo>
                  <a:pt x="2185114" y="0"/>
                </a:moveTo>
                <a:cubicBezTo>
                  <a:pt x="2562241" y="0"/>
                  <a:pt x="2917053" y="95750"/>
                  <a:pt x="3226669" y="264316"/>
                </a:cubicBezTo>
                <a:lnTo>
                  <a:pt x="3274802" y="293622"/>
                </a:lnTo>
                <a:lnTo>
                  <a:pt x="3258094" y="447247"/>
                </a:lnTo>
                <a:lnTo>
                  <a:pt x="3006105" y="403118"/>
                </a:lnTo>
                <a:cubicBezTo>
                  <a:pt x="3000893" y="401804"/>
                  <a:pt x="2997649" y="403757"/>
                  <a:pt x="2991163" y="407664"/>
                </a:cubicBezTo>
                <a:cubicBezTo>
                  <a:pt x="2991163" y="407664"/>
                  <a:pt x="2987920" y="409617"/>
                  <a:pt x="2987920" y="409617"/>
                </a:cubicBezTo>
                <a:cubicBezTo>
                  <a:pt x="2981433" y="413524"/>
                  <a:pt x="2980157" y="418745"/>
                  <a:pt x="2978880" y="423965"/>
                </a:cubicBezTo>
                <a:lnTo>
                  <a:pt x="2938275" y="906972"/>
                </a:lnTo>
                <a:cubicBezTo>
                  <a:pt x="2937690" y="920680"/>
                  <a:pt x="2948804" y="931794"/>
                  <a:pt x="2957258" y="931155"/>
                </a:cubicBezTo>
                <a:cubicBezTo>
                  <a:pt x="2962469" y="932468"/>
                  <a:pt x="2965712" y="930515"/>
                  <a:pt x="2968956" y="928561"/>
                </a:cubicBezTo>
                <a:cubicBezTo>
                  <a:pt x="2981930" y="920748"/>
                  <a:pt x="2986449" y="913575"/>
                  <a:pt x="2987726" y="908354"/>
                </a:cubicBezTo>
                <a:lnTo>
                  <a:pt x="3025195" y="449496"/>
                </a:lnTo>
                <a:lnTo>
                  <a:pt x="3277185" y="493626"/>
                </a:lnTo>
                <a:cubicBezTo>
                  <a:pt x="3282396" y="494939"/>
                  <a:pt x="3285640" y="492986"/>
                  <a:pt x="3292126" y="489079"/>
                </a:cubicBezTo>
                <a:cubicBezTo>
                  <a:pt x="3298613" y="485173"/>
                  <a:pt x="3299890" y="479952"/>
                  <a:pt x="3304409" y="472779"/>
                </a:cubicBezTo>
                <a:lnTo>
                  <a:pt x="3320845" y="321656"/>
                </a:lnTo>
                <a:lnTo>
                  <a:pt x="3406832" y="374010"/>
                </a:lnTo>
                <a:cubicBezTo>
                  <a:pt x="3479488" y="423204"/>
                  <a:pt x="3549032" y="476662"/>
                  <a:pt x="3615109" y="534027"/>
                </a:cubicBezTo>
                <a:lnTo>
                  <a:pt x="3658062" y="576060"/>
                </a:lnTo>
                <a:lnTo>
                  <a:pt x="3657853" y="576416"/>
                </a:lnTo>
                <a:cubicBezTo>
                  <a:pt x="3622844" y="647425"/>
                  <a:pt x="3582098" y="730896"/>
                  <a:pt x="3512166" y="749413"/>
                </a:cubicBezTo>
                <a:lnTo>
                  <a:pt x="3508424" y="749990"/>
                </a:lnTo>
                <a:cubicBezTo>
                  <a:pt x="3489714" y="752880"/>
                  <a:pt x="3470423" y="752000"/>
                  <a:pt x="3454291" y="746774"/>
                </a:cubicBezTo>
                <a:cubicBezTo>
                  <a:pt x="3434417" y="742124"/>
                  <a:pt x="3415126" y="741245"/>
                  <a:pt x="3395835" y="740364"/>
                </a:cubicBezTo>
                <a:cubicBezTo>
                  <a:pt x="3392092" y="740942"/>
                  <a:pt x="3384609" y="742098"/>
                  <a:pt x="3380866" y="742676"/>
                </a:cubicBezTo>
                <a:cubicBezTo>
                  <a:pt x="3306029" y="754232"/>
                  <a:pt x="3245659" y="809863"/>
                  <a:pt x="3226117" y="832175"/>
                </a:cubicBezTo>
                <a:cubicBezTo>
                  <a:pt x="3170653" y="894765"/>
                  <a:pt x="3123837" y="963738"/>
                  <a:pt x="3093152" y="1037938"/>
                </a:cubicBezTo>
                <a:cubicBezTo>
                  <a:pt x="3086833" y="1046632"/>
                  <a:pt x="3092320" y="1057361"/>
                  <a:pt x="3100968" y="1063744"/>
                </a:cubicBezTo>
                <a:cubicBezTo>
                  <a:pt x="3105292" y="1066935"/>
                  <a:pt x="3109034" y="1066357"/>
                  <a:pt x="3112776" y="1065779"/>
                </a:cubicBezTo>
                <a:cubicBezTo>
                  <a:pt x="3120260" y="1064624"/>
                  <a:pt x="3123420" y="1060276"/>
                  <a:pt x="3126579" y="1055929"/>
                </a:cubicBezTo>
                <a:cubicBezTo>
                  <a:pt x="3157846" y="985499"/>
                  <a:pt x="3200921" y="917104"/>
                  <a:pt x="3253225" y="858861"/>
                </a:cubicBezTo>
                <a:cubicBezTo>
                  <a:pt x="3282828" y="827276"/>
                  <a:pt x="3334300" y="788456"/>
                  <a:pt x="3386687" y="780366"/>
                </a:cubicBezTo>
                <a:cubicBezTo>
                  <a:pt x="3390429" y="779788"/>
                  <a:pt x="3394170" y="779211"/>
                  <a:pt x="3397913" y="778633"/>
                </a:cubicBezTo>
                <a:cubicBezTo>
                  <a:pt x="3413462" y="780091"/>
                  <a:pt x="3429013" y="781549"/>
                  <a:pt x="3444562" y="783006"/>
                </a:cubicBezTo>
                <a:cubicBezTo>
                  <a:pt x="3468759" y="790847"/>
                  <a:pt x="3491793" y="791149"/>
                  <a:pt x="3514244" y="787682"/>
                </a:cubicBezTo>
                <a:cubicBezTo>
                  <a:pt x="3517987" y="787104"/>
                  <a:pt x="3517987" y="787104"/>
                  <a:pt x="3521728" y="786526"/>
                </a:cubicBezTo>
                <a:cubicBezTo>
                  <a:pt x="3588210" y="770472"/>
                  <a:pt x="3629200" y="714940"/>
                  <a:pt x="3662975" y="654554"/>
                </a:cubicBezTo>
                <a:lnTo>
                  <a:pt x="3688619" y="605963"/>
                </a:lnTo>
                <a:lnTo>
                  <a:pt x="3802575" y="717479"/>
                </a:lnTo>
                <a:cubicBezTo>
                  <a:pt x="4155268" y="1106387"/>
                  <a:pt x="4370228" y="1623013"/>
                  <a:pt x="4370228" y="2189956"/>
                </a:cubicBezTo>
                <a:cubicBezTo>
                  <a:pt x="4370228" y="3399435"/>
                  <a:pt x="3391919" y="4379912"/>
                  <a:pt x="2185114" y="4379912"/>
                </a:cubicBezTo>
                <a:cubicBezTo>
                  <a:pt x="978309" y="4379912"/>
                  <a:pt x="0" y="3399435"/>
                  <a:pt x="0" y="2189956"/>
                </a:cubicBezTo>
                <a:cubicBezTo>
                  <a:pt x="0" y="980477"/>
                  <a:pt x="978309" y="0"/>
                  <a:pt x="2185114" y="0"/>
                </a:cubicBezTo>
                <a:close/>
              </a:path>
            </a:pathLst>
          </a:custGeom>
          <a:noFill/>
        </p:spPr>
        <p:txBody>
          <a:bodyPr wrap="square">
            <a:noAutofit/>
          </a:bodyPr>
          <a:lstStyle>
            <a:lvl1pPr marL="0" indent="0" algn="ctr">
              <a:buNone/>
              <a:defRPr/>
            </a:lvl1pPr>
          </a:lstStyle>
          <a:p>
            <a:r>
              <a:rPr lang="en-US"/>
              <a:t>Click icon to add picture</a:t>
            </a:r>
            <a:endParaRPr lang="en-US" dirty="0"/>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grpSp>
        <p:nvGrpSpPr>
          <p:cNvPr id="13" name="Group 12">
            <a:extLst>
              <a:ext uri="{FF2B5EF4-FFF2-40B4-BE49-F238E27FC236}">
                <a16:creationId xmlns:a16="http://schemas.microsoft.com/office/drawing/2014/main" id="{A65DC12F-48E6-A30A-33CE-6D545394721F}"/>
              </a:ext>
              <a:ext uri="{C183D7F6-B498-43B3-948B-1728B52AA6E4}">
                <adec:decorative xmlns:adec="http://schemas.microsoft.com/office/drawing/2017/decorative" val="1"/>
              </a:ext>
            </a:extLst>
          </p:cNvPr>
          <p:cNvGrpSpPr/>
          <p:nvPr userDrawn="1"/>
        </p:nvGrpSpPr>
        <p:grpSpPr>
          <a:xfrm rot="19736531">
            <a:off x="3291140" y="696309"/>
            <a:ext cx="1989619" cy="1770762"/>
            <a:chOff x="3279565" y="788907"/>
            <a:chExt cx="1989619" cy="1770762"/>
          </a:xfrm>
        </p:grpSpPr>
        <p:sp>
          <p:nvSpPr>
            <p:cNvPr id="14" name="Freeform 89">
              <a:extLst>
                <a:ext uri="{FF2B5EF4-FFF2-40B4-BE49-F238E27FC236}">
                  <a16:creationId xmlns:a16="http://schemas.microsoft.com/office/drawing/2014/main" id="{68D789B9-CF83-60CC-3BF9-FB6451297036}"/>
                </a:ext>
              </a:extLst>
            </p:cNvPr>
            <p:cNvSpPr/>
            <p:nvPr/>
          </p:nvSpPr>
          <p:spPr>
            <a:xfrm>
              <a:off x="3279565" y="788907"/>
              <a:ext cx="1628434" cy="1205148"/>
            </a:xfrm>
            <a:custGeom>
              <a:avLst/>
              <a:gdLst>
                <a:gd name="connsiteX0" fmla="*/ 50024 w 1779528"/>
                <a:gd name="connsiteY0" fmla="*/ 1308633 h 1316968"/>
                <a:gd name="connsiteX1" fmla="*/ 343791 w 1779528"/>
                <a:gd name="connsiteY1" fmla="*/ 900206 h 1316968"/>
                <a:gd name="connsiteX2" fmla="*/ 554808 w 1779528"/>
                <a:gd name="connsiteY2" fmla="*/ 1083582 h 1316968"/>
                <a:gd name="connsiteX3" fmla="*/ 571358 w 1779528"/>
                <a:gd name="connsiteY3" fmla="*/ 1087749 h 1316968"/>
                <a:gd name="connsiteX4" fmla="*/ 592046 w 1779528"/>
                <a:gd name="connsiteY4" fmla="*/ 1079414 h 1316968"/>
                <a:gd name="connsiteX5" fmla="*/ 931326 w 1779528"/>
                <a:gd name="connsiteY5" fmla="*/ 633478 h 1316968"/>
                <a:gd name="connsiteX6" fmla="*/ 1163030 w 1779528"/>
                <a:gd name="connsiteY6" fmla="*/ 866865 h 1316968"/>
                <a:gd name="connsiteX7" fmla="*/ 1179581 w 1779528"/>
                <a:gd name="connsiteY7" fmla="*/ 875201 h 1316968"/>
                <a:gd name="connsiteX8" fmla="*/ 1179581 w 1779528"/>
                <a:gd name="connsiteY8" fmla="*/ 875201 h 1316968"/>
                <a:gd name="connsiteX9" fmla="*/ 1183718 w 1779528"/>
                <a:gd name="connsiteY9" fmla="*/ 875201 h 1316968"/>
                <a:gd name="connsiteX10" fmla="*/ 1200269 w 1779528"/>
                <a:gd name="connsiteY10" fmla="*/ 866865 h 1316968"/>
                <a:gd name="connsiteX11" fmla="*/ 1729877 w 1779528"/>
                <a:gd name="connsiteY11" fmla="*/ 108358 h 1316968"/>
                <a:gd name="connsiteX12" fmla="*/ 1729877 w 1779528"/>
                <a:gd name="connsiteY12" fmla="*/ 229219 h 1316968"/>
                <a:gd name="connsiteX13" fmla="*/ 1754703 w 1779528"/>
                <a:gd name="connsiteY13" fmla="*/ 250057 h 1316968"/>
                <a:gd name="connsiteX14" fmla="*/ 1758841 w 1779528"/>
                <a:gd name="connsiteY14" fmla="*/ 250057 h 1316968"/>
                <a:gd name="connsiteX15" fmla="*/ 1779528 w 1779528"/>
                <a:gd name="connsiteY15" fmla="*/ 229219 h 1316968"/>
                <a:gd name="connsiteX16" fmla="*/ 1779528 w 1779528"/>
                <a:gd name="connsiteY16" fmla="*/ 25006 h 1316968"/>
                <a:gd name="connsiteX17" fmla="*/ 1754703 w 1779528"/>
                <a:gd name="connsiteY17" fmla="*/ 0 h 1316968"/>
                <a:gd name="connsiteX18" fmla="*/ 1754703 w 1779528"/>
                <a:gd name="connsiteY18" fmla="*/ 0 h 1316968"/>
                <a:gd name="connsiteX19" fmla="*/ 1754703 w 1779528"/>
                <a:gd name="connsiteY19" fmla="*/ 0 h 1316968"/>
                <a:gd name="connsiteX20" fmla="*/ 1750565 w 1779528"/>
                <a:gd name="connsiteY20" fmla="*/ 0 h 1316968"/>
                <a:gd name="connsiteX21" fmla="*/ 1568512 w 1779528"/>
                <a:gd name="connsiteY21" fmla="*/ 79185 h 1316968"/>
                <a:gd name="connsiteX22" fmla="*/ 1551962 w 1779528"/>
                <a:gd name="connsiteY22" fmla="*/ 108358 h 1316968"/>
                <a:gd name="connsiteX23" fmla="*/ 1576787 w 1779528"/>
                <a:gd name="connsiteY23" fmla="*/ 125029 h 1316968"/>
                <a:gd name="connsiteX24" fmla="*/ 1585062 w 1779528"/>
                <a:gd name="connsiteY24" fmla="*/ 125029 h 1316968"/>
                <a:gd name="connsiteX25" fmla="*/ 1589200 w 1779528"/>
                <a:gd name="connsiteY25" fmla="*/ 120861 h 1316968"/>
                <a:gd name="connsiteX26" fmla="*/ 1688502 w 1779528"/>
                <a:gd name="connsiteY26" fmla="*/ 79185 h 1316968"/>
                <a:gd name="connsiteX27" fmla="*/ 1171305 w 1779528"/>
                <a:gd name="connsiteY27" fmla="*/ 812686 h 1316968"/>
                <a:gd name="connsiteX28" fmla="*/ 939602 w 1779528"/>
                <a:gd name="connsiteY28" fmla="*/ 579299 h 1316968"/>
                <a:gd name="connsiteX29" fmla="*/ 923051 w 1779528"/>
                <a:gd name="connsiteY29" fmla="*/ 575132 h 1316968"/>
                <a:gd name="connsiteX30" fmla="*/ 902363 w 1779528"/>
                <a:gd name="connsiteY30" fmla="*/ 583467 h 1316968"/>
                <a:gd name="connsiteX31" fmla="*/ 563083 w 1779528"/>
                <a:gd name="connsiteY31" fmla="*/ 1029402 h 1316968"/>
                <a:gd name="connsiteX32" fmla="*/ 352067 w 1779528"/>
                <a:gd name="connsiteY32" fmla="*/ 846027 h 1316968"/>
                <a:gd name="connsiteX33" fmla="*/ 335516 w 1779528"/>
                <a:gd name="connsiteY33" fmla="*/ 841859 h 1316968"/>
                <a:gd name="connsiteX34" fmla="*/ 331379 w 1779528"/>
                <a:gd name="connsiteY34" fmla="*/ 841859 h 1316968"/>
                <a:gd name="connsiteX35" fmla="*/ 314828 w 1779528"/>
                <a:gd name="connsiteY35" fmla="*/ 850195 h 1316968"/>
                <a:gd name="connsiteX36" fmla="*/ 4511 w 1779528"/>
                <a:gd name="connsiteY36" fmla="*/ 1279460 h 1316968"/>
                <a:gd name="connsiteX37" fmla="*/ 8648 w 1779528"/>
                <a:gd name="connsiteY37" fmla="*/ 1312801 h 1316968"/>
                <a:gd name="connsiteX38" fmla="*/ 21061 w 1779528"/>
                <a:gd name="connsiteY38" fmla="*/ 1316968 h 1316968"/>
                <a:gd name="connsiteX39" fmla="*/ 50024 w 1779528"/>
                <a:gd name="connsiteY39" fmla="*/ 1308633 h 1316968"/>
                <a:gd name="connsiteX40" fmla="*/ 1754703 w 1779528"/>
                <a:gd name="connsiteY40" fmla="*/ 16670 h 1316968"/>
                <a:gd name="connsiteX41" fmla="*/ 1754703 w 1779528"/>
                <a:gd name="connsiteY41" fmla="*/ 16670 h 1316968"/>
                <a:gd name="connsiteX42" fmla="*/ 1754703 w 1779528"/>
                <a:gd name="connsiteY42" fmla="*/ 16670 h 1316968"/>
                <a:gd name="connsiteX43" fmla="*/ 1754703 w 1779528"/>
                <a:gd name="connsiteY43" fmla="*/ 16670 h 1316968"/>
                <a:gd name="connsiteX44" fmla="*/ 1758841 w 1779528"/>
                <a:gd name="connsiteY44" fmla="*/ 241722 h 1316968"/>
                <a:gd name="connsiteX45" fmla="*/ 1758841 w 1779528"/>
                <a:gd name="connsiteY45" fmla="*/ 241722 h 1316968"/>
                <a:gd name="connsiteX46" fmla="*/ 1758841 w 1779528"/>
                <a:gd name="connsiteY46" fmla="*/ 241722 h 1316968"/>
                <a:gd name="connsiteX47" fmla="*/ 1758841 w 1779528"/>
                <a:gd name="connsiteY47" fmla="*/ 241722 h 1316968"/>
                <a:gd name="connsiteX48" fmla="*/ 1572650 w 1779528"/>
                <a:gd name="connsiteY48" fmla="*/ 120861 h 1316968"/>
                <a:gd name="connsiteX49" fmla="*/ 1572650 w 1779528"/>
                <a:gd name="connsiteY49" fmla="*/ 120861 h 1316968"/>
                <a:gd name="connsiteX50" fmla="*/ 1572650 w 1779528"/>
                <a:gd name="connsiteY50" fmla="*/ 120861 h 1316968"/>
                <a:gd name="connsiteX51" fmla="*/ 1572650 w 1779528"/>
                <a:gd name="connsiteY51" fmla="*/ 120861 h 1316968"/>
                <a:gd name="connsiteX52" fmla="*/ 923051 w 1779528"/>
                <a:gd name="connsiteY52" fmla="*/ 583467 h 1316968"/>
                <a:gd name="connsiteX53" fmla="*/ 923051 w 1779528"/>
                <a:gd name="connsiteY53" fmla="*/ 583467 h 1316968"/>
                <a:gd name="connsiteX54" fmla="*/ 923051 w 1779528"/>
                <a:gd name="connsiteY54" fmla="*/ 583467 h 1316968"/>
                <a:gd name="connsiteX55" fmla="*/ 923051 w 1779528"/>
                <a:gd name="connsiteY55" fmla="*/ 583467 h 1316968"/>
                <a:gd name="connsiteX56" fmla="*/ 37611 w 1779528"/>
                <a:gd name="connsiteY56" fmla="*/ 1304465 h 1316968"/>
                <a:gd name="connsiteX57" fmla="*/ 33474 w 1779528"/>
                <a:gd name="connsiteY57" fmla="*/ 1304465 h 1316968"/>
                <a:gd name="connsiteX58" fmla="*/ 33474 w 1779528"/>
                <a:gd name="connsiteY58" fmla="*/ 1304465 h 1316968"/>
                <a:gd name="connsiteX59" fmla="*/ 37611 w 1779528"/>
                <a:gd name="connsiteY59" fmla="*/ 1304465 h 13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779528" h="1316968">
                  <a:moveTo>
                    <a:pt x="50024" y="1308633"/>
                  </a:moveTo>
                  <a:lnTo>
                    <a:pt x="343791" y="900206"/>
                  </a:lnTo>
                  <a:lnTo>
                    <a:pt x="554808" y="1083582"/>
                  </a:lnTo>
                  <a:cubicBezTo>
                    <a:pt x="558945" y="1087749"/>
                    <a:pt x="563083" y="1087749"/>
                    <a:pt x="571358" y="1087749"/>
                  </a:cubicBezTo>
                  <a:cubicBezTo>
                    <a:pt x="579633" y="1087749"/>
                    <a:pt x="583771" y="1083582"/>
                    <a:pt x="592046" y="1079414"/>
                  </a:cubicBezTo>
                  <a:lnTo>
                    <a:pt x="931326" y="633478"/>
                  </a:lnTo>
                  <a:lnTo>
                    <a:pt x="1163030" y="866865"/>
                  </a:lnTo>
                  <a:cubicBezTo>
                    <a:pt x="1167168" y="871033"/>
                    <a:pt x="1175443" y="875201"/>
                    <a:pt x="1179581" y="875201"/>
                  </a:cubicBezTo>
                  <a:lnTo>
                    <a:pt x="1179581" y="875201"/>
                  </a:lnTo>
                  <a:lnTo>
                    <a:pt x="1183718" y="875201"/>
                  </a:lnTo>
                  <a:cubicBezTo>
                    <a:pt x="1191993" y="875201"/>
                    <a:pt x="1196131" y="871033"/>
                    <a:pt x="1200269" y="866865"/>
                  </a:cubicBezTo>
                  <a:lnTo>
                    <a:pt x="1729877" y="108358"/>
                  </a:lnTo>
                  <a:lnTo>
                    <a:pt x="1729877" y="229219"/>
                  </a:lnTo>
                  <a:cubicBezTo>
                    <a:pt x="1734015" y="241722"/>
                    <a:pt x="1742290" y="250057"/>
                    <a:pt x="1754703" y="250057"/>
                  </a:cubicBezTo>
                  <a:cubicBezTo>
                    <a:pt x="1754703" y="250057"/>
                    <a:pt x="1758841" y="250057"/>
                    <a:pt x="1758841" y="250057"/>
                  </a:cubicBezTo>
                  <a:cubicBezTo>
                    <a:pt x="1767116" y="250057"/>
                    <a:pt x="1775391" y="241722"/>
                    <a:pt x="1779528" y="229219"/>
                  </a:cubicBezTo>
                  <a:lnTo>
                    <a:pt x="1779528" y="25006"/>
                  </a:lnTo>
                  <a:cubicBezTo>
                    <a:pt x="1779528" y="12503"/>
                    <a:pt x="1767116" y="0"/>
                    <a:pt x="1754703" y="0"/>
                  </a:cubicBezTo>
                  <a:lnTo>
                    <a:pt x="1754703" y="0"/>
                  </a:lnTo>
                  <a:lnTo>
                    <a:pt x="1754703" y="0"/>
                  </a:lnTo>
                  <a:cubicBezTo>
                    <a:pt x="1754703" y="0"/>
                    <a:pt x="1750565" y="0"/>
                    <a:pt x="1750565" y="0"/>
                  </a:cubicBezTo>
                  <a:lnTo>
                    <a:pt x="1568512" y="79185"/>
                  </a:lnTo>
                  <a:cubicBezTo>
                    <a:pt x="1556100" y="83352"/>
                    <a:pt x="1547825" y="95855"/>
                    <a:pt x="1551962" y="108358"/>
                  </a:cubicBezTo>
                  <a:cubicBezTo>
                    <a:pt x="1556100" y="120861"/>
                    <a:pt x="1564375" y="125029"/>
                    <a:pt x="1576787" y="125029"/>
                  </a:cubicBezTo>
                  <a:cubicBezTo>
                    <a:pt x="1580925" y="125029"/>
                    <a:pt x="1580925" y="125029"/>
                    <a:pt x="1585062" y="125029"/>
                  </a:cubicBezTo>
                  <a:cubicBezTo>
                    <a:pt x="1585062" y="125029"/>
                    <a:pt x="1589200" y="125029"/>
                    <a:pt x="1589200" y="120861"/>
                  </a:cubicBezTo>
                  <a:lnTo>
                    <a:pt x="1688502" y="79185"/>
                  </a:lnTo>
                  <a:lnTo>
                    <a:pt x="1171305" y="812686"/>
                  </a:lnTo>
                  <a:lnTo>
                    <a:pt x="939602" y="579299"/>
                  </a:lnTo>
                  <a:cubicBezTo>
                    <a:pt x="939602" y="575132"/>
                    <a:pt x="931326" y="575132"/>
                    <a:pt x="923051" y="575132"/>
                  </a:cubicBezTo>
                  <a:cubicBezTo>
                    <a:pt x="914776" y="575132"/>
                    <a:pt x="906501" y="579299"/>
                    <a:pt x="902363" y="583467"/>
                  </a:cubicBezTo>
                  <a:lnTo>
                    <a:pt x="563083" y="1029402"/>
                  </a:lnTo>
                  <a:lnTo>
                    <a:pt x="352067" y="846027"/>
                  </a:lnTo>
                  <a:cubicBezTo>
                    <a:pt x="347929" y="841859"/>
                    <a:pt x="343791" y="841859"/>
                    <a:pt x="335516" y="841859"/>
                  </a:cubicBezTo>
                  <a:cubicBezTo>
                    <a:pt x="335516" y="841859"/>
                    <a:pt x="331379" y="841859"/>
                    <a:pt x="331379" y="841859"/>
                  </a:cubicBezTo>
                  <a:cubicBezTo>
                    <a:pt x="323104" y="841859"/>
                    <a:pt x="318966" y="846027"/>
                    <a:pt x="314828" y="850195"/>
                  </a:cubicBezTo>
                  <a:lnTo>
                    <a:pt x="4511" y="1279460"/>
                  </a:lnTo>
                  <a:cubicBezTo>
                    <a:pt x="-3765" y="1291963"/>
                    <a:pt x="373" y="1308633"/>
                    <a:pt x="8648" y="1312801"/>
                  </a:cubicBezTo>
                  <a:cubicBezTo>
                    <a:pt x="12786" y="1316968"/>
                    <a:pt x="16923" y="1316968"/>
                    <a:pt x="21061" y="1316968"/>
                  </a:cubicBezTo>
                  <a:cubicBezTo>
                    <a:pt x="37611" y="1316968"/>
                    <a:pt x="45886" y="1312801"/>
                    <a:pt x="50024" y="1308633"/>
                  </a:cubicBezTo>
                  <a:close/>
                  <a:moveTo>
                    <a:pt x="1754703" y="16670"/>
                  </a:moveTo>
                  <a:cubicBezTo>
                    <a:pt x="1754703" y="16670"/>
                    <a:pt x="1754703" y="16670"/>
                    <a:pt x="1754703" y="16670"/>
                  </a:cubicBezTo>
                  <a:cubicBezTo>
                    <a:pt x="1754703" y="16670"/>
                    <a:pt x="1754703" y="16670"/>
                    <a:pt x="1754703" y="16670"/>
                  </a:cubicBezTo>
                  <a:cubicBezTo>
                    <a:pt x="1754703" y="16670"/>
                    <a:pt x="1754703" y="16670"/>
                    <a:pt x="1754703" y="16670"/>
                  </a:cubicBezTo>
                  <a:close/>
                  <a:moveTo>
                    <a:pt x="1758841" y="241722"/>
                  </a:moveTo>
                  <a:cubicBezTo>
                    <a:pt x="1754703" y="241722"/>
                    <a:pt x="1754703" y="241722"/>
                    <a:pt x="1758841" y="241722"/>
                  </a:cubicBezTo>
                  <a:cubicBezTo>
                    <a:pt x="1754703" y="241722"/>
                    <a:pt x="1754703" y="241722"/>
                    <a:pt x="1758841" y="241722"/>
                  </a:cubicBezTo>
                  <a:cubicBezTo>
                    <a:pt x="1754703" y="241722"/>
                    <a:pt x="1754703" y="241722"/>
                    <a:pt x="1758841" y="241722"/>
                  </a:cubicBezTo>
                  <a:close/>
                  <a:moveTo>
                    <a:pt x="1572650" y="120861"/>
                  </a:moveTo>
                  <a:cubicBezTo>
                    <a:pt x="1572650" y="120861"/>
                    <a:pt x="1572650" y="120861"/>
                    <a:pt x="1572650" y="120861"/>
                  </a:cubicBezTo>
                  <a:cubicBezTo>
                    <a:pt x="1572650" y="120861"/>
                    <a:pt x="1576787" y="120861"/>
                    <a:pt x="1572650" y="120861"/>
                  </a:cubicBezTo>
                  <a:cubicBezTo>
                    <a:pt x="1576787" y="120861"/>
                    <a:pt x="1572650" y="120861"/>
                    <a:pt x="1572650" y="120861"/>
                  </a:cubicBezTo>
                  <a:close/>
                  <a:moveTo>
                    <a:pt x="923051" y="583467"/>
                  </a:moveTo>
                  <a:cubicBezTo>
                    <a:pt x="923051" y="583467"/>
                    <a:pt x="923051" y="583467"/>
                    <a:pt x="923051" y="583467"/>
                  </a:cubicBezTo>
                  <a:cubicBezTo>
                    <a:pt x="923051" y="583467"/>
                    <a:pt x="923051" y="583467"/>
                    <a:pt x="923051" y="583467"/>
                  </a:cubicBezTo>
                  <a:cubicBezTo>
                    <a:pt x="923051" y="583467"/>
                    <a:pt x="923051" y="583467"/>
                    <a:pt x="923051" y="583467"/>
                  </a:cubicBezTo>
                  <a:close/>
                  <a:moveTo>
                    <a:pt x="37611" y="1304465"/>
                  </a:moveTo>
                  <a:cubicBezTo>
                    <a:pt x="37611" y="1304465"/>
                    <a:pt x="33474" y="1304465"/>
                    <a:pt x="33474" y="1304465"/>
                  </a:cubicBezTo>
                  <a:cubicBezTo>
                    <a:pt x="33474" y="1304465"/>
                    <a:pt x="33474" y="1304465"/>
                    <a:pt x="33474" y="1304465"/>
                  </a:cubicBezTo>
                  <a:cubicBezTo>
                    <a:pt x="33474" y="1308633"/>
                    <a:pt x="33474" y="1304465"/>
                    <a:pt x="37611" y="1304465"/>
                  </a:cubicBezTo>
                  <a:close/>
                </a:path>
              </a:pathLst>
            </a:custGeom>
            <a:solidFill>
              <a:schemeClr val="accent4"/>
            </a:solidFill>
            <a:ln w="28575" cap="flat">
              <a:noFill/>
              <a:prstDash val="solid"/>
              <a:miter/>
            </a:ln>
          </p:spPr>
          <p:txBody>
            <a:bodyPr rtlCol="0" anchor="ctr"/>
            <a:lstStyle/>
            <a:p>
              <a:endParaRPr lang="en-US" dirty="0"/>
            </a:p>
          </p:txBody>
        </p:sp>
        <p:sp>
          <p:nvSpPr>
            <p:cNvPr id="15" name="Freeform 90">
              <a:extLst>
                <a:ext uri="{FF2B5EF4-FFF2-40B4-BE49-F238E27FC236}">
                  <a16:creationId xmlns:a16="http://schemas.microsoft.com/office/drawing/2014/main" id="{02B677AF-0318-695B-71EE-B4884EDA1C5E}"/>
                </a:ext>
              </a:extLst>
            </p:cNvPr>
            <p:cNvSpPr/>
            <p:nvPr/>
          </p:nvSpPr>
          <p:spPr>
            <a:xfrm rot="1336769">
              <a:off x="3487406" y="1396472"/>
              <a:ext cx="1781778" cy="1163197"/>
            </a:xfrm>
            <a:custGeom>
              <a:avLst/>
              <a:gdLst>
                <a:gd name="connsiteX0" fmla="*/ 1940894 w 1947099"/>
                <a:gd name="connsiteY0" fmla="*/ 4168 h 1271124"/>
                <a:gd name="connsiteX1" fmla="*/ 1924343 w 1947099"/>
                <a:gd name="connsiteY1" fmla="*/ 0 h 1271124"/>
                <a:gd name="connsiteX2" fmla="*/ 1907793 w 1947099"/>
                <a:gd name="connsiteY2" fmla="*/ 4168 h 1271124"/>
                <a:gd name="connsiteX3" fmla="*/ 1345083 w 1947099"/>
                <a:gd name="connsiteY3" fmla="*/ 679322 h 1271124"/>
                <a:gd name="connsiteX4" fmla="*/ 1229231 w 1947099"/>
                <a:gd name="connsiteY4" fmla="*/ 783513 h 1271124"/>
                <a:gd name="connsiteX5" fmla="*/ 1179581 w 1947099"/>
                <a:gd name="connsiteY5" fmla="*/ 796016 h 1271124"/>
                <a:gd name="connsiteX6" fmla="*/ 1055454 w 1947099"/>
                <a:gd name="connsiteY6" fmla="*/ 741837 h 1271124"/>
                <a:gd name="connsiteX7" fmla="*/ 931326 w 1947099"/>
                <a:gd name="connsiteY7" fmla="*/ 683490 h 1271124"/>
                <a:gd name="connsiteX8" fmla="*/ 906501 w 1947099"/>
                <a:gd name="connsiteY8" fmla="*/ 683490 h 1271124"/>
                <a:gd name="connsiteX9" fmla="*/ 691347 w 1947099"/>
                <a:gd name="connsiteY9" fmla="*/ 833524 h 1271124"/>
                <a:gd name="connsiteX10" fmla="*/ 505157 w 1947099"/>
                <a:gd name="connsiteY10" fmla="*/ 996061 h 1271124"/>
                <a:gd name="connsiteX11" fmla="*/ 501019 w 1947099"/>
                <a:gd name="connsiteY11" fmla="*/ 996061 h 1271124"/>
                <a:gd name="connsiteX12" fmla="*/ 443093 w 1947099"/>
                <a:gd name="connsiteY12" fmla="*/ 983559 h 1271124"/>
                <a:gd name="connsiteX13" fmla="*/ 381030 w 1947099"/>
                <a:gd name="connsiteY13" fmla="*/ 966888 h 1271124"/>
                <a:gd name="connsiteX14" fmla="*/ 364479 w 1947099"/>
                <a:gd name="connsiteY14" fmla="*/ 966888 h 1271124"/>
                <a:gd name="connsiteX15" fmla="*/ 182426 w 1947099"/>
                <a:gd name="connsiteY15" fmla="*/ 1037738 h 1271124"/>
                <a:gd name="connsiteX16" fmla="*/ 4511 w 1947099"/>
                <a:gd name="connsiteY16" fmla="*/ 1237784 h 1271124"/>
                <a:gd name="connsiteX17" fmla="*/ 8648 w 1947099"/>
                <a:gd name="connsiteY17" fmla="*/ 1266957 h 1271124"/>
                <a:gd name="connsiteX18" fmla="*/ 21061 w 1947099"/>
                <a:gd name="connsiteY18" fmla="*/ 1271125 h 1271124"/>
                <a:gd name="connsiteX19" fmla="*/ 37611 w 1947099"/>
                <a:gd name="connsiteY19" fmla="*/ 1262789 h 1271124"/>
                <a:gd name="connsiteX20" fmla="*/ 207252 w 1947099"/>
                <a:gd name="connsiteY20" fmla="*/ 1071079 h 1271124"/>
                <a:gd name="connsiteX21" fmla="*/ 364479 w 1947099"/>
                <a:gd name="connsiteY21" fmla="*/ 1008564 h 1271124"/>
                <a:gd name="connsiteX22" fmla="*/ 376892 w 1947099"/>
                <a:gd name="connsiteY22" fmla="*/ 1008564 h 1271124"/>
                <a:gd name="connsiteX23" fmla="*/ 426543 w 1947099"/>
                <a:gd name="connsiteY23" fmla="*/ 1021067 h 1271124"/>
                <a:gd name="connsiteX24" fmla="*/ 501019 w 1947099"/>
                <a:gd name="connsiteY24" fmla="*/ 1037738 h 1271124"/>
                <a:gd name="connsiteX25" fmla="*/ 509294 w 1947099"/>
                <a:gd name="connsiteY25" fmla="*/ 1037738 h 1271124"/>
                <a:gd name="connsiteX26" fmla="*/ 728585 w 1947099"/>
                <a:gd name="connsiteY26" fmla="*/ 858530 h 1271124"/>
                <a:gd name="connsiteX27" fmla="*/ 906501 w 1947099"/>
                <a:gd name="connsiteY27" fmla="*/ 725166 h 1271124"/>
                <a:gd name="connsiteX28" fmla="*/ 923051 w 1947099"/>
                <a:gd name="connsiteY28" fmla="*/ 725166 h 1271124"/>
                <a:gd name="connsiteX29" fmla="*/ 1030628 w 1947099"/>
                <a:gd name="connsiteY29" fmla="*/ 779345 h 1271124"/>
                <a:gd name="connsiteX30" fmla="*/ 1175443 w 1947099"/>
                <a:gd name="connsiteY30" fmla="*/ 837692 h 1271124"/>
                <a:gd name="connsiteX31" fmla="*/ 1245782 w 1947099"/>
                <a:gd name="connsiteY31" fmla="*/ 821021 h 1271124"/>
                <a:gd name="connsiteX32" fmla="*/ 1374046 w 1947099"/>
                <a:gd name="connsiteY32" fmla="*/ 708496 h 1271124"/>
                <a:gd name="connsiteX33" fmla="*/ 1940894 w 1947099"/>
                <a:gd name="connsiteY33" fmla="*/ 33341 h 1271124"/>
                <a:gd name="connsiteX34" fmla="*/ 1940894 w 1947099"/>
                <a:gd name="connsiteY34" fmla="*/ 4168 h 1271124"/>
                <a:gd name="connsiteX35" fmla="*/ 1916068 w 1947099"/>
                <a:gd name="connsiteY35" fmla="*/ 12503 h 1271124"/>
                <a:gd name="connsiteX36" fmla="*/ 1924343 w 1947099"/>
                <a:gd name="connsiteY36" fmla="*/ 8335 h 1271124"/>
                <a:gd name="connsiteX37" fmla="*/ 1924343 w 1947099"/>
                <a:gd name="connsiteY37" fmla="*/ 8335 h 1271124"/>
                <a:gd name="connsiteX38" fmla="*/ 1916068 w 1947099"/>
                <a:gd name="connsiteY38" fmla="*/ 12503 h 127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947099" h="1271124">
                  <a:moveTo>
                    <a:pt x="1940894" y="4168"/>
                  </a:moveTo>
                  <a:cubicBezTo>
                    <a:pt x="1936756" y="0"/>
                    <a:pt x="1932618" y="0"/>
                    <a:pt x="1924343" y="0"/>
                  </a:cubicBezTo>
                  <a:cubicBezTo>
                    <a:pt x="1920206" y="0"/>
                    <a:pt x="1911930" y="4168"/>
                    <a:pt x="1907793" y="4168"/>
                  </a:cubicBezTo>
                  <a:lnTo>
                    <a:pt x="1345083" y="679322"/>
                  </a:lnTo>
                  <a:cubicBezTo>
                    <a:pt x="1316121" y="720998"/>
                    <a:pt x="1274745" y="758507"/>
                    <a:pt x="1229231" y="783513"/>
                  </a:cubicBezTo>
                  <a:cubicBezTo>
                    <a:pt x="1212681" y="791848"/>
                    <a:pt x="1196131" y="796016"/>
                    <a:pt x="1179581" y="796016"/>
                  </a:cubicBezTo>
                  <a:cubicBezTo>
                    <a:pt x="1138205" y="796016"/>
                    <a:pt x="1096829" y="771010"/>
                    <a:pt x="1055454" y="741837"/>
                  </a:cubicBezTo>
                  <a:cubicBezTo>
                    <a:pt x="1018215" y="712663"/>
                    <a:pt x="976840" y="691825"/>
                    <a:pt x="931326" y="683490"/>
                  </a:cubicBezTo>
                  <a:cubicBezTo>
                    <a:pt x="923051" y="683490"/>
                    <a:pt x="914776" y="683490"/>
                    <a:pt x="906501" y="683490"/>
                  </a:cubicBezTo>
                  <a:cubicBezTo>
                    <a:pt x="836162" y="683490"/>
                    <a:pt x="761686" y="733501"/>
                    <a:pt x="691347" y="833524"/>
                  </a:cubicBezTo>
                  <a:cubicBezTo>
                    <a:pt x="641696" y="904374"/>
                    <a:pt x="583770" y="987726"/>
                    <a:pt x="505157" y="996061"/>
                  </a:cubicBezTo>
                  <a:lnTo>
                    <a:pt x="501019" y="996061"/>
                  </a:lnTo>
                  <a:cubicBezTo>
                    <a:pt x="480331" y="996061"/>
                    <a:pt x="459643" y="991894"/>
                    <a:pt x="443093" y="983559"/>
                  </a:cubicBezTo>
                  <a:cubicBezTo>
                    <a:pt x="422405" y="975223"/>
                    <a:pt x="401717" y="971056"/>
                    <a:pt x="381030" y="966888"/>
                  </a:cubicBezTo>
                  <a:cubicBezTo>
                    <a:pt x="376892" y="966888"/>
                    <a:pt x="368617" y="966888"/>
                    <a:pt x="364479" y="966888"/>
                  </a:cubicBezTo>
                  <a:cubicBezTo>
                    <a:pt x="281728" y="966888"/>
                    <a:pt x="207252" y="1016900"/>
                    <a:pt x="182426" y="1037738"/>
                  </a:cubicBezTo>
                  <a:cubicBezTo>
                    <a:pt x="112088" y="1096084"/>
                    <a:pt x="50024" y="1162766"/>
                    <a:pt x="4511" y="1237784"/>
                  </a:cubicBezTo>
                  <a:cubicBezTo>
                    <a:pt x="-3764" y="1246119"/>
                    <a:pt x="373" y="1258622"/>
                    <a:pt x="8648" y="1266957"/>
                  </a:cubicBezTo>
                  <a:cubicBezTo>
                    <a:pt x="12786" y="1271125"/>
                    <a:pt x="16923" y="1271125"/>
                    <a:pt x="21061" y="1271125"/>
                  </a:cubicBezTo>
                  <a:cubicBezTo>
                    <a:pt x="29336" y="1271125"/>
                    <a:pt x="33474" y="1266957"/>
                    <a:pt x="37611" y="1262789"/>
                  </a:cubicBezTo>
                  <a:cubicBezTo>
                    <a:pt x="83124" y="1191940"/>
                    <a:pt x="141051" y="1125258"/>
                    <a:pt x="207252" y="1071079"/>
                  </a:cubicBezTo>
                  <a:cubicBezTo>
                    <a:pt x="244490" y="1041905"/>
                    <a:pt x="306553" y="1008564"/>
                    <a:pt x="364479" y="1008564"/>
                  </a:cubicBezTo>
                  <a:cubicBezTo>
                    <a:pt x="368617" y="1008564"/>
                    <a:pt x="372754" y="1008564"/>
                    <a:pt x="376892" y="1008564"/>
                  </a:cubicBezTo>
                  <a:cubicBezTo>
                    <a:pt x="393442" y="1012732"/>
                    <a:pt x="409993" y="1016900"/>
                    <a:pt x="426543" y="1021067"/>
                  </a:cubicBezTo>
                  <a:cubicBezTo>
                    <a:pt x="451368" y="1033570"/>
                    <a:pt x="476194" y="1037738"/>
                    <a:pt x="501019" y="1037738"/>
                  </a:cubicBezTo>
                  <a:cubicBezTo>
                    <a:pt x="505157" y="1037738"/>
                    <a:pt x="505157" y="1037738"/>
                    <a:pt x="509294" y="1037738"/>
                  </a:cubicBezTo>
                  <a:cubicBezTo>
                    <a:pt x="608596" y="1029403"/>
                    <a:pt x="670659" y="937715"/>
                    <a:pt x="728585" y="858530"/>
                  </a:cubicBezTo>
                  <a:cubicBezTo>
                    <a:pt x="790649" y="771010"/>
                    <a:pt x="848575" y="725166"/>
                    <a:pt x="906501" y="725166"/>
                  </a:cubicBezTo>
                  <a:cubicBezTo>
                    <a:pt x="910639" y="725166"/>
                    <a:pt x="918914" y="725166"/>
                    <a:pt x="923051" y="725166"/>
                  </a:cubicBezTo>
                  <a:cubicBezTo>
                    <a:pt x="964427" y="733501"/>
                    <a:pt x="997527" y="754339"/>
                    <a:pt x="1030628" y="779345"/>
                  </a:cubicBezTo>
                  <a:cubicBezTo>
                    <a:pt x="1076141" y="808519"/>
                    <a:pt x="1121655" y="837692"/>
                    <a:pt x="1175443" y="837692"/>
                  </a:cubicBezTo>
                  <a:cubicBezTo>
                    <a:pt x="1200269" y="837692"/>
                    <a:pt x="1220956" y="833524"/>
                    <a:pt x="1245782" y="821021"/>
                  </a:cubicBezTo>
                  <a:cubicBezTo>
                    <a:pt x="1295433" y="791848"/>
                    <a:pt x="1340946" y="754339"/>
                    <a:pt x="1374046" y="708496"/>
                  </a:cubicBezTo>
                  <a:lnTo>
                    <a:pt x="1940894" y="33341"/>
                  </a:lnTo>
                  <a:cubicBezTo>
                    <a:pt x="1949169" y="20838"/>
                    <a:pt x="1949169" y="12503"/>
                    <a:pt x="1940894" y="4168"/>
                  </a:cubicBezTo>
                  <a:close/>
                  <a:moveTo>
                    <a:pt x="1916068" y="12503"/>
                  </a:moveTo>
                  <a:cubicBezTo>
                    <a:pt x="1920206" y="12503"/>
                    <a:pt x="1920206" y="8335"/>
                    <a:pt x="1924343" y="8335"/>
                  </a:cubicBezTo>
                  <a:cubicBezTo>
                    <a:pt x="1924343" y="8335"/>
                    <a:pt x="1924343" y="8335"/>
                    <a:pt x="1924343" y="8335"/>
                  </a:cubicBezTo>
                  <a:cubicBezTo>
                    <a:pt x="1924343" y="8335"/>
                    <a:pt x="1920206" y="8335"/>
                    <a:pt x="1916068" y="12503"/>
                  </a:cubicBezTo>
                  <a:close/>
                </a:path>
              </a:pathLst>
            </a:custGeom>
            <a:solidFill>
              <a:schemeClr val="accent4">
                <a:lumMod val="60000"/>
                <a:lumOff val="40000"/>
              </a:schemeClr>
            </a:solidFill>
            <a:ln w="2857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637379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1"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34511"/>
            <a:ext cx="5162909" cy="1811547"/>
          </a:xfrm>
        </p:spPr>
        <p:txBody>
          <a:bodyPr lIns="0" tIns="0" rIns="0" bIns="0" anchor="b">
            <a:noAutofit/>
          </a:bodyPr>
          <a:lstStyle>
            <a:lvl1pPr>
              <a:defRPr sz="3600">
                <a:solidFill>
                  <a:schemeClr val="accent1"/>
                </a:solidFill>
              </a:defRPr>
            </a:lvl1pPr>
          </a:lstStyle>
          <a:p>
            <a:r>
              <a:rPr lang="en-US" dirty="0"/>
              <a:t>Click to add title</a:t>
            </a:r>
          </a:p>
        </p:txBody>
      </p:sp>
      <p:sp>
        <p:nvSpPr>
          <p:cNvPr id="12" name="Subtitle 2">
            <a:extLst>
              <a:ext uri="{FF2B5EF4-FFF2-40B4-BE49-F238E27FC236}">
                <a16:creationId xmlns:a16="http://schemas.microsoft.com/office/drawing/2014/main" id="{8F4852C1-BBF5-F0C0-2D56-49D73931930D}"/>
              </a:ext>
            </a:extLst>
          </p:cNvPr>
          <p:cNvSpPr>
            <a:spLocks noGrp="1"/>
          </p:cNvSpPr>
          <p:nvPr>
            <p:ph type="subTitle" idx="13" hasCustomPrompt="1"/>
          </p:nvPr>
        </p:nvSpPr>
        <p:spPr>
          <a:xfrm>
            <a:off x="6705600" y="474452"/>
            <a:ext cx="4906963" cy="1043797"/>
          </a:xfrm>
        </p:spPr>
        <p:txBody>
          <a:bodyPr lIns="0" tIns="0" rIns="0" bIns="0" anchor="ctr">
            <a:noAutofit/>
          </a:bodyPr>
          <a:lstStyle>
            <a:lvl1pPr marL="0" indent="0" algn="l">
              <a:buNone/>
              <a:defRPr sz="2400" b="1">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
        <p:nvSpPr>
          <p:cNvPr id="3" name="Content Placeholder 2"/>
          <p:cNvSpPr>
            <a:spLocks noGrp="1"/>
          </p:cNvSpPr>
          <p:nvPr>
            <p:ph idx="1" hasCustomPrompt="1"/>
          </p:nvPr>
        </p:nvSpPr>
        <p:spPr>
          <a:xfrm>
            <a:off x="685800" y="2234242"/>
            <a:ext cx="4912743" cy="3807121"/>
          </a:xfrm>
        </p:spPr>
        <p:txBody>
          <a:bodyPr lIns="0" tIns="0" rIns="0" bIns="0">
            <a:normAutofit/>
          </a:bodyPr>
          <a:lstStyle>
            <a:lvl1pPr marL="342900" indent="-347472">
              <a:lnSpc>
                <a:spcPct val="90000"/>
              </a:lnSpc>
              <a:buFont typeface="Courier New" panose="02070309020205020404" pitchFamily="49" charset="0"/>
              <a:buChar char="o"/>
              <a:defRPr sz="2400">
                <a:solidFill>
                  <a:schemeClr val="accent1"/>
                </a:solidFill>
              </a:defRPr>
            </a:lvl1pPr>
            <a:lvl2pPr marL="742950" indent="-347472">
              <a:lnSpc>
                <a:spcPct val="90000"/>
              </a:lnSpc>
              <a:buFont typeface="Courier New" panose="02070309020205020404" pitchFamily="49" charset="0"/>
              <a:buChar char="o"/>
              <a:defRPr sz="2400">
                <a:solidFill>
                  <a:schemeClr val="accent1"/>
                </a:solidFill>
              </a:defRPr>
            </a:lvl2pPr>
            <a:lvl3pPr marL="1143000" indent="-347472">
              <a:lnSpc>
                <a:spcPct val="90000"/>
              </a:lnSpc>
              <a:buFont typeface="Courier New" panose="02070309020205020404" pitchFamily="49" charset="0"/>
              <a:buChar char="o"/>
              <a:defRPr sz="2400">
                <a:solidFill>
                  <a:schemeClr val="accent1"/>
                </a:solidFill>
              </a:defRPr>
            </a:lvl3pPr>
            <a:lvl4pPr marL="1600200" indent="-347472">
              <a:lnSpc>
                <a:spcPct val="90000"/>
              </a:lnSpc>
              <a:buFont typeface="Courier New" panose="02070309020205020404" pitchFamily="49" charset="0"/>
              <a:buChar char="o"/>
              <a:defRPr sz="2400">
                <a:solidFill>
                  <a:schemeClr val="accent1"/>
                </a:solidFill>
              </a:defRPr>
            </a:lvl4pPr>
            <a:lvl5pPr marL="2057400" indent="-347472">
              <a:lnSpc>
                <a:spcPct val="90000"/>
              </a:lnSpc>
              <a:buFont typeface="Courier New" panose="02070309020205020404" pitchFamily="49" charset="0"/>
              <a:buChar char="o"/>
              <a:defRPr sz="24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a:extLst>
              <a:ext uri="{FF2B5EF4-FFF2-40B4-BE49-F238E27FC236}">
                <a16:creationId xmlns:a16="http://schemas.microsoft.com/office/drawing/2014/main" id="{4B4A0A7A-491B-F346-2D9A-B239322E9137}"/>
              </a:ext>
            </a:extLst>
          </p:cNvPr>
          <p:cNvSpPr>
            <a:spLocks noGrp="1"/>
          </p:cNvSpPr>
          <p:nvPr>
            <p:ph sz="quarter" idx="14" hasCustomPrompt="1"/>
          </p:nvPr>
        </p:nvSpPr>
        <p:spPr>
          <a:xfrm>
            <a:off x="6705600" y="1595438"/>
            <a:ext cx="4906963" cy="4211637"/>
          </a:xfrm>
        </p:spPr>
        <p:txBody>
          <a:bodyPr/>
          <a:lstStyle>
            <a:lvl1pPr>
              <a:buClr>
                <a:schemeClr val="bg1"/>
              </a:buClr>
              <a:defRPr/>
            </a:lvl1pPr>
            <a:lvl2pPr>
              <a:buClr>
                <a:schemeClr val="bg1"/>
              </a:buClr>
              <a:defRPr/>
            </a:lvl2pPr>
            <a:lvl3pPr>
              <a:buClr>
                <a:schemeClr val="bg1"/>
              </a:buClr>
              <a:defRPr/>
            </a:lvl3pPr>
            <a:lvl4pPr>
              <a:buClr>
                <a:schemeClr val="bg1"/>
              </a:buClr>
              <a:defRPr/>
            </a:lvl4pPr>
            <a:lvl5pPr>
              <a:buClr>
                <a:schemeClr val="bg1"/>
              </a:buCl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1"/>
                </a:solidFill>
              </a:defRPr>
            </a:lvl1p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15168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nd Picture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1"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60386"/>
            <a:ext cx="4800600" cy="2119280"/>
          </a:xfrm>
        </p:spPr>
        <p:txBody>
          <a:bodyPr lIns="0" tIns="0" rIns="0" bIns="0" anchor="ctr">
            <a:noAutofit/>
          </a:bodyPr>
          <a:lstStyle>
            <a:lvl1pPr>
              <a:defRPr sz="3600">
                <a:solidFill>
                  <a:schemeClr val="accent1"/>
                </a:solidFill>
              </a:defRPr>
            </a:lvl1pPr>
          </a:lstStyle>
          <a:p>
            <a:r>
              <a:rPr lang="en-US" dirty="0"/>
              <a:t>Click to add title</a:t>
            </a:r>
          </a:p>
        </p:txBody>
      </p:sp>
      <p:sp>
        <p:nvSpPr>
          <p:cNvPr id="3" name="Content Placeholder 2"/>
          <p:cNvSpPr>
            <a:spLocks noGrp="1"/>
          </p:cNvSpPr>
          <p:nvPr>
            <p:ph idx="1" hasCustomPrompt="1"/>
          </p:nvPr>
        </p:nvSpPr>
        <p:spPr>
          <a:xfrm>
            <a:off x="685800" y="2240053"/>
            <a:ext cx="4800600" cy="3801310"/>
          </a:xfrm>
        </p:spPr>
        <p:txBody>
          <a:bodyPr lIns="0" tIns="0" rIns="0" bIns="0">
            <a:normAutofit/>
          </a:bodyPr>
          <a:lstStyle>
            <a:lvl1pPr marL="342900" indent="-347472">
              <a:lnSpc>
                <a:spcPct val="110000"/>
              </a:lnSpc>
              <a:buFont typeface="Courier New" panose="02070309020205020404" pitchFamily="49" charset="0"/>
              <a:buChar char="o"/>
              <a:defRPr sz="1800">
                <a:solidFill>
                  <a:schemeClr val="accent1"/>
                </a:solidFill>
              </a:defRPr>
            </a:lvl1pPr>
            <a:lvl2pPr marL="742950" indent="-347472">
              <a:lnSpc>
                <a:spcPct val="110000"/>
              </a:lnSpc>
              <a:buFont typeface="Courier New" panose="02070309020205020404" pitchFamily="49" charset="0"/>
              <a:buChar char="o"/>
              <a:defRPr sz="1800">
                <a:solidFill>
                  <a:schemeClr val="accent1"/>
                </a:solidFill>
              </a:defRPr>
            </a:lvl2pPr>
            <a:lvl3pPr marL="1143000" indent="-347472">
              <a:lnSpc>
                <a:spcPct val="110000"/>
              </a:lnSpc>
              <a:buFont typeface="Courier New" panose="02070309020205020404" pitchFamily="49" charset="0"/>
              <a:buChar char="o"/>
              <a:defRPr sz="1800">
                <a:solidFill>
                  <a:schemeClr val="accent1"/>
                </a:solidFill>
              </a:defRPr>
            </a:lvl3pPr>
            <a:lvl4pPr marL="1600200" indent="-347472">
              <a:lnSpc>
                <a:spcPct val="110000"/>
              </a:lnSpc>
              <a:buFont typeface="Courier New" panose="02070309020205020404" pitchFamily="49" charset="0"/>
              <a:buChar char="o"/>
              <a:defRPr sz="1800">
                <a:solidFill>
                  <a:schemeClr val="accent1"/>
                </a:solidFill>
              </a:defRPr>
            </a:lvl4pPr>
            <a:lvl5pPr marL="2057400" indent="-347472">
              <a:lnSpc>
                <a:spcPct val="110000"/>
              </a:lnSpc>
              <a:buFont typeface="Courier New" panose="02070309020205020404" pitchFamily="49" charset="0"/>
              <a:buChar char="o"/>
              <a:defRPr sz="18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8">
            <a:extLst>
              <a:ext uri="{FF2B5EF4-FFF2-40B4-BE49-F238E27FC236}">
                <a16:creationId xmlns:a16="http://schemas.microsoft.com/office/drawing/2014/main" id="{D99CA35C-FF03-2FB3-7537-B3C2C6EB21CC}"/>
              </a:ext>
            </a:extLst>
          </p:cNvPr>
          <p:cNvSpPr>
            <a:spLocks noGrp="1"/>
          </p:cNvSpPr>
          <p:nvPr>
            <p:ph type="pic" sz="quarter" idx="13"/>
          </p:nvPr>
        </p:nvSpPr>
        <p:spPr>
          <a:xfrm>
            <a:off x="6583680" y="868680"/>
            <a:ext cx="5120640" cy="5120640"/>
          </a:xfrm>
          <a:prstGeom prst="ellipse">
            <a:avLst/>
          </a:prstGeom>
          <a:noFill/>
        </p:spPr>
        <p:txBody>
          <a:bodyPr/>
          <a:lstStyle>
            <a:lvl1pPr marL="0" indent="0" algn="ctr">
              <a:buNone/>
              <a:defRPr/>
            </a:lvl1pPr>
          </a:lstStyle>
          <a:p>
            <a:r>
              <a:rPr lang="en-US"/>
              <a:t>Click icon to add picture</a:t>
            </a:r>
            <a:endParaRPr lang="en-US" dirty="0"/>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1"/>
                </a:solidFill>
              </a:defRPr>
            </a:lvl1p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43124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FBF441-3277-81AE-0D1C-09DD3787E338}"/>
              </a:ext>
              <a:ext uri="{C183D7F6-B498-43B3-948B-1728B52AA6E4}">
                <adec:decorative xmlns:adec="http://schemas.microsoft.com/office/drawing/2017/decorative" val="1"/>
              </a:ext>
            </a:extLst>
          </p:cNvPr>
          <p:cNvSpPr/>
          <p:nvPr userDrawn="1"/>
        </p:nvSpPr>
        <p:spPr>
          <a:xfrm>
            <a:off x="6217920" y="2002536"/>
            <a:ext cx="5257800" cy="377323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0BFE681-AD4F-626F-A814-551A6A18F31E}"/>
              </a:ext>
              <a:ext uri="{C183D7F6-B498-43B3-948B-1728B52AA6E4}">
                <adec:decorative xmlns:adec="http://schemas.microsoft.com/office/drawing/2017/decorative" val="1"/>
              </a:ext>
            </a:extLst>
          </p:cNvPr>
          <p:cNvSpPr/>
          <p:nvPr userDrawn="1"/>
        </p:nvSpPr>
        <p:spPr>
          <a:xfrm>
            <a:off x="685799" y="2002536"/>
            <a:ext cx="5257800" cy="377323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685800"/>
            <a:ext cx="10789920" cy="1255143"/>
          </a:xfrm>
        </p:spPr>
        <p:txBody>
          <a:bodyPr lIns="0" tIns="0" rIns="0" bIns="0">
            <a:noAutofit/>
          </a:bodyPr>
          <a:lstStyle>
            <a:lvl1pPr>
              <a:defRPr/>
            </a:lvl1pPr>
          </a:lstStyle>
          <a:p>
            <a:r>
              <a:rPr lang="en-US" dirty="0"/>
              <a:t>Click to add title</a:t>
            </a:r>
          </a:p>
        </p:txBody>
      </p:sp>
      <p:sp>
        <p:nvSpPr>
          <p:cNvPr id="4" name="Content Placeholder 3"/>
          <p:cNvSpPr>
            <a:spLocks noGrp="1"/>
          </p:cNvSpPr>
          <p:nvPr>
            <p:ph sz="half" idx="2" hasCustomPrompt="1"/>
          </p:nvPr>
        </p:nvSpPr>
        <p:spPr>
          <a:xfrm>
            <a:off x="1028699" y="2418212"/>
            <a:ext cx="4572000" cy="3026522"/>
          </a:xfrm>
        </p:spPr>
        <p:txBody>
          <a:bodyPr lIns="0" tIns="0" rIns="0" bIns="0">
            <a:noAutofit/>
          </a:bodyPr>
          <a:lstStyle>
            <a:lvl1pPr marL="0" indent="0">
              <a:buClr>
                <a:schemeClr val="accent1"/>
              </a:buClr>
              <a:buFont typeface="Courier New" panose="02070309020205020404" pitchFamily="49" charset="0"/>
              <a:buNone/>
              <a:defRPr sz="1800">
                <a:solidFill>
                  <a:schemeClr val="accent1"/>
                </a:solidFill>
              </a:defRPr>
            </a:lvl1pPr>
            <a:lvl2pPr marL="457200" indent="0">
              <a:buClr>
                <a:schemeClr val="accent1"/>
              </a:buClr>
              <a:buFont typeface="Courier New" panose="02070309020205020404" pitchFamily="49" charset="0"/>
              <a:buNone/>
              <a:defRPr sz="1800">
                <a:solidFill>
                  <a:schemeClr val="accent1"/>
                </a:solidFill>
              </a:defRPr>
            </a:lvl2pPr>
            <a:lvl3pPr marL="914400" indent="0">
              <a:buClr>
                <a:schemeClr val="accent1"/>
              </a:buClr>
              <a:buFont typeface="Courier New" panose="02070309020205020404" pitchFamily="49" charset="0"/>
              <a:buNone/>
              <a:defRPr sz="1800">
                <a:solidFill>
                  <a:schemeClr val="accent1"/>
                </a:solidFill>
              </a:defRPr>
            </a:lvl3pPr>
            <a:lvl4pPr marL="1371600" indent="0">
              <a:buClr>
                <a:schemeClr val="accent1"/>
              </a:buClr>
              <a:buFont typeface="Courier New" panose="02070309020205020404" pitchFamily="49" charset="0"/>
              <a:buNone/>
              <a:defRPr sz="1800">
                <a:solidFill>
                  <a:schemeClr val="accent1"/>
                </a:solidFill>
              </a:defRPr>
            </a:lvl4pPr>
            <a:lvl5pPr marL="1828800" indent="0">
              <a:buClr>
                <a:schemeClr val="accent1"/>
              </a:buClr>
              <a:buFont typeface="Courier New" panose="02070309020205020404" pitchFamily="49" charset="0"/>
              <a:buNone/>
              <a:defRPr sz="18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hasCustomPrompt="1"/>
          </p:nvPr>
        </p:nvSpPr>
        <p:spPr>
          <a:xfrm>
            <a:off x="6560820" y="2418212"/>
            <a:ext cx="4572000" cy="3026522"/>
          </a:xfrm>
        </p:spPr>
        <p:txBody>
          <a:bodyPr lIns="0" tIns="0" rIns="0" bIns="0">
            <a:noAutofit/>
          </a:bodyPr>
          <a:lstStyle>
            <a:lvl1pPr marL="0" indent="0">
              <a:buClr>
                <a:schemeClr val="accent1"/>
              </a:buClr>
              <a:buFont typeface="Courier New" panose="02070309020205020404" pitchFamily="49" charset="0"/>
              <a:buNone/>
              <a:defRPr sz="1800">
                <a:solidFill>
                  <a:schemeClr val="accent1"/>
                </a:solidFill>
              </a:defRPr>
            </a:lvl1pPr>
            <a:lvl2pPr marL="457200" indent="0">
              <a:buClr>
                <a:schemeClr val="accent1"/>
              </a:buClr>
              <a:buFont typeface="Courier New" panose="02070309020205020404" pitchFamily="49" charset="0"/>
              <a:buNone/>
              <a:defRPr sz="1800">
                <a:solidFill>
                  <a:schemeClr val="accent1"/>
                </a:solidFill>
              </a:defRPr>
            </a:lvl2pPr>
            <a:lvl3pPr marL="914400" indent="0">
              <a:buClr>
                <a:schemeClr val="accent1"/>
              </a:buClr>
              <a:buFont typeface="Courier New" panose="02070309020205020404" pitchFamily="49" charset="0"/>
              <a:buNone/>
              <a:defRPr sz="1800">
                <a:solidFill>
                  <a:schemeClr val="accent1"/>
                </a:solidFill>
              </a:defRPr>
            </a:lvl3pPr>
            <a:lvl4pPr marL="1371600" indent="0">
              <a:buClr>
                <a:schemeClr val="accent1"/>
              </a:buClr>
              <a:buFont typeface="Courier New" panose="02070309020205020404" pitchFamily="49" charset="0"/>
              <a:buNone/>
              <a:defRPr sz="1800">
                <a:solidFill>
                  <a:schemeClr val="accent1"/>
                </a:solidFill>
              </a:defRPr>
            </a:lvl4pPr>
            <a:lvl5pPr marL="1828800" indent="0">
              <a:buClr>
                <a:schemeClr val="accent1"/>
              </a:buClr>
              <a:buFont typeface="Courier New" panose="02070309020205020404" pitchFamily="49" charset="0"/>
              <a:buNone/>
              <a:defRPr sz="18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1"/>
          </p:nvPr>
        </p:nvSpPr>
        <p:spPr/>
        <p:txBody>
          <a:bodyPr/>
          <a:lstStyle/>
          <a:p>
            <a:r>
              <a:rPr lang="en-US" dirty="0"/>
              <a:t>Presentation Title</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accent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72FB188-CE1E-9DB0-4BDC-5869132587BD}"/>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a:extLst>
              <a:ext uri="{FF2B5EF4-FFF2-40B4-BE49-F238E27FC236}">
                <a16:creationId xmlns:a16="http://schemas.microsoft.com/office/drawing/2014/main" id="{3F2E9B62-A951-83CA-0741-6C16A1996051}"/>
              </a:ext>
              <a:ext uri="{C183D7F6-B498-43B3-948B-1728B52AA6E4}">
                <adec:decorative xmlns:adec="http://schemas.microsoft.com/office/drawing/2017/decorative" val="1"/>
              </a:ext>
            </a:extLst>
          </p:cNvPr>
          <p:cNvSpPr/>
          <p:nvPr userDrawn="1"/>
        </p:nvSpPr>
        <p:spPr>
          <a:xfrm rot="5400000" flipV="1">
            <a:off x="8546284" y="-797527"/>
            <a:ext cx="2058285" cy="4108769"/>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hasCustomPrompt="1"/>
          </p:nvPr>
        </p:nvSpPr>
        <p:spPr>
          <a:xfrm>
            <a:off x="685799" y="685800"/>
            <a:ext cx="6778594" cy="1591438"/>
          </a:xfrm>
        </p:spPr>
        <p:txBody>
          <a:bodyPr lIns="0" tIns="0" rIns="0" bIns="0">
            <a:noAutofit/>
          </a:bodyPr>
          <a:lstStyle/>
          <a:p>
            <a:r>
              <a:rPr lang="en-US" dirty="0"/>
              <a:t>Click to add title</a:t>
            </a:r>
          </a:p>
        </p:txBody>
      </p:sp>
      <p:sp>
        <p:nvSpPr>
          <p:cNvPr id="3" name="Content Placeholder 2"/>
          <p:cNvSpPr>
            <a:spLocks noGrp="1"/>
          </p:cNvSpPr>
          <p:nvPr>
            <p:ph sz="half" idx="1" hasCustomPrompt="1"/>
          </p:nvPr>
        </p:nvSpPr>
        <p:spPr>
          <a:xfrm>
            <a:off x="685799" y="2691908"/>
            <a:ext cx="3567023" cy="3486910"/>
          </a:xfrm>
        </p:spPr>
        <p:txBody>
          <a:bodyPr lIns="0" tIns="0" rIns="0" bIns="0">
            <a:noAutofit/>
          </a:bodyPr>
          <a:lstStyle>
            <a:lvl1pPr marL="285750" indent="-285750">
              <a:buClr>
                <a:schemeClr val="accent1"/>
              </a:buClr>
              <a:buFont typeface="Courier New" panose="02070309020205020404" pitchFamily="49" charset="0"/>
              <a:buChar char="o"/>
              <a:defRPr sz="2000">
                <a:solidFill>
                  <a:schemeClr val="accent1"/>
                </a:solidFill>
              </a:defRPr>
            </a:lvl1pPr>
            <a:lvl2pPr marL="742950" indent="-285750">
              <a:buClr>
                <a:schemeClr val="accent1"/>
              </a:buClr>
              <a:buFont typeface="Courier New" panose="02070309020205020404" pitchFamily="49" charset="0"/>
              <a:buChar char="o"/>
              <a:defRPr sz="2000">
                <a:solidFill>
                  <a:schemeClr val="accent1"/>
                </a:solidFill>
              </a:defRPr>
            </a:lvl2pPr>
            <a:lvl3pPr marL="1200150" indent="-285750">
              <a:buClr>
                <a:schemeClr val="accent1"/>
              </a:buClr>
              <a:buFont typeface="Courier New" panose="02070309020205020404" pitchFamily="49" charset="0"/>
              <a:buChar char="o"/>
              <a:defRPr sz="2000">
                <a:solidFill>
                  <a:schemeClr val="accent1"/>
                </a:solidFill>
              </a:defRPr>
            </a:lvl3pPr>
            <a:lvl4pPr marL="1600200" indent="-228600">
              <a:buClr>
                <a:schemeClr val="accent1"/>
              </a:buClr>
              <a:buFont typeface="Courier New" panose="02070309020205020404" pitchFamily="49" charset="0"/>
              <a:buChar char="o"/>
              <a:defRPr sz="2000">
                <a:solidFill>
                  <a:schemeClr val="accent1"/>
                </a:solidFill>
              </a:defRPr>
            </a:lvl4pPr>
            <a:lvl5pPr marL="2057400" indent="-228600">
              <a:buClr>
                <a:schemeClr val="accent1"/>
              </a:buClr>
              <a:buFont typeface="Courier New" panose="02070309020205020404" pitchFamily="49" charset="0"/>
              <a:buChar char="o"/>
              <a:defRPr sz="20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 name="Table Placeholder 41">
            <a:extLst>
              <a:ext uri="{FF2B5EF4-FFF2-40B4-BE49-F238E27FC236}">
                <a16:creationId xmlns:a16="http://schemas.microsoft.com/office/drawing/2014/main" id="{56120A51-8DA5-58BC-E304-F3AEE8151714}"/>
              </a:ext>
            </a:extLst>
          </p:cNvPr>
          <p:cNvSpPr>
            <a:spLocks noGrp="1"/>
          </p:cNvSpPr>
          <p:nvPr>
            <p:ph type="tbl" sz="quarter" idx="13"/>
          </p:nvPr>
        </p:nvSpPr>
        <p:spPr>
          <a:xfrm>
            <a:off x="4554538" y="2691908"/>
            <a:ext cx="7021512" cy="3486910"/>
          </a:xfrm>
        </p:spPr>
        <p:txBody>
          <a:bodyPr/>
          <a:lstStyle>
            <a:lvl1pPr>
              <a:defRPr>
                <a:solidFill>
                  <a:schemeClr val="accent1"/>
                </a:solidFill>
              </a:defRPr>
            </a:lvl1pPr>
          </a:lstStyle>
          <a:p>
            <a:r>
              <a:rPr lang="en-US"/>
              <a:t>Click icon to add table</a:t>
            </a:r>
            <a:endParaRPr lang="en-US" dirty="0"/>
          </a:p>
        </p:txBody>
      </p:sp>
      <p:sp>
        <p:nvSpPr>
          <p:cNvPr id="6" name="Footer Placeholder 5"/>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7" name="Slide Number Placeholder 6"/>
          <p:cNvSpPr>
            <a:spLocks noGrp="1"/>
          </p:cNvSpPr>
          <p:nvPr>
            <p:ph type="sldNum" sz="quarter" idx="12"/>
          </p:nvPr>
        </p:nvSpPr>
        <p:spPr/>
        <p:txBody>
          <a:bodyPr/>
          <a:lstStyle>
            <a:lvl1pPr>
              <a:defRPr>
                <a:solidFill>
                  <a:schemeClr val="accent1"/>
                </a:solidFill>
              </a:defRPr>
            </a:lvl1pPr>
          </a:lstStyle>
          <a:p>
            <a:fld id="{6FF9F0C5-380F-41C2-899A-BAC0F0927E16}" type="slidenum">
              <a:rPr lang="en-US" smtClean="0"/>
              <a:pPr/>
              <a:t>‹#›</a:t>
            </a:fld>
            <a:endParaRPr lang="en-US" dirty="0"/>
          </a:p>
        </p:txBody>
      </p:sp>
      <p:grpSp>
        <p:nvGrpSpPr>
          <p:cNvPr id="8" name="Group 7">
            <a:extLst>
              <a:ext uri="{FF2B5EF4-FFF2-40B4-BE49-F238E27FC236}">
                <a16:creationId xmlns:a16="http://schemas.microsoft.com/office/drawing/2014/main" id="{D8225338-62D2-E576-4CDC-0C2EF1A98558}"/>
              </a:ext>
              <a:ext uri="{C183D7F6-B498-43B3-948B-1728B52AA6E4}">
                <adec:decorative xmlns:adec="http://schemas.microsoft.com/office/drawing/2017/decorative" val="1"/>
              </a:ext>
            </a:extLst>
          </p:cNvPr>
          <p:cNvGrpSpPr/>
          <p:nvPr userDrawn="1"/>
        </p:nvGrpSpPr>
        <p:grpSpPr>
          <a:xfrm>
            <a:off x="7696200" y="624024"/>
            <a:ext cx="3728410" cy="1653216"/>
            <a:chOff x="7063729" y="448441"/>
            <a:chExt cx="4124395" cy="1828800"/>
          </a:xfrm>
        </p:grpSpPr>
        <p:sp>
          <p:nvSpPr>
            <p:cNvPr id="15" name="Freeform 30">
              <a:extLst>
                <a:ext uri="{FF2B5EF4-FFF2-40B4-BE49-F238E27FC236}">
                  <a16:creationId xmlns:a16="http://schemas.microsoft.com/office/drawing/2014/main" id="{3AF91DC5-8439-B938-5392-42116EF33C4C}"/>
                </a:ext>
              </a:extLst>
            </p:cNvPr>
            <p:cNvSpPr/>
            <p:nvPr/>
          </p:nvSpPr>
          <p:spPr>
            <a:xfrm>
              <a:off x="10238859" y="822368"/>
              <a:ext cx="949265" cy="655855"/>
            </a:xfrm>
            <a:custGeom>
              <a:avLst/>
              <a:gdLst>
                <a:gd name="connsiteX0" fmla="*/ 1182542 w 1182541"/>
                <a:gd name="connsiteY0" fmla="*/ 0 h 817027"/>
                <a:gd name="connsiteX1" fmla="*/ 0 w 1182541"/>
                <a:gd name="connsiteY1" fmla="*/ 0 h 817027"/>
                <a:gd name="connsiteX2" fmla="*/ 0 w 1182541"/>
                <a:gd name="connsiteY2" fmla="*/ 632179 h 817027"/>
                <a:gd name="connsiteX3" fmla="*/ 189058 w 1182541"/>
                <a:gd name="connsiteY3" fmla="*/ 632179 h 817027"/>
                <a:gd name="connsiteX4" fmla="*/ 189058 w 1182541"/>
                <a:gd name="connsiteY4" fmla="*/ 817027 h 817027"/>
                <a:gd name="connsiteX5" fmla="*/ 374410 w 1182541"/>
                <a:gd name="connsiteY5" fmla="*/ 632179 h 817027"/>
                <a:gd name="connsiteX6" fmla="*/ 1182542 w 1182541"/>
                <a:gd name="connsiteY6" fmla="*/ 632179 h 81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2541" h="817027">
                  <a:moveTo>
                    <a:pt x="1182542" y="0"/>
                  </a:moveTo>
                  <a:lnTo>
                    <a:pt x="0" y="0"/>
                  </a:lnTo>
                  <a:lnTo>
                    <a:pt x="0" y="632179"/>
                  </a:lnTo>
                  <a:lnTo>
                    <a:pt x="189058" y="632179"/>
                  </a:lnTo>
                  <a:lnTo>
                    <a:pt x="189058" y="817027"/>
                  </a:lnTo>
                  <a:lnTo>
                    <a:pt x="374410" y="632179"/>
                  </a:lnTo>
                  <a:lnTo>
                    <a:pt x="1182542" y="632179"/>
                  </a:lnTo>
                  <a:close/>
                </a:path>
              </a:pathLst>
            </a:custGeom>
            <a:solidFill>
              <a:schemeClr val="accent4"/>
            </a:solidFill>
            <a:ln w="37006" cap="flat">
              <a:noFill/>
              <a:prstDash val="solid"/>
              <a:miter/>
            </a:ln>
          </p:spPr>
          <p:txBody>
            <a:bodyPr rtlCol="0" anchor="ctr"/>
            <a:lstStyle/>
            <a:p>
              <a:endParaRPr lang="en-US" dirty="0"/>
            </a:p>
          </p:txBody>
        </p:sp>
        <p:sp>
          <p:nvSpPr>
            <p:cNvPr id="16" name="Freeform 31">
              <a:extLst>
                <a:ext uri="{FF2B5EF4-FFF2-40B4-BE49-F238E27FC236}">
                  <a16:creationId xmlns:a16="http://schemas.microsoft.com/office/drawing/2014/main" id="{056694F8-73A4-83BD-1A4E-1FAE7BE13A64}"/>
                </a:ext>
              </a:extLst>
            </p:cNvPr>
            <p:cNvSpPr/>
            <p:nvPr/>
          </p:nvSpPr>
          <p:spPr>
            <a:xfrm>
              <a:off x="7063729" y="448441"/>
              <a:ext cx="946290" cy="685531"/>
            </a:xfrm>
            <a:custGeom>
              <a:avLst/>
              <a:gdLst>
                <a:gd name="connsiteX0" fmla="*/ 1178834 w 1178834"/>
                <a:gd name="connsiteY0" fmla="*/ 0 h 853996"/>
                <a:gd name="connsiteX1" fmla="*/ 0 w 1178834"/>
                <a:gd name="connsiteY1" fmla="*/ 0 h 853996"/>
                <a:gd name="connsiteX2" fmla="*/ 0 w 1178834"/>
                <a:gd name="connsiteY2" fmla="*/ 632180 h 853996"/>
                <a:gd name="connsiteX3" fmla="*/ 800718 w 1178834"/>
                <a:gd name="connsiteY3" fmla="*/ 632180 h 853996"/>
                <a:gd name="connsiteX4" fmla="*/ 1023139 w 1178834"/>
                <a:gd name="connsiteY4" fmla="*/ 853997 h 853996"/>
                <a:gd name="connsiteX5" fmla="*/ 1023139 w 1178834"/>
                <a:gd name="connsiteY5" fmla="*/ 632180 h 853996"/>
                <a:gd name="connsiteX6" fmla="*/ 1178834 w 1178834"/>
                <a:gd name="connsiteY6" fmla="*/ 632180 h 853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8834" h="853996">
                  <a:moveTo>
                    <a:pt x="1178834" y="0"/>
                  </a:moveTo>
                  <a:lnTo>
                    <a:pt x="0" y="0"/>
                  </a:lnTo>
                  <a:lnTo>
                    <a:pt x="0" y="632180"/>
                  </a:lnTo>
                  <a:lnTo>
                    <a:pt x="800718" y="632180"/>
                  </a:lnTo>
                  <a:lnTo>
                    <a:pt x="1023139" y="853997"/>
                  </a:lnTo>
                  <a:lnTo>
                    <a:pt x="1023139" y="632180"/>
                  </a:lnTo>
                  <a:lnTo>
                    <a:pt x="1178834" y="632180"/>
                  </a:lnTo>
                  <a:close/>
                </a:path>
              </a:pathLst>
            </a:custGeom>
            <a:solidFill>
              <a:schemeClr val="accent2"/>
            </a:solidFill>
            <a:ln w="37006" cap="flat">
              <a:noFill/>
              <a:prstDash val="solid"/>
              <a:miter/>
            </a:ln>
          </p:spPr>
          <p:txBody>
            <a:bodyPr rtlCol="0" anchor="ctr"/>
            <a:lstStyle/>
            <a:p>
              <a:endParaRPr lang="en-US" dirty="0"/>
            </a:p>
          </p:txBody>
        </p:sp>
        <p:grpSp>
          <p:nvGrpSpPr>
            <p:cNvPr id="17" name="Group 16">
              <a:extLst>
                <a:ext uri="{FF2B5EF4-FFF2-40B4-BE49-F238E27FC236}">
                  <a16:creationId xmlns:a16="http://schemas.microsoft.com/office/drawing/2014/main" id="{E9CE10BA-217C-3DB3-F930-774BC3CC68A5}"/>
                </a:ext>
              </a:extLst>
            </p:cNvPr>
            <p:cNvGrpSpPr/>
            <p:nvPr userDrawn="1"/>
          </p:nvGrpSpPr>
          <p:grpSpPr>
            <a:xfrm>
              <a:off x="7774772" y="523163"/>
              <a:ext cx="3091970" cy="1754078"/>
              <a:chOff x="7774772" y="523163"/>
              <a:chExt cx="3091970" cy="1754078"/>
            </a:xfrm>
          </p:grpSpPr>
          <p:sp>
            <p:nvSpPr>
              <p:cNvPr id="18" name="Freeform 51">
                <a:extLst>
                  <a:ext uri="{FF2B5EF4-FFF2-40B4-BE49-F238E27FC236}">
                    <a16:creationId xmlns:a16="http://schemas.microsoft.com/office/drawing/2014/main" id="{77DF59F6-A988-D6E7-1FFB-C3D16E669280}"/>
                  </a:ext>
                </a:extLst>
              </p:cNvPr>
              <p:cNvSpPr/>
              <p:nvPr/>
            </p:nvSpPr>
            <p:spPr>
              <a:xfrm>
                <a:off x="9307634" y="1436441"/>
                <a:ext cx="1029424" cy="840799"/>
              </a:xfrm>
              <a:custGeom>
                <a:avLst/>
                <a:gdLst>
                  <a:gd name="connsiteX0" fmla="*/ 480406 w 1282398"/>
                  <a:gd name="connsiteY0" fmla="*/ 3 h 1047420"/>
                  <a:gd name="connsiteX1" fmla="*/ 548407 w 1282398"/>
                  <a:gd name="connsiteY1" fmla="*/ 3989 h 1047420"/>
                  <a:gd name="connsiteX2" fmla="*/ 563235 w 1282398"/>
                  <a:gd name="connsiteY2" fmla="*/ 3989 h 1047420"/>
                  <a:gd name="connsiteX3" fmla="*/ 604013 w 1282398"/>
                  <a:gd name="connsiteY3" fmla="*/ 107504 h 1047420"/>
                  <a:gd name="connsiteX4" fmla="*/ 655911 w 1282398"/>
                  <a:gd name="connsiteY4" fmla="*/ 148170 h 1047420"/>
                  <a:gd name="connsiteX5" fmla="*/ 737465 w 1282398"/>
                  <a:gd name="connsiteY5" fmla="*/ 174049 h 1047420"/>
                  <a:gd name="connsiteX6" fmla="*/ 819020 w 1282398"/>
                  <a:gd name="connsiteY6" fmla="*/ 122292 h 1047420"/>
                  <a:gd name="connsiteX7" fmla="*/ 830141 w 1282398"/>
                  <a:gd name="connsiteY7" fmla="*/ 55746 h 1047420"/>
                  <a:gd name="connsiteX8" fmla="*/ 826434 w 1282398"/>
                  <a:gd name="connsiteY8" fmla="*/ 7686 h 1047420"/>
                  <a:gd name="connsiteX9" fmla="*/ 852383 w 1282398"/>
                  <a:gd name="connsiteY9" fmla="*/ 11383 h 1047420"/>
                  <a:gd name="connsiteX10" fmla="*/ 1152653 w 1282398"/>
                  <a:gd name="connsiteY10" fmla="*/ 107504 h 1047420"/>
                  <a:gd name="connsiteX11" fmla="*/ 1282398 w 1282398"/>
                  <a:gd name="connsiteY11" fmla="*/ 388472 h 1047420"/>
                  <a:gd name="connsiteX12" fmla="*/ 618841 w 1282398"/>
                  <a:gd name="connsiteY12" fmla="*/ 388472 h 1047420"/>
                  <a:gd name="connsiteX13" fmla="*/ 618841 w 1282398"/>
                  <a:gd name="connsiteY13" fmla="*/ 798834 h 1047420"/>
                  <a:gd name="connsiteX14" fmla="*/ 618841 w 1282398"/>
                  <a:gd name="connsiteY14" fmla="*/ 1047420 h 1047420"/>
                  <a:gd name="connsiteX15" fmla="*/ 72560 w 1282398"/>
                  <a:gd name="connsiteY15" fmla="*/ 1047420 h 1047420"/>
                  <a:gd name="connsiteX16" fmla="*/ 46221 w 1282398"/>
                  <a:gd name="connsiteY16" fmla="*/ 1006385 h 1047420"/>
                  <a:gd name="connsiteX17" fmla="*/ 36838 w 1282398"/>
                  <a:gd name="connsiteY17" fmla="*/ 440230 h 1047420"/>
                  <a:gd name="connsiteX18" fmla="*/ 107271 w 1282398"/>
                  <a:gd name="connsiteY18" fmla="*/ 211019 h 1047420"/>
                  <a:gd name="connsiteX19" fmla="*/ 333400 w 1282398"/>
                  <a:gd name="connsiteY19" fmla="*/ 15080 h 1047420"/>
                  <a:gd name="connsiteX20" fmla="*/ 480406 w 1282398"/>
                  <a:gd name="connsiteY20" fmla="*/ 3 h 1047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82398" h="1047420">
                    <a:moveTo>
                      <a:pt x="480406" y="3"/>
                    </a:moveTo>
                    <a:cubicBezTo>
                      <a:pt x="501606" y="61"/>
                      <a:pt x="524311" y="1216"/>
                      <a:pt x="548407" y="3989"/>
                    </a:cubicBezTo>
                    <a:cubicBezTo>
                      <a:pt x="552114" y="3989"/>
                      <a:pt x="559528" y="3989"/>
                      <a:pt x="563235" y="3989"/>
                    </a:cubicBezTo>
                    <a:cubicBezTo>
                      <a:pt x="563235" y="26171"/>
                      <a:pt x="570649" y="66837"/>
                      <a:pt x="604013" y="107504"/>
                    </a:cubicBezTo>
                    <a:cubicBezTo>
                      <a:pt x="626255" y="129685"/>
                      <a:pt x="644790" y="140776"/>
                      <a:pt x="655911" y="148170"/>
                    </a:cubicBezTo>
                    <a:cubicBezTo>
                      <a:pt x="678153" y="162958"/>
                      <a:pt x="704102" y="177746"/>
                      <a:pt x="737465" y="174049"/>
                    </a:cubicBezTo>
                    <a:cubicBezTo>
                      <a:pt x="767122" y="170352"/>
                      <a:pt x="804192" y="151867"/>
                      <a:pt x="819020" y="122292"/>
                    </a:cubicBezTo>
                    <a:cubicBezTo>
                      <a:pt x="830141" y="100110"/>
                      <a:pt x="830141" y="77928"/>
                      <a:pt x="830141" y="55746"/>
                    </a:cubicBezTo>
                    <a:cubicBezTo>
                      <a:pt x="830141" y="37262"/>
                      <a:pt x="830141" y="18777"/>
                      <a:pt x="826434" y="7686"/>
                    </a:cubicBezTo>
                    <a:cubicBezTo>
                      <a:pt x="833848" y="11383"/>
                      <a:pt x="841262" y="11383"/>
                      <a:pt x="852383" y="11383"/>
                    </a:cubicBezTo>
                    <a:cubicBezTo>
                      <a:pt x="919110" y="15080"/>
                      <a:pt x="1056270" y="29868"/>
                      <a:pt x="1152653" y="107504"/>
                    </a:cubicBezTo>
                    <a:cubicBezTo>
                      <a:pt x="1267570" y="196231"/>
                      <a:pt x="1278692" y="347806"/>
                      <a:pt x="1282398" y="388472"/>
                    </a:cubicBezTo>
                    <a:lnTo>
                      <a:pt x="618841" y="388472"/>
                    </a:lnTo>
                    <a:lnTo>
                      <a:pt x="618841" y="798834"/>
                    </a:lnTo>
                    <a:lnTo>
                      <a:pt x="618841" y="1047420"/>
                    </a:lnTo>
                    <a:lnTo>
                      <a:pt x="72560" y="1047420"/>
                    </a:lnTo>
                    <a:lnTo>
                      <a:pt x="46221" y="1006385"/>
                    </a:lnTo>
                    <a:cubicBezTo>
                      <a:pt x="-29889" y="841581"/>
                      <a:pt x="3474" y="589957"/>
                      <a:pt x="36838" y="440230"/>
                    </a:cubicBezTo>
                    <a:cubicBezTo>
                      <a:pt x="55373" y="362594"/>
                      <a:pt x="73908" y="281261"/>
                      <a:pt x="107271" y="211019"/>
                    </a:cubicBezTo>
                    <a:cubicBezTo>
                      <a:pt x="151755" y="114898"/>
                      <a:pt x="218482" y="37262"/>
                      <a:pt x="333400" y="15080"/>
                    </a:cubicBezTo>
                    <a:cubicBezTo>
                      <a:pt x="366763" y="9535"/>
                      <a:pt x="416808" y="-170"/>
                      <a:pt x="480406" y="3"/>
                    </a:cubicBezTo>
                    <a:close/>
                  </a:path>
                </a:pathLst>
              </a:custGeom>
              <a:solidFill>
                <a:schemeClr val="accent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17">
                <a:extLst>
                  <a:ext uri="{FF2B5EF4-FFF2-40B4-BE49-F238E27FC236}">
                    <a16:creationId xmlns:a16="http://schemas.microsoft.com/office/drawing/2014/main" id="{CABB328D-3156-CE71-0F2A-3CEEAA33C812}"/>
                  </a:ext>
                </a:extLst>
              </p:cNvPr>
              <p:cNvSpPr/>
              <p:nvPr/>
            </p:nvSpPr>
            <p:spPr>
              <a:xfrm>
                <a:off x="9108072" y="1230172"/>
                <a:ext cx="322125" cy="319275"/>
              </a:xfrm>
              <a:custGeom>
                <a:avLst/>
                <a:gdLst>
                  <a:gd name="connsiteX0" fmla="*/ 392945 w 401285"/>
                  <a:gd name="connsiteY0" fmla="*/ 127857 h 397735"/>
                  <a:gd name="connsiteX1" fmla="*/ 392945 w 401285"/>
                  <a:gd name="connsiteY1" fmla="*/ 79797 h 397735"/>
                  <a:gd name="connsiteX2" fmla="*/ 355874 w 401285"/>
                  <a:gd name="connsiteY2" fmla="*/ 76100 h 397735"/>
                  <a:gd name="connsiteX3" fmla="*/ 370703 w 401285"/>
                  <a:gd name="connsiteY3" fmla="*/ 50221 h 397735"/>
                  <a:gd name="connsiteX4" fmla="*/ 363289 w 401285"/>
                  <a:gd name="connsiteY4" fmla="*/ 13252 h 397735"/>
                  <a:gd name="connsiteX5" fmla="*/ 326218 w 401285"/>
                  <a:gd name="connsiteY5" fmla="*/ 9555 h 397735"/>
                  <a:gd name="connsiteX6" fmla="*/ 307683 w 401285"/>
                  <a:gd name="connsiteY6" fmla="*/ 42827 h 397735"/>
                  <a:gd name="connsiteX7" fmla="*/ 174230 w 401285"/>
                  <a:gd name="connsiteY7" fmla="*/ 290523 h 397735"/>
                  <a:gd name="connsiteX8" fmla="*/ 137160 w 401285"/>
                  <a:gd name="connsiteY8" fmla="*/ 268342 h 397735"/>
                  <a:gd name="connsiteX9" fmla="*/ 100090 w 401285"/>
                  <a:gd name="connsiteY9" fmla="*/ 246160 h 397735"/>
                  <a:gd name="connsiteX10" fmla="*/ 163109 w 401285"/>
                  <a:gd name="connsiteY10" fmla="*/ 131554 h 397735"/>
                  <a:gd name="connsiteX11" fmla="*/ 144574 w 401285"/>
                  <a:gd name="connsiteY11" fmla="*/ 150039 h 397735"/>
                  <a:gd name="connsiteX12" fmla="*/ 181644 w 401285"/>
                  <a:gd name="connsiteY12" fmla="*/ 120463 h 397735"/>
                  <a:gd name="connsiteX13" fmla="*/ 237250 w 401285"/>
                  <a:gd name="connsiteY13" fmla="*/ 94585 h 397735"/>
                  <a:gd name="connsiteX14" fmla="*/ 266906 w 401285"/>
                  <a:gd name="connsiteY14" fmla="*/ 5858 h 397735"/>
                  <a:gd name="connsiteX15" fmla="*/ 222422 w 401285"/>
                  <a:gd name="connsiteY15" fmla="*/ 5858 h 397735"/>
                  <a:gd name="connsiteX16" fmla="*/ 148281 w 401285"/>
                  <a:gd name="connsiteY16" fmla="*/ 31736 h 397735"/>
                  <a:gd name="connsiteX17" fmla="*/ 74141 w 401285"/>
                  <a:gd name="connsiteY17" fmla="*/ 98282 h 397735"/>
                  <a:gd name="connsiteX18" fmla="*/ 59312 w 401285"/>
                  <a:gd name="connsiteY18" fmla="*/ 116766 h 397735"/>
                  <a:gd name="connsiteX19" fmla="*/ 44484 w 401285"/>
                  <a:gd name="connsiteY19" fmla="*/ 131554 h 397735"/>
                  <a:gd name="connsiteX20" fmla="*/ 0 w 401285"/>
                  <a:gd name="connsiteY20" fmla="*/ 161130 h 397735"/>
                  <a:gd name="connsiteX21" fmla="*/ 118625 w 401285"/>
                  <a:gd name="connsiteY21" fmla="*/ 397735 h 397735"/>
                  <a:gd name="connsiteX22" fmla="*/ 129746 w 401285"/>
                  <a:gd name="connsiteY22" fmla="*/ 394038 h 397735"/>
                  <a:gd name="connsiteX23" fmla="*/ 359582 w 401285"/>
                  <a:gd name="connsiteY23" fmla="*/ 235069 h 397735"/>
                  <a:gd name="connsiteX24" fmla="*/ 385531 w 401285"/>
                  <a:gd name="connsiteY24" fmla="*/ 198099 h 397735"/>
                  <a:gd name="connsiteX25" fmla="*/ 363289 w 401285"/>
                  <a:gd name="connsiteY25" fmla="*/ 161130 h 397735"/>
                  <a:gd name="connsiteX26" fmla="*/ 392945 w 401285"/>
                  <a:gd name="connsiteY26" fmla="*/ 127857 h 397735"/>
                  <a:gd name="connsiteX27" fmla="*/ 137160 w 401285"/>
                  <a:gd name="connsiteY27" fmla="*/ 142645 h 397735"/>
                  <a:gd name="connsiteX28" fmla="*/ 122332 w 401285"/>
                  <a:gd name="connsiteY28" fmla="*/ 161130 h 397735"/>
                  <a:gd name="connsiteX29" fmla="*/ 137160 w 401285"/>
                  <a:gd name="connsiteY29" fmla="*/ 142645 h 397735"/>
                  <a:gd name="connsiteX30" fmla="*/ 29656 w 401285"/>
                  <a:gd name="connsiteY30" fmla="*/ 150039 h 397735"/>
                  <a:gd name="connsiteX31" fmla="*/ 29656 w 401285"/>
                  <a:gd name="connsiteY31" fmla="*/ 150039 h 397735"/>
                  <a:gd name="connsiteX32" fmla="*/ 29656 w 401285"/>
                  <a:gd name="connsiteY32" fmla="*/ 150039 h 397735"/>
                  <a:gd name="connsiteX33" fmla="*/ 37070 w 401285"/>
                  <a:gd name="connsiteY33" fmla="*/ 131554 h 397735"/>
                  <a:gd name="connsiteX34" fmla="*/ 37070 w 401285"/>
                  <a:gd name="connsiteY34" fmla="*/ 131554 h 397735"/>
                  <a:gd name="connsiteX35" fmla="*/ 37070 w 401285"/>
                  <a:gd name="connsiteY35" fmla="*/ 131554 h 397735"/>
                  <a:gd name="connsiteX36" fmla="*/ 33363 w 401285"/>
                  <a:gd name="connsiteY36" fmla="*/ 142645 h 397735"/>
                  <a:gd name="connsiteX37" fmla="*/ 33363 w 401285"/>
                  <a:gd name="connsiteY37" fmla="*/ 142645 h 397735"/>
                  <a:gd name="connsiteX38" fmla="*/ 33363 w 401285"/>
                  <a:gd name="connsiteY38" fmla="*/ 142645 h 397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01285" h="397735">
                    <a:moveTo>
                      <a:pt x="392945" y="127857"/>
                    </a:moveTo>
                    <a:cubicBezTo>
                      <a:pt x="404066" y="113069"/>
                      <a:pt x="404066" y="90888"/>
                      <a:pt x="392945" y="79797"/>
                    </a:cubicBezTo>
                    <a:cubicBezTo>
                      <a:pt x="385531" y="68706"/>
                      <a:pt x="366996" y="68706"/>
                      <a:pt x="355874" y="76100"/>
                    </a:cubicBezTo>
                    <a:cubicBezTo>
                      <a:pt x="363289" y="68706"/>
                      <a:pt x="366996" y="57615"/>
                      <a:pt x="370703" y="50221"/>
                    </a:cubicBezTo>
                    <a:cubicBezTo>
                      <a:pt x="374410" y="35433"/>
                      <a:pt x="374410" y="20646"/>
                      <a:pt x="363289" y="13252"/>
                    </a:cubicBezTo>
                    <a:cubicBezTo>
                      <a:pt x="355874" y="5858"/>
                      <a:pt x="341047" y="5858"/>
                      <a:pt x="326218" y="9555"/>
                    </a:cubicBezTo>
                    <a:lnTo>
                      <a:pt x="307683" y="42827"/>
                    </a:lnTo>
                    <a:lnTo>
                      <a:pt x="174230" y="290523"/>
                    </a:lnTo>
                    <a:lnTo>
                      <a:pt x="137160" y="268342"/>
                    </a:lnTo>
                    <a:lnTo>
                      <a:pt x="100090" y="246160"/>
                    </a:lnTo>
                    <a:lnTo>
                      <a:pt x="163109" y="131554"/>
                    </a:lnTo>
                    <a:cubicBezTo>
                      <a:pt x="155695" y="135251"/>
                      <a:pt x="151988" y="142645"/>
                      <a:pt x="144574" y="150039"/>
                    </a:cubicBezTo>
                    <a:cubicBezTo>
                      <a:pt x="155695" y="138948"/>
                      <a:pt x="166816" y="127857"/>
                      <a:pt x="181644" y="120463"/>
                    </a:cubicBezTo>
                    <a:cubicBezTo>
                      <a:pt x="200179" y="109372"/>
                      <a:pt x="218715" y="105675"/>
                      <a:pt x="237250" y="94585"/>
                    </a:cubicBezTo>
                    <a:cubicBezTo>
                      <a:pt x="263199" y="79797"/>
                      <a:pt x="300269" y="31736"/>
                      <a:pt x="266906" y="5858"/>
                    </a:cubicBezTo>
                    <a:cubicBezTo>
                      <a:pt x="255785" y="-5233"/>
                      <a:pt x="237250" y="2161"/>
                      <a:pt x="222422" y="5858"/>
                    </a:cubicBezTo>
                    <a:cubicBezTo>
                      <a:pt x="196473" y="13252"/>
                      <a:pt x="170523" y="20646"/>
                      <a:pt x="148281" y="31736"/>
                    </a:cubicBezTo>
                    <a:cubicBezTo>
                      <a:pt x="118625" y="46524"/>
                      <a:pt x="96383" y="72403"/>
                      <a:pt x="74141" y="98282"/>
                    </a:cubicBezTo>
                    <a:cubicBezTo>
                      <a:pt x="70434" y="105675"/>
                      <a:pt x="63020" y="109372"/>
                      <a:pt x="59312" y="116766"/>
                    </a:cubicBezTo>
                    <a:cubicBezTo>
                      <a:pt x="55605" y="120463"/>
                      <a:pt x="51898" y="127857"/>
                      <a:pt x="44484" y="131554"/>
                    </a:cubicBezTo>
                    <a:cubicBezTo>
                      <a:pt x="29656" y="142645"/>
                      <a:pt x="14828" y="153736"/>
                      <a:pt x="0" y="161130"/>
                    </a:cubicBezTo>
                    <a:cubicBezTo>
                      <a:pt x="40777" y="238766"/>
                      <a:pt x="77848" y="320099"/>
                      <a:pt x="118625" y="397735"/>
                    </a:cubicBezTo>
                    <a:cubicBezTo>
                      <a:pt x="126039" y="397735"/>
                      <a:pt x="129746" y="394038"/>
                      <a:pt x="129746" y="394038"/>
                    </a:cubicBezTo>
                    <a:cubicBezTo>
                      <a:pt x="370703" y="342281"/>
                      <a:pt x="396652" y="275735"/>
                      <a:pt x="359582" y="235069"/>
                    </a:cubicBezTo>
                    <a:cubicBezTo>
                      <a:pt x="359582" y="235069"/>
                      <a:pt x="385531" y="209190"/>
                      <a:pt x="385531" y="198099"/>
                    </a:cubicBezTo>
                    <a:cubicBezTo>
                      <a:pt x="385531" y="183312"/>
                      <a:pt x="378117" y="157433"/>
                      <a:pt x="363289" y="161130"/>
                    </a:cubicBezTo>
                    <a:cubicBezTo>
                      <a:pt x="381824" y="142645"/>
                      <a:pt x="381824" y="142645"/>
                      <a:pt x="392945" y="127857"/>
                    </a:cubicBezTo>
                    <a:close/>
                    <a:moveTo>
                      <a:pt x="137160" y="142645"/>
                    </a:moveTo>
                    <a:cubicBezTo>
                      <a:pt x="129746" y="150039"/>
                      <a:pt x="126039" y="153736"/>
                      <a:pt x="122332" y="161130"/>
                    </a:cubicBezTo>
                    <a:cubicBezTo>
                      <a:pt x="129746" y="157433"/>
                      <a:pt x="133453" y="150039"/>
                      <a:pt x="137160" y="142645"/>
                    </a:cubicBezTo>
                    <a:close/>
                    <a:moveTo>
                      <a:pt x="29656" y="150039"/>
                    </a:moveTo>
                    <a:cubicBezTo>
                      <a:pt x="29656" y="150039"/>
                      <a:pt x="29656" y="150039"/>
                      <a:pt x="29656" y="150039"/>
                    </a:cubicBezTo>
                    <a:cubicBezTo>
                      <a:pt x="29656" y="150039"/>
                      <a:pt x="29656" y="150039"/>
                      <a:pt x="29656" y="150039"/>
                    </a:cubicBezTo>
                    <a:close/>
                    <a:moveTo>
                      <a:pt x="37070" y="131554"/>
                    </a:moveTo>
                    <a:cubicBezTo>
                      <a:pt x="37070" y="131554"/>
                      <a:pt x="37070" y="131554"/>
                      <a:pt x="37070" y="131554"/>
                    </a:cubicBezTo>
                    <a:cubicBezTo>
                      <a:pt x="37070" y="131554"/>
                      <a:pt x="37070" y="131554"/>
                      <a:pt x="37070" y="131554"/>
                    </a:cubicBezTo>
                    <a:close/>
                    <a:moveTo>
                      <a:pt x="33363" y="142645"/>
                    </a:moveTo>
                    <a:cubicBezTo>
                      <a:pt x="33363" y="142645"/>
                      <a:pt x="29656" y="142645"/>
                      <a:pt x="33363" y="142645"/>
                    </a:cubicBezTo>
                    <a:cubicBezTo>
                      <a:pt x="29656" y="142645"/>
                      <a:pt x="33363" y="142645"/>
                      <a:pt x="33363" y="142645"/>
                    </a:cubicBez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0" name="Freeform 18">
                <a:extLst>
                  <a:ext uri="{FF2B5EF4-FFF2-40B4-BE49-F238E27FC236}">
                    <a16:creationId xmlns:a16="http://schemas.microsoft.com/office/drawing/2014/main" id="{F7D7ABF2-546B-4A86-DE21-0E82C375AA38}"/>
                  </a:ext>
                </a:extLst>
              </p:cNvPr>
              <p:cNvSpPr/>
              <p:nvPr/>
            </p:nvSpPr>
            <p:spPr>
              <a:xfrm>
                <a:off x="7774772" y="985590"/>
                <a:ext cx="1440427" cy="960507"/>
              </a:xfrm>
              <a:custGeom>
                <a:avLst/>
                <a:gdLst>
                  <a:gd name="connsiteX0" fmla="*/ 1134552 w 1794402"/>
                  <a:gd name="connsiteY0" fmla="*/ 203333 h 1196545"/>
                  <a:gd name="connsiteX1" fmla="*/ 1038169 w 1794402"/>
                  <a:gd name="connsiteY1" fmla="*/ 22182 h 1196545"/>
                  <a:gd name="connsiteX2" fmla="*/ 912131 w 1794402"/>
                  <a:gd name="connsiteY2" fmla="*/ 0 h 1196545"/>
                  <a:gd name="connsiteX3" fmla="*/ 878767 w 1794402"/>
                  <a:gd name="connsiteY3" fmla="*/ 0 h 1196545"/>
                  <a:gd name="connsiteX4" fmla="*/ 897302 w 1794402"/>
                  <a:gd name="connsiteY4" fmla="*/ 99818 h 1196545"/>
                  <a:gd name="connsiteX5" fmla="*/ 849111 w 1794402"/>
                  <a:gd name="connsiteY5" fmla="*/ 140484 h 1196545"/>
                  <a:gd name="connsiteX6" fmla="*/ 767556 w 1794402"/>
                  <a:gd name="connsiteY6" fmla="*/ 140484 h 1196545"/>
                  <a:gd name="connsiteX7" fmla="*/ 656346 w 1794402"/>
                  <a:gd name="connsiteY7" fmla="*/ 18485 h 1196545"/>
                  <a:gd name="connsiteX8" fmla="*/ 545135 w 1794402"/>
                  <a:gd name="connsiteY8" fmla="*/ 33273 h 1196545"/>
                  <a:gd name="connsiteX9" fmla="*/ 504358 w 1794402"/>
                  <a:gd name="connsiteY9" fmla="*/ 40666 h 1196545"/>
                  <a:gd name="connsiteX10" fmla="*/ 226331 w 1794402"/>
                  <a:gd name="connsiteY10" fmla="*/ 292059 h 1196545"/>
                  <a:gd name="connsiteX11" fmla="*/ 74342 w 1794402"/>
                  <a:gd name="connsiteY11" fmla="*/ 639573 h 1196545"/>
                  <a:gd name="connsiteX12" fmla="*/ 202 w 1794402"/>
                  <a:gd name="connsiteY12" fmla="*/ 994481 h 1196545"/>
                  <a:gd name="connsiteX13" fmla="*/ 92878 w 1794402"/>
                  <a:gd name="connsiteY13" fmla="*/ 1164541 h 1196545"/>
                  <a:gd name="connsiteX14" fmla="*/ 215209 w 1794402"/>
                  <a:gd name="connsiteY14" fmla="*/ 1190420 h 1196545"/>
                  <a:gd name="connsiteX15" fmla="*/ 545135 w 1794402"/>
                  <a:gd name="connsiteY15" fmla="*/ 1194117 h 1196545"/>
                  <a:gd name="connsiteX16" fmla="*/ 845404 w 1794402"/>
                  <a:gd name="connsiteY16" fmla="*/ 1175632 h 1196545"/>
                  <a:gd name="connsiteX17" fmla="*/ 837990 w 1794402"/>
                  <a:gd name="connsiteY17" fmla="*/ 939027 h 1196545"/>
                  <a:gd name="connsiteX18" fmla="*/ 837990 w 1794402"/>
                  <a:gd name="connsiteY18" fmla="*/ 935330 h 1196545"/>
                  <a:gd name="connsiteX19" fmla="*/ 837990 w 1794402"/>
                  <a:gd name="connsiteY19" fmla="*/ 924239 h 1196545"/>
                  <a:gd name="connsiteX20" fmla="*/ 837990 w 1794402"/>
                  <a:gd name="connsiteY20" fmla="*/ 920542 h 1196545"/>
                  <a:gd name="connsiteX21" fmla="*/ 908423 w 1794402"/>
                  <a:gd name="connsiteY21" fmla="*/ 890966 h 1196545"/>
                  <a:gd name="connsiteX22" fmla="*/ 908423 w 1794402"/>
                  <a:gd name="connsiteY22" fmla="*/ 961209 h 1196545"/>
                  <a:gd name="connsiteX23" fmla="*/ 897302 w 1794402"/>
                  <a:gd name="connsiteY23" fmla="*/ 303150 h 1196545"/>
                  <a:gd name="connsiteX24" fmla="*/ 1141966 w 1794402"/>
                  <a:gd name="connsiteY24" fmla="*/ 273575 h 1196545"/>
                  <a:gd name="connsiteX25" fmla="*/ 1134552 w 1794402"/>
                  <a:gd name="connsiteY25" fmla="*/ 203333 h 1196545"/>
                  <a:gd name="connsiteX26" fmla="*/ 367198 w 1794402"/>
                  <a:gd name="connsiteY26" fmla="*/ 865088 h 1196545"/>
                  <a:gd name="connsiteX27" fmla="*/ 378319 w 1794402"/>
                  <a:gd name="connsiteY27" fmla="*/ 750482 h 1196545"/>
                  <a:gd name="connsiteX28" fmla="*/ 426510 w 1794402"/>
                  <a:gd name="connsiteY28" fmla="*/ 658058 h 1196545"/>
                  <a:gd name="connsiteX29" fmla="*/ 415389 w 1794402"/>
                  <a:gd name="connsiteY29" fmla="*/ 879875 h 1196545"/>
                  <a:gd name="connsiteX30" fmla="*/ 367198 w 1794402"/>
                  <a:gd name="connsiteY30" fmla="*/ 865088 h 1196545"/>
                  <a:gd name="connsiteX31" fmla="*/ 1794403 w 1794402"/>
                  <a:gd name="connsiteY31" fmla="*/ 720906 h 1196545"/>
                  <a:gd name="connsiteX32" fmla="*/ 1431114 w 1794402"/>
                  <a:gd name="connsiteY32" fmla="*/ 879875 h 1196545"/>
                  <a:gd name="connsiteX33" fmla="*/ 1460770 w 1794402"/>
                  <a:gd name="connsiteY33" fmla="*/ 543452 h 1196545"/>
                  <a:gd name="connsiteX34" fmla="*/ 1649829 w 1794402"/>
                  <a:gd name="connsiteY34" fmla="*/ 432544 h 1196545"/>
                  <a:gd name="connsiteX35" fmla="*/ 1794403 w 1794402"/>
                  <a:gd name="connsiteY35" fmla="*/ 720906 h 1196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94402" h="1196545">
                    <a:moveTo>
                      <a:pt x="1134552" y="203333"/>
                    </a:moveTo>
                    <a:cubicBezTo>
                      <a:pt x="1130845" y="166363"/>
                      <a:pt x="1112310" y="59151"/>
                      <a:pt x="1038169" y="22182"/>
                    </a:cubicBezTo>
                    <a:cubicBezTo>
                      <a:pt x="1004806" y="7394"/>
                      <a:pt x="967736" y="3697"/>
                      <a:pt x="912131" y="0"/>
                    </a:cubicBezTo>
                    <a:cubicBezTo>
                      <a:pt x="897302" y="0"/>
                      <a:pt x="886181" y="0"/>
                      <a:pt x="878767" y="0"/>
                    </a:cubicBezTo>
                    <a:cubicBezTo>
                      <a:pt x="904716" y="29576"/>
                      <a:pt x="912131" y="70242"/>
                      <a:pt x="897302" y="99818"/>
                    </a:cubicBezTo>
                    <a:cubicBezTo>
                      <a:pt x="882474" y="125696"/>
                      <a:pt x="856525" y="136787"/>
                      <a:pt x="849111" y="140484"/>
                    </a:cubicBezTo>
                    <a:cubicBezTo>
                      <a:pt x="812041" y="155272"/>
                      <a:pt x="782385" y="144181"/>
                      <a:pt x="767556" y="140484"/>
                    </a:cubicBezTo>
                    <a:cubicBezTo>
                      <a:pt x="689709" y="114606"/>
                      <a:pt x="660053" y="33273"/>
                      <a:pt x="656346" y="18485"/>
                    </a:cubicBezTo>
                    <a:cubicBezTo>
                      <a:pt x="619275" y="22182"/>
                      <a:pt x="582205" y="25879"/>
                      <a:pt x="545135" y="33273"/>
                    </a:cubicBezTo>
                    <a:cubicBezTo>
                      <a:pt x="530307" y="36970"/>
                      <a:pt x="519186" y="36970"/>
                      <a:pt x="504358" y="40666"/>
                    </a:cubicBezTo>
                    <a:cubicBezTo>
                      <a:pt x="363490" y="18485"/>
                      <a:pt x="278229" y="188545"/>
                      <a:pt x="226331" y="292059"/>
                    </a:cubicBezTo>
                    <a:cubicBezTo>
                      <a:pt x="170725" y="402968"/>
                      <a:pt x="115120" y="524968"/>
                      <a:pt x="74342" y="639573"/>
                    </a:cubicBezTo>
                    <a:cubicBezTo>
                      <a:pt x="44686" y="731997"/>
                      <a:pt x="-3505" y="905754"/>
                      <a:pt x="202" y="994481"/>
                    </a:cubicBezTo>
                    <a:cubicBezTo>
                      <a:pt x="3909" y="1061026"/>
                      <a:pt x="33565" y="1131269"/>
                      <a:pt x="92878" y="1164541"/>
                    </a:cubicBezTo>
                    <a:cubicBezTo>
                      <a:pt x="129948" y="1183026"/>
                      <a:pt x="174432" y="1186723"/>
                      <a:pt x="215209" y="1190420"/>
                    </a:cubicBezTo>
                    <a:cubicBezTo>
                      <a:pt x="326420" y="1197814"/>
                      <a:pt x="433924" y="1197814"/>
                      <a:pt x="545135" y="1194117"/>
                    </a:cubicBezTo>
                    <a:cubicBezTo>
                      <a:pt x="571084" y="1194117"/>
                      <a:pt x="845404" y="1183026"/>
                      <a:pt x="845404" y="1175632"/>
                    </a:cubicBezTo>
                    <a:cubicBezTo>
                      <a:pt x="849111" y="1112784"/>
                      <a:pt x="841697" y="1005572"/>
                      <a:pt x="837990" y="939027"/>
                    </a:cubicBezTo>
                    <a:cubicBezTo>
                      <a:pt x="837990" y="939027"/>
                      <a:pt x="837990" y="935330"/>
                      <a:pt x="837990" y="935330"/>
                    </a:cubicBezTo>
                    <a:cubicBezTo>
                      <a:pt x="837990" y="931633"/>
                      <a:pt x="837990" y="927936"/>
                      <a:pt x="837990" y="924239"/>
                    </a:cubicBezTo>
                    <a:cubicBezTo>
                      <a:pt x="837990" y="924239"/>
                      <a:pt x="837990" y="924239"/>
                      <a:pt x="837990" y="920542"/>
                    </a:cubicBezTo>
                    <a:cubicBezTo>
                      <a:pt x="878767" y="905754"/>
                      <a:pt x="908423" y="890966"/>
                      <a:pt x="908423" y="890966"/>
                    </a:cubicBezTo>
                    <a:lnTo>
                      <a:pt x="908423" y="961209"/>
                    </a:lnTo>
                    <a:lnTo>
                      <a:pt x="897302" y="303150"/>
                    </a:lnTo>
                    <a:lnTo>
                      <a:pt x="1141966" y="273575"/>
                    </a:lnTo>
                    <a:cubicBezTo>
                      <a:pt x="1138259" y="251393"/>
                      <a:pt x="1138259" y="225514"/>
                      <a:pt x="1134552" y="203333"/>
                    </a:cubicBezTo>
                    <a:close/>
                    <a:moveTo>
                      <a:pt x="367198" y="865088"/>
                    </a:moveTo>
                    <a:cubicBezTo>
                      <a:pt x="333834" y="835512"/>
                      <a:pt x="363490" y="780058"/>
                      <a:pt x="378319" y="750482"/>
                    </a:cubicBezTo>
                    <a:cubicBezTo>
                      <a:pt x="393147" y="720906"/>
                      <a:pt x="407975" y="691331"/>
                      <a:pt x="426510" y="658058"/>
                    </a:cubicBezTo>
                    <a:cubicBezTo>
                      <a:pt x="426510" y="731997"/>
                      <a:pt x="422803" y="805936"/>
                      <a:pt x="415389" y="879875"/>
                    </a:cubicBezTo>
                    <a:cubicBezTo>
                      <a:pt x="393147" y="876178"/>
                      <a:pt x="378319" y="872482"/>
                      <a:pt x="367198" y="865088"/>
                    </a:cubicBezTo>
                    <a:close/>
                    <a:moveTo>
                      <a:pt x="1794403" y="720906"/>
                    </a:moveTo>
                    <a:cubicBezTo>
                      <a:pt x="1672071" y="772664"/>
                      <a:pt x="1553446" y="828118"/>
                      <a:pt x="1431114" y="879875"/>
                    </a:cubicBezTo>
                    <a:lnTo>
                      <a:pt x="1460770" y="543452"/>
                    </a:lnTo>
                    <a:cubicBezTo>
                      <a:pt x="1523790" y="506483"/>
                      <a:pt x="1586809" y="469513"/>
                      <a:pt x="1649829" y="432544"/>
                    </a:cubicBezTo>
                    <a:cubicBezTo>
                      <a:pt x="1698020" y="528665"/>
                      <a:pt x="1746211" y="624785"/>
                      <a:pt x="1794403" y="720906"/>
                    </a:cubicBez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1" name="Freeform 19">
                <a:extLst>
                  <a:ext uri="{FF2B5EF4-FFF2-40B4-BE49-F238E27FC236}">
                    <a16:creationId xmlns:a16="http://schemas.microsoft.com/office/drawing/2014/main" id="{549D5D63-C655-6A6F-4354-293126D1DBEF}"/>
                  </a:ext>
                </a:extLst>
              </p:cNvPr>
              <p:cNvSpPr/>
              <p:nvPr/>
            </p:nvSpPr>
            <p:spPr>
              <a:xfrm>
                <a:off x="8295691" y="967784"/>
                <a:ext cx="202351" cy="130577"/>
              </a:xfrm>
              <a:custGeom>
                <a:avLst/>
                <a:gdLst>
                  <a:gd name="connsiteX0" fmla="*/ 0 w 252077"/>
                  <a:gd name="connsiteY0" fmla="*/ 29576 h 162666"/>
                  <a:gd name="connsiteX1" fmla="*/ 18535 w 252077"/>
                  <a:gd name="connsiteY1" fmla="*/ 62848 h 162666"/>
                  <a:gd name="connsiteX2" fmla="*/ 55605 w 252077"/>
                  <a:gd name="connsiteY2" fmla="*/ 118303 h 162666"/>
                  <a:gd name="connsiteX3" fmla="*/ 100090 w 252077"/>
                  <a:gd name="connsiteY3" fmla="*/ 147878 h 162666"/>
                  <a:gd name="connsiteX4" fmla="*/ 155695 w 252077"/>
                  <a:gd name="connsiteY4" fmla="*/ 162666 h 162666"/>
                  <a:gd name="connsiteX5" fmla="*/ 207594 w 252077"/>
                  <a:gd name="connsiteY5" fmla="*/ 151575 h 162666"/>
                  <a:gd name="connsiteX6" fmla="*/ 240957 w 252077"/>
                  <a:gd name="connsiteY6" fmla="*/ 122000 h 162666"/>
                  <a:gd name="connsiteX7" fmla="*/ 252078 w 252077"/>
                  <a:gd name="connsiteY7" fmla="*/ 85030 h 162666"/>
                  <a:gd name="connsiteX8" fmla="*/ 240957 w 252077"/>
                  <a:gd name="connsiteY8" fmla="*/ 44364 h 162666"/>
                  <a:gd name="connsiteX9" fmla="*/ 215008 w 252077"/>
                  <a:gd name="connsiteY9" fmla="*/ 0 h 162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2077" h="162666">
                    <a:moveTo>
                      <a:pt x="0" y="29576"/>
                    </a:moveTo>
                    <a:cubicBezTo>
                      <a:pt x="3707" y="36970"/>
                      <a:pt x="11121" y="48060"/>
                      <a:pt x="18535" y="62848"/>
                    </a:cubicBezTo>
                    <a:cubicBezTo>
                      <a:pt x="37070" y="92424"/>
                      <a:pt x="44484" y="107212"/>
                      <a:pt x="55605" y="118303"/>
                    </a:cubicBezTo>
                    <a:cubicBezTo>
                      <a:pt x="74141" y="136787"/>
                      <a:pt x="92676" y="144181"/>
                      <a:pt x="100090" y="147878"/>
                    </a:cubicBezTo>
                    <a:cubicBezTo>
                      <a:pt x="114918" y="155272"/>
                      <a:pt x="129746" y="162666"/>
                      <a:pt x="155695" y="162666"/>
                    </a:cubicBezTo>
                    <a:cubicBezTo>
                      <a:pt x="163109" y="162666"/>
                      <a:pt x="185351" y="162666"/>
                      <a:pt x="207594" y="151575"/>
                    </a:cubicBezTo>
                    <a:cubicBezTo>
                      <a:pt x="215008" y="147878"/>
                      <a:pt x="229836" y="140484"/>
                      <a:pt x="240957" y="122000"/>
                    </a:cubicBezTo>
                    <a:cubicBezTo>
                      <a:pt x="252078" y="107212"/>
                      <a:pt x="252078" y="88727"/>
                      <a:pt x="252078" y="85030"/>
                    </a:cubicBezTo>
                    <a:cubicBezTo>
                      <a:pt x="252078" y="81333"/>
                      <a:pt x="252078" y="70242"/>
                      <a:pt x="240957" y="44364"/>
                    </a:cubicBezTo>
                    <a:cubicBezTo>
                      <a:pt x="237250" y="33273"/>
                      <a:pt x="229836" y="14788"/>
                      <a:pt x="215008" y="0"/>
                    </a:cubicBezTo>
                  </a:path>
                </a:pathLst>
              </a:custGeom>
              <a:noFill/>
              <a:ln w="37006" cap="rnd">
                <a:solidFill>
                  <a:schemeClr val="bg1"/>
                </a:solidFill>
                <a:prstDash val="solid"/>
                <a:miter/>
              </a:ln>
            </p:spPr>
            <p:txBody>
              <a:bodyPr rtlCol="0" anchor="ctr"/>
              <a:lstStyle/>
              <a:p>
                <a:endParaRPr lang="en-US" dirty="0"/>
              </a:p>
            </p:txBody>
          </p:sp>
          <p:sp>
            <p:nvSpPr>
              <p:cNvPr id="22" name="Freeform 20">
                <a:extLst>
                  <a:ext uri="{FF2B5EF4-FFF2-40B4-BE49-F238E27FC236}">
                    <a16:creationId xmlns:a16="http://schemas.microsoft.com/office/drawing/2014/main" id="{2212D605-97F8-BFD1-40DE-EAA9A63B6701}"/>
                  </a:ext>
                </a:extLst>
              </p:cNvPr>
              <p:cNvSpPr/>
              <p:nvPr/>
            </p:nvSpPr>
            <p:spPr>
              <a:xfrm>
                <a:off x="8235445" y="523163"/>
                <a:ext cx="300891" cy="272495"/>
              </a:xfrm>
              <a:custGeom>
                <a:avLst/>
                <a:gdLst>
                  <a:gd name="connsiteX0" fmla="*/ 249281 w 374833"/>
                  <a:gd name="connsiteY0" fmla="*/ 73279 h 339459"/>
                  <a:gd name="connsiteX1" fmla="*/ 186262 w 374833"/>
                  <a:gd name="connsiteY1" fmla="*/ 65885 h 339459"/>
                  <a:gd name="connsiteX2" fmla="*/ 145484 w 374833"/>
                  <a:gd name="connsiteY2" fmla="*/ 6733 h 339459"/>
                  <a:gd name="connsiteX3" fmla="*/ 45395 w 374833"/>
                  <a:gd name="connsiteY3" fmla="*/ 25218 h 339459"/>
                  <a:gd name="connsiteX4" fmla="*/ 910 w 374833"/>
                  <a:gd name="connsiteY4" fmla="*/ 91763 h 339459"/>
                  <a:gd name="connsiteX5" fmla="*/ 26859 w 374833"/>
                  <a:gd name="connsiteY5" fmla="*/ 165702 h 339459"/>
                  <a:gd name="connsiteX6" fmla="*/ 30566 w 374833"/>
                  <a:gd name="connsiteY6" fmla="*/ 169399 h 339459"/>
                  <a:gd name="connsiteX7" fmla="*/ 23152 w 374833"/>
                  <a:gd name="connsiteY7" fmla="*/ 339459 h 339459"/>
                  <a:gd name="connsiteX8" fmla="*/ 241867 w 374833"/>
                  <a:gd name="connsiteY8" fmla="*/ 158308 h 339459"/>
                  <a:gd name="connsiteX9" fmla="*/ 297472 w 374833"/>
                  <a:gd name="connsiteY9" fmla="*/ 224854 h 339459"/>
                  <a:gd name="connsiteX10" fmla="*/ 367906 w 374833"/>
                  <a:gd name="connsiteY10" fmla="*/ 265520 h 339459"/>
                  <a:gd name="connsiteX11" fmla="*/ 249281 w 374833"/>
                  <a:gd name="connsiteY11" fmla="*/ 73279 h 339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4833" h="339459">
                    <a:moveTo>
                      <a:pt x="249281" y="73279"/>
                    </a:moveTo>
                    <a:cubicBezTo>
                      <a:pt x="227039" y="69582"/>
                      <a:pt x="204797" y="65885"/>
                      <a:pt x="186262" y="65885"/>
                    </a:cubicBezTo>
                    <a:cubicBezTo>
                      <a:pt x="189969" y="43703"/>
                      <a:pt x="178847" y="21521"/>
                      <a:pt x="145484" y="6733"/>
                    </a:cubicBezTo>
                    <a:cubicBezTo>
                      <a:pt x="112121" y="-8054"/>
                      <a:pt x="75051" y="3036"/>
                      <a:pt x="45395" y="25218"/>
                    </a:cubicBezTo>
                    <a:cubicBezTo>
                      <a:pt x="23152" y="40006"/>
                      <a:pt x="4617" y="65885"/>
                      <a:pt x="910" y="91763"/>
                    </a:cubicBezTo>
                    <a:cubicBezTo>
                      <a:pt x="-2797" y="117642"/>
                      <a:pt x="4617" y="150915"/>
                      <a:pt x="26859" y="165702"/>
                    </a:cubicBezTo>
                    <a:cubicBezTo>
                      <a:pt x="26859" y="165702"/>
                      <a:pt x="30566" y="169399"/>
                      <a:pt x="30566" y="169399"/>
                    </a:cubicBezTo>
                    <a:cubicBezTo>
                      <a:pt x="4617" y="221157"/>
                      <a:pt x="910" y="284005"/>
                      <a:pt x="23152" y="339459"/>
                    </a:cubicBezTo>
                    <a:cubicBezTo>
                      <a:pt x="115828" y="313581"/>
                      <a:pt x="197383" y="247035"/>
                      <a:pt x="241867" y="158308"/>
                    </a:cubicBezTo>
                    <a:cubicBezTo>
                      <a:pt x="234453" y="173096"/>
                      <a:pt x="286351" y="217460"/>
                      <a:pt x="297472" y="224854"/>
                    </a:cubicBezTo>
                    <a:cubicBezTo>
                      <a:pt x="304886" y="228551"/>
                      <a:pt x="364199" y="269217"/>
                      <a:pt x="367906" y="265520"/>
                    </a:cubicBezTo>
                    <a:cubicBezTo>
                      <a:pt x="397562" y="180490"/>
                      <a:pt x="327129" y="91763"/>
                      <a:pt x="249281" y="73279"/>
                    </a:cubicBezTo>
                    <a:close/>
                  </a:path>
                </a:pathLst>
              </a:custGeom>
              <a:solidFill>
                <a:schemeClr val="accent5"/>
              </a:solidFill>
              <a:ln w="37006" cap="rnd">
                <a:solidFill>
                  <a:schemeClr val="bg1"/>
                </a:solidFill>
                <a:prstDash val="solid"/>
                <a:bevel/>
              </a:ln>
            </p:spPr>
            <p:txBody>
              <a:bodyPr rtlCol="0" anchor="ctr"/>
              <a:lstStyle/>
              <a:p>
                <a:endParaRPr lang="en-US" dirty="0"/>
              </a:p>
            </p:txBody>
          </p:sp>
          <p:sp>
            <p:nvSpPr>
              <p:cNvPr id="23" name="Freeform 21">
                <a:extLst>
                  <a:ext uri="{FF2B5EF4-FFF2-40B4-BE49-F238E27FC236}">
                    <a16:creationId xmlns:a16="http://schemas.microsoft.com/office/drawing/2014/main" id="{D00BBAB8-A62D-2298-972D-B6005FE937A3}"/>
                  </a:ext>
                </a:extLst>
              </p:cNvPr>
              <p:cNvSpPr/>
              <p:nvPr/>
            </p:nvSpPr>
            <p:spPr>
              <a:xfrm>
                <a:off x="8262957" y="647275"/>
                <a:ext cx="263696" cy="250072"/>
              </a:xfrm>
              <a:custGeom>
                <a:avLst/>
                <a:gdLst>
                  <a:gd name="connsiteX0" fmla="*/ 266906 w 328497"/>
                  <a:gd name="connsiteY0" fmla="*/ 66545 h 311525"/>
                  <a:gd name="connsiteX1" fmla="*/ 211301 w 328497"/>
                  <a:gd name="connsiteY1" fmla="*/ 0 h 311525"/>
                  <a:gd name="connsiteX2" fmla="*/ 0 w 328497"/>
                  <a:gd name="connsiteY2" fmla="*/ 177454 h 311525"/>
                  <a:gd name="connsiteX3" fmla="*/ 0 w 328497"/>
                  <a:gd name="connsiteY3" fmla="*/ 181151 h 311525"/>
                  <a:gd name="connsiteX4" fmla="*/ 200179 w 328497"/>
                  <a:gd name="connsiteY4" fmla="*/ 306847 h 311525"/>
                  <a:gd name="connsiteX5" fmla="*/ 326218 w 328497"/>
                  <a:gd name="connsiteY5" fmla="*/ 103515 h 311525"/>
                  <a:gd name="connsiteX6" fmla="*/ 266906 w 328497"/>
                  <a:gd name="connsiteY6" fmla="*/ 66545 h 31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497" h="311525">
                    <a:moveTo>
                      <a:pt x="266906" y="66545"/>
                    </a:moveTo>
                    <a:cubicBezTo>
                      <a:pt x="255785" y="59151"/>
                      <a:pt x="203886" y="14788"/>
                      <a:pt x="211301" y="0"/>
                    </a:cubicBezTo>
                    <a:cubicBezTo>
                      <a:pt x="170523" y="85030"/>
                      <a:pt x="92676" y="151575"/>
                      <a:pt x="0" y="177454"/>
                    </a:cubicBezTo>
                    <a:cubicBezTo>
                      <a:pt x="0" y="177454"/>
                      <a:pt x="0" y="181151"/>
                      <a:pt x="0" y="181151"/>
                    </a:cubicBezTo>
                    <a:cubicBezTo>
                      <a:pt x="22242" y="269878"/>
                      <a:pt x="118625" y="329029"/>
                      <a:pt x="200179" y="306847"/>
                    </a:cubicBezTo>
                    <a:cubicBezTo>
                      <a:pt x="281734" y="288363"/>
                      <a:pt x="341046" y="192242"/>
                      <a:pt x="326218" y="103515"/>
                    </a:cubicBezTo>
                    <a:cubicBezTo>
                      <a:pt x="311390" y="96121"/>
                      <a:pt x="270613" y="70242"/>
                      <a:pt x="266906" y="66545"/>
                    </a:cubicBezTo>
                    <a:close/>
                  </a:path>
                </a:pathLst>
              </a:custGeom>
              <a:noFill/>
              <a:ln w="37006" cap="rnd">
                <a:solidFill>
                  <a:schemeClr val="bg1"/>
                </a:solidFill>
                <a:prstDash val="solid"/>
                <a:bevel/>
              </a:ln>
            </p:spPr>
            <p:txBody>
              <a:bodyPr rtlCol="0" anchor="ctr"/>
              <a:lstStyle/>
              <a:p>
                <a:endParaRPr lang="en-US" dirty="0"/>
              </a:p>
            </p:txBody>
          </p:sp>
          <p:sp>
            <p:nvSpPr>
              <p:cNvPr id="24" name="Freeform 22">
                <a:extLst>
                  <a:ext uri="{FF2B5EF4-FFF2-40B4-BE49-F238E27FC236}">
                    <a16:creationId xmlns:a16="http://schemas.microsoft.com/office/drawing/2014/main" id="{8F6E2065-B8A8-DF4D-06CC-DDF6FCDE4B7A}"/>
                  </a:ext>
                </a:extLst>
              </p:cNvPr>
              <p:cNvSpPr/>
              <p:nvPr/>
            </p:nvSpPr>
            <p:spPr>
              <a:xfrm>
                <a:off x="8444479" y="1700798"/>
                <a:ext cx="306185" cy="232296"/>
              </a:xfrm>
              <a:custGeom>
                <a:avLst/>
                <a:gdLst>
                  <a:gd name="connsiteX0" fmla="*/ 374410 w 381428"/>
                  <a:gd name="connsiteY0" fmla="*/ 73939 h 289381"/>
                  <a:gd name="connsiteX1" fmla="*/ 326218 w 381428"/>
                  <a:gd name="connsiteY1" fmla="*/ 70242 h 289381"/>
                  <a:gd name="connsiteX2" fmla="*/ 248371 w 381428"/>
                  <a:gd name="connsiteY2" fmla="*/ 88727 h 289381"/>
                  <a:gd name="connsiteX3" fmla="*/ 278027 w 381428"/>
                  <a:gd name="connsiteY3" fmla="*/ 70242 h 289381"/>
                  <a:gd name="connsiteX4" fmla="*/ 270613 w 381428"/>
                  <a:gd name="connsiteY4" fmla="*/ 3697 h 289381"/>
                  <a:gd name="connsiteX5" fmla="*/ 226129 w 381428"/>
                  <a:gd name="connsiteY5" fmla="*/ 11091 h 289381"/>
                  <a:gd name="connsiteX6" fmla="*/ 163109 w 381428"/>
                  <a:gd name="connsiteY6" fmla="*/ 36970 h 289381"/>
                  <a:gd name="connsiteX7" fmla="*/ 70434 w 381428"/>
                  <a:gd name="connsiteY7" fmla="*/ 73939 h 289381"/>
                  <a:gd name="connsiteX8" fmla="*/ 70434 w 381428"/>
                  <a:gd name="connsiteY8" fmla="*/ 0 h 289381"/>
                  <a:gd name="connsiteX9" fmla="*/ 0 w 381428"/>
                  <a:gd name="connsiteY9" fmla="*/ 29576 h 289381"/>
                  <a:gd name="connsiteX10" fmla="*/ 7414 w 381428"/>
                  <a:gd name="connsiteY10" fmla="*/ 280969 h 289381"/>
                  <a:gd name="connsiteX11" fmla="*/ 11121 w 381428"/>
                  <a:gd name="connsiteY11" fmla="*/ 280969 h 289381"/>
                  <a:gd name="connsiteX12" fmla="*/ 303976 w 381428"/>
                  <a:gd name="connsiteY12" fmla="*/ 258787 h 289381"/>
                  <a:gd name="connsiteX13" fmla="*/ 292855 w 381428"/>
                  <a:gd name="connsiteY13" fmla="*/ 221817 h 289381"/>
                  <a:gd name="connsiteX14" fmla="*/ 333632 w 381428"/>
                  <a:gd name="connsiteY14" fmla="*/ 203333 h 289381"/>
                  <a:gd name="connsiteX15" fmla="*/ 355875 w 381428"/>
                  <a:gd name="connsiteY15" fmla="*/ 162666 h 289381"/>
                  <a:gd name="connsiteX16" fmla="*/ 337339 w 381428"/>
                  <a:gd name="connsiteY16" fmla="*/ 140484 h 289381"/>
                  <a:gd name="connsiteX17" fmla="*/ 374410 w 381428"/>
                  <a:gd name="connsiteY17" fmla="*/ 118302 h 289381"/>
                  <a:gd name="connsiteX18" fmla="*/ 374410 w 381428"/>
                  <a:gd name="connsiteY18" fmla="*/ 73939 h 28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428" h="289381">
                    <a:moveTo>
                      <a:pt x="374410" y="73939"/>
                    </a:moveTo>
                    <a:cubicBezTo>
                      <a:pt x="363289" y="62848"/>
                      <a:pt x="341046" y="62848"/>
                      <a:pt x="326218" y="70242"/>
                    </a:cubicBezTo>
                    <a:cubicBezTo>
                      <a:pt x="300269" y="77636"/>
                      <a:pt x="274320" y="81333"/>
                      <a:pt x="248371" y="88727"/>
                    </a:cubicBezTo>
                    <a:cubicBezTo>
                      <a:pt x="259492" y="85030"/>
                      <a:pt x="270613" y="77636"/>
                      <a:pt x="278027" y="70242"/>
                    </a:cubicBezTo>
                    <a:cubicBezTo>
                      <a:pt x="296562" y="51757"/>
                      <a:pt x="292855" y="14788"/>
                      <a:pt x="270613" y="3697"/>
                    </a:cubicBezTo>
                    <a:cubicBezTo>
                      <a:pt x="255785" y="0"/>
                      <a:pt x="240957" y="3697"/>
                      <a:pt x="226129" y="11091"/>
                    </a:cubicBezTo>
                    <a:cubicBezTo>
                      <a:pt x="222422" y="14788"/>
                      <a:pt x="192765" y="25879"/>
                      <a:pt x="163109" y="36970"/>
                    </a:cubicBezTo>
                    <a:cubicBezTo>
                      <a:pt x="118625" y="55454"/>
                      <a:pt x="70434" y="73939"/>
                      <a:pt x="70434" y="73939"/>
                    </a:cubicBezTo>
                    <a:lnTo>
                      <a:pt x="70434" y="0"/>
                    </a:lnTo>
                    <a:cubicBezTo>
                      <a:pt x="70434" y="0"/>
                      <a:pt x="40777" y="14788"/>
                      <a:pt x="0" y="29576"/>
                    </a:cubicBezTo>
                    <a:cubicBezTo>
                      <a:pt x="3707" y="92424"/>
                      <a:pt x="7414" y="207029"/>
                      <a:pt x="7414" y="280969"/>
                    </a:cubicBezTo>
                    <a:cubicBezTo>
                      <a:pt x="7414" y="280969"/>
                      <a:pt x="11121" y="280969"/>
                      <a:pt x="11121" y="280969"/>
                    </a:cubicBezTo>
                    <a:cubicBezTo>
                      <a:pt x="85262" y="280969"/>
                      <a:pt x="274320" y="310544"/>
                      <a:pt x="303976" y="258787"/>
                    </a:cubicBezTo>
                    <a:cubicBezTo>
                      <a:pt x="315097" y="236605"/>
                      <a:pt x="292855" y="221817"/>
                      <a:pt x="292855" y="221817"/>
                    </a:cubicBezTo>
                    <a:cubicBezTo>
                      <a:pt x="311390" y="214424"/>
                      <a:pt x="318804" y="214424"/>
                      <a:pt x="333632" y="203333"/>
                    </a:cubicBezTo>
                    <a:cubicBezTo>
                      <a:pt x="344753" y="195939"/>
                      <a:pt x="355875" y="181151"/>
                      <a:pt x="355875" y="162666"/>
                    </a:cubicBezTo>
                    <a:cubicBezTo>
                      <a:pt x="355875" y="151575"/>
                      <a:pt x="348461" y="140484"/>
                      <a:pt x="337339" y="140484"/>
                    </a:cubicBezTo>
                    <a:cubicBezTo>
                      <a:pt x="352168" y="136787"/>
                      <a:pt x="363289" y="129393"/>
                      <a:pt x="374410" y="118302"/>
                    </a:cubicBezTo>
                    <a:cubicBezTo>
                      <a:pt x="381824" y="107212"/>
                      <a:pt x="385531" y="88727"/>
                      <a:pt x="374410" y="73939"/>
                    </a:cubicBez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5" name="Freeform 23">
                <a:extLst>
                  <a:ext uri="{FF2B5EF4-FFF2-40B4-BE49-F238E27FC236}">
                    <a16:creationId xmlns:a16="http://schemas.microsoft.com/office/drawing/2014/main" id="{0A47E448-F698-2076-F52D-993C04849D64}"/>
                  </a:ext>
                </a:extLst>
              </p:cNvPr>
              <p:cNvSpPr/>
              <p:nvPr/>
            </p:nvSpPr>
            <p:spPr>
              <a:xfrm>
                <a:off x="8495066" y="1172553"/>
                <a:ext cx="476121" cy="602437"/>
              </a:xfrm>
              <a:custGeom>
                <a:avLst/>
                <a:gdLst>
                  <a:gd name="connsiteX0" fmla="*/ 0 w 593124"/>
                  <a:gd name="connsiteY0" fmla="*/ 70242 h 750482"/>
                  <a:gd name="connsiteX1" fmla="*/ 7414 w 593124"/>
                  <a:gd name="connsiteY1" fmla="*/ 728300 h 750482"/>
                  <a:gd name="connsiteX2" fmla="*/ 7414 w 593124"/>
                  <a:gd name="connsiteY2" fmla="*/ 731997 h 750482"/>
                  <a:gd name="connsiteX3" fmla="*/ 100090 w 593124"/>
                  <a:gd name="connsiteY3" fmla="*/ 695028 h 750482"/>
                  <a:gd name="connsiteX4" fmla="*/ 163109 w 593124"/>
                  <a:gd name="connsiteY4" fmla="*/ 669149 h 750482"/>
                  <a:gd name="connsiteX5" fmla="*/ 207593 w 593124"/>
                  <a:gd name="connsiteY5" fmla="*/ 661755 h 750482"/>
                  <a:gd name="connsiteX6" fmla="*/ 215008 w 593124"/>
                  <a:gd name="connsiteY6" fmla="*/ 728300 h 750482"/>
                  <a:gd name="connsiteX7" fmla="*/ 185351 w 593124"/>
                  <a:gd name="connsiteY7" fmla="*/ 746785 h 750482"/>
                  <a:gd name="connsiteX8" fmla="*/ 263199 w 593124"/>
                  <a:gd name="connsiteY8" fmla="*/ 728300 h 750482"/>
                  <a:gd name="connsiteX9" fmla="*/ 311390 w 593124"/>
                  <a:gd name="connsiteY9" fmla="*/ 731997 h 750482"/>
                  <a:gd name="connsiteX10" fmla="*/ 318804 w 593124"/>
                  <a:gd name="connsiteY10" fmla="*/ 750482 h 750482"/>
                  <a:gd name="connsiteX11" fmla="*/ 530105 w 593124"/>
                  <a:gd name="connsiteY11" fmla="*/ 720906 h 750482"/>
                  <a:gd name="connsiteX12" fmla="*/ 593124 w 593124"/>
                  <a:gd name="connsiteY12" fmla="*/ 0 h 750482"/>
                  <a:gd name="connsiteX13" fmla="*/ 0 w 593124"/>
                  <a:gd name="connsiteY13" fmla="*/ 70242 h 750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3124" h="750482">
                    <a:moveTo>
                      <a:pt x="0" y="70242"/>
                    </a:moveTo>
                    <a:lnTo>
                      <a:pt x="7414" y="728300"/>
                    </a:lnTo>
                    <a:lnTo>
                      <a:pt x="7414" y="731997"/>
                    </a:lnTo>
                    <a:cubicBezTo>
                      <a:pt x="7414" y="731997"/>
                      <a:pt x="59312" y="713512"/>
                      <a:pt x="100090" y="695028"/>
                    </a:cubicBezTo>
                    <a:cubicBezTo>
                      <a:pt x="129746" y="683937"/>
                      <a:pt x="159402" y="672846"/>
                      <a:pt x="163109" y="669149"/>
                    </a:cubicBezTo>
                    <a:cubicBezTo>
                      <a:pt x="177937" y="661755"/>
                      <a:pt x="192765" y="658058"/>
                      <a:pt x="207593" y="661755"/>
                    </a:cubicBezTo>
                    <a:cubicBezTo>
                      <a:pt x="233543" y="669149"/>
                      <a:pt x="233543" y="709816"/>
                      <a:pt x="215008" y="728300"/>
                    </a:cubicBezTo>
                    <a:cubicBezTo>
                      <a:pt x="207593" y="735694"/>
                      <a:pt x="196472" y="743088"/>
                      <a:pt x="185351" y="746785"/>
                    </a:cubicBezTo>
                    <a:cubicBezTo>
                      <a:pt x="211301" y="739391"/>
                      <a:pt x="237250" y="735694"/>
                      <a:pt x="263199" y="728300"/>
                    </a:cubicBezTo>
                    <a:cubicBezTo>
                      <a:pt x="278027" y="724603"/>
                      <a:pt x="300269" y="720906"/>
                      <a:pt x="311390" y="731997"/>
                    </a:cubicBezTo>
                    <a:cubicBezTo>
                      <a:pt x="315097" y="735694"/>
                      <a:pt x="318804" y="743088"/>
                      <a:pt x="318804" y="750482"/>
                    </a:cubicBezTo>
                    <a:lnTo>
                      <a:pt x="530105" y="720906"/>
                    </a:lnTo>
                    <a:lnTo>
                      <a:pt x="593124" y="0"/>
                    </a:lnTo>
                    <a:lnTo>
                      <a:pt x="0" y="70242"/>
                    </a:ln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6" name="Freeform 25">
                <a:extLst>
                  <a:ext uri="{FF2B5EF4-FFF2-40B4-BE49-F238E27FC236}">
                    <a16:creationId xmlns:a16="http://schemas.microsoft.com/office/drawing/2014/main" id="{EDECA94E-DD55-7713-4C32-2DF09CA863D5}"/>
                  </a:ext>
                </a:extLst>
              </p:cNvPr>
              <p:cNvSpPr/>
              <p:nvPr/>
            </p:nvSpPr>
            <p:spPr>
              <a:xfrm>
                <a:off x="8048290" y="1330582"/>
                <a:ext cx="402951" cy="370217"/>
              </a:xfrm>
              <a:custGeom>
                <a:avLst/>
                <a:gdLst>
                  <a:gd name="connsiteX0" fmla="*/ 493549 w 501973"/>
                  <a:gd name="connsiteY0" fmla="*/ 435317 h 461195"/>
                  <a:gd name="connsiteX1" fmla="*/ 404581 w 501973"/>
                  <a:gd name="connsiteY1" fmla="*/ 439014 h 461195"/>
                  <a:gd name="connsiteX2" fmla="*/ 67241 w 501973"/>
                  <a:gd name="connsiteY2" fmla="*/ 439014 h 461195"/>
                  <a:gd name="connsiteX3" fmla="*/ 30171 w 501973"/>
                  <a:gd name="connsiteY3" fmla="*/ 427923 h 461195"/>
                  <a:gd name="connsiteX4" fmla="*/ 22757 w 501973"/>
                  <a:gd name="connsiteY4" fmla="*/ 376165 h 461195"/>
                  <a:gd name="connsiteX5" fmla="*/ 208108 w 501973"/>
                  <a:gd name="connsiteY5" fmla="*/ 17561 h 461195"/>
                  <a:gd name="connsiteX6" fmla="*/ 208108 w 501973"/>
                  <a:gd name="connsiteY6" fmla="*/ 2773 h 461195"/>
                  <a:gd name="connsiteX7" fmla="*/ 193280 w 501973"/>
                  <a:gd name="connsiteY7" fmla="*/ 2773 h 461195"/>
                  <a:gd name="connsiteX8" fmla="*/ 4222 w 501973"/>
                  <a:gd name="connsiteY8" fmla="*/ 368771 h 461195"/>
                  <a:gd name="connsiteX9" fmla="*/ 15343 w 501973"/>
                  <a:gd name="connsiteY9" fmla="*/ 439014 h 461195"/>
                  <a:gd name="connsiteX10" fmla="*/ 63534 w 501973"/>
                  <a:gd name="connsiteY10" fmla="*/ 457498 h 461195"/>
                  <a:gd name="connsiteX11" fmla="*/ 204401 w 501973"/>
                  <a:gd name="connsiteY11" fmla="*/ 461195 h 461195"/>
                  <a:gd name="connsiteX12" fmla="*/ 404581 w 501973"/>
                  <a:gd name="connsiteY12" fmla="*/ 453801 h 461195"/>
                  <a:gd name="connsiteX13" fmla="*/ 489842 w 501973"/>
                  <a:gd name="connsiteY13" fmla="*/ 450104 h 461195"/>
                  <a:gd name="connsiteX14" fmla="*/ 500963 w 501973"/>
                  <a:gd name="connsiteY14" fmla="*/ 439014 h 461195"/>
                  <a:gd name="connsiteX15" fmla="*/ 493549 w 501973"/>
                  <a:gd name="connsiteY15" fmla="*/ 435317 h 461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1973" h="461195">
                    <a:moveTo>
                      <a:pt x="493549" y="435317"/>
                    </a:moveTo>
                    <a:cubicBezTo>
                      <a:pt x="463893" y="435317"/>
                      <a:pt x="434237" y="439014"/>
                      <a:pt x="404581" y="439014"/>
                    </a:cubicBezTo>
                    <a:cubicBezTo>
                      <a:pt x="293370" y="442710"/>
                      <a:pt x="178452" y="450104"/>
                      <a:pt x="67241" y="439014"/>
                    </a:cubicBezTo>
                    <a:cubicBezTo>
                      <a:pt x="52413" y="439014"/>
                      <a:pt x="41292" y="435317"/>
                      <a:pt x="30171" y="427923"/>
                    </a:cubicBezTo>
                    <a:cubicBezTo>
                      <a:pt x="19050" y="420529"/>
                      <a:pt x="19050" y="402044"/>
                      <a:pt x="22757" y="376165"/>
                    </a:cubicBezTo>
                    <a:cubicBezTo>
                      <a:pt x="37585" y="313317"/>
                      <a:pt x="159917" y="73015"/>
                      <a:pt x="208108" y="17561"/>
                    </a:cubicBezTo>
                    <a:cubicBezTo>
                      <a:pt x="211815" y="13864"/>
                      <a:pt x="211815" y="6470"/>
                      <a:pt x="208108" y="2773"/>
                    </a:cubicBezTo>
                    <a:cubicBezTo>
                      <a:pt x="204401" y="-924"/>
                      <a:pt x="196987" y="-924"/>
                      <a:pt x="193280" y="2773"/>
                    </a:cubicBezTo>
                    <a:cubicBezTo>
                      <a:pt x="148796" y="54530"/>
                      <a:pt x="19050" y="298529"/>
                      <a:pt x="4222" y="368771"/>
                    </a:cubicBezTo>
                    <a:cubicBezTo>
                      <a:pt x="515" y="379862"/>
                      <a:pt x="-6899" y="416832"/>
                      <a:pt x="15343" y="439014"/>
                    </a:cubicBezTo>
                    <a:cubicBezTo>
                      <a:pt x="26464" y="450104"/>
                      <a:pt x="48706" y="453801"/>
                      <a:pt x="63534" y="457498"/>
                    </a:cubicBezTo>
                    <a:cubicBezTo>
                      <a:pt x="108018" y="461195"/>
                      <a:pt x="156210" y="461195"/>
                      <a:pt x="204401" y="461195"/>
                    </a:cubicBezTo>
                    <a:cubicBezTo>
                      <a:pt x="271128" y="461195"/>
                      <a:pt x="337854" y="457498"/>
                      <a:pt x="404581" y="453801"/>
                    </a:cubicBezTo>
                    <a:cubicBezTo>
                      <a:pt x="434237" y="453801"/>
                      <a:pt x="463893" y="450104"/>
                      <a:pt x="489842" y="450104"/>
                    </a:cubicBezTo>
                    <a:cubicBezTo>
                      <a:pt x="493549" y="450104"/>
                      <a:pt x="500963" y="446407"/>
                      <a:pt x="500963" y="439014"/>
                    </a:cubicBezTo>
                    <a:cubicBezTo>
                      <a:pt x="504670" y="439014"/>
                      <a:pt x="497256" y="435317"/>
                      <a:pt x="493549" y="435317"/>
                    </a:cubicBezTo>
                    <a:close/>
                  </a:path>
                </a:pathLst>
              </a:custGeom>
              <a:solidFill>
                <a:srgbClr val="3D4040"/>
              </a:solidFill>
              <a:ln w="37006" cap="flat">
                <a:solidFill>
                  <a:schemeClr val="bg1"/>
                </a:solidFill>
                <a:prstDash val="solid"/>
                <a:miter/>
              </a:ln>
            </p:spPr>
            <p:txBody>
              <a:bodyPr rtlCol="0" anchor="ctr"/>
              <a:lstStyle/>
              <a:p>
                <a:endParaRPr lang="en-US" dirty="0"/>
              </a:p>
            </p:txBody>
          </p:sp>
          <p:sp>
            <p:nvSpPr>
              <p:cNvPr id="27" name="Freeform 26">
                <a:extLst>
                  <a:ext uri="{FF2B5EF4-FFF2-40B4-BE49-F238E27FC236}">
                    <a16:creationId xmlns:a16="http://schemas.microsoft.com/office/drawing/2014/main" id="{B107FB75-4F6E-EF23-7155-49CC5A55685E}"/>
                  </a:ext>
                </a:extLst>
              </p:cNvPr>
              <p:cNvSpPr/>
              <p:nvPr/>
            </p:nvSpPr>
            <p:spPr>
              <a:xfrm>
                <a:off x="9674820" y="1022061"/>
                <a:ext cx="310973" cy="218748"/>
              </a:xfrm>
              <a:custGeom>
                <a:avLst/>
                <a:gdLst>
                  <a:gd name="connsiteX0" fmla="*/ 383843 w 387393"/>
                  <a:gd name="connsiteY0" fmla="*/ 102445 h 272504"/>
                  <a:gd name="connsiteX1" fmla="*/ 90988 w 387393"/>
                  <a:gd name="connsiteY1" fmla="*/ 28506 h 272504"/>
                  <a:gd name="connsiteX2" fmla="*/ 5727 w 387393"/>
                  <a:gd name="connsiteY2" fmla="*/ 272505 h 272504"/>
                  <a:gd name="connsiteX3" fmla="*/ 146594 w 387393"/>
                  <a:gd name="connsiteY3" fmla="*/ 146808 h 272504"/>
                  <a:gd name="connsiteX4" fmla="*/ 383843 w 387393"/>
                  <a:gd name="connsiteY4" fmla="*/ 102445 h 2725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93" h="272504">
                    <a:moveTo>
                      <a:pt x="383843" y="102445"/>
                    </a:moveTo>
                    <a:cubicBezTo>
                      <a:pt x="354187" y="-1070"/>
                      <a:pt x="187371" y="-26949"/>
                      <a:pt x="90988" y="28506"/>
                    </a:cubicBezTo>
                    <a:cubicBezTo>
                      <a:pt x="13141" y="76566"/>
                      <a:pt x="-12808" y="183778"/>
                      <a:pt x="5727" y="272505"/>
                    </a:cubicBezTo>
                    <a:cubicBezTo>
                      <a:pt x="83574" y="265111"/>
                      <a:pt x="139180" y="168990"/>
                      <a:pt x="146594" y="146808"/>
                    </a:cubicBezTo>
                    <a:cubicBezTo>
                      <a:pt x="205906" y="183778"/>
                      <a:pt x="417207" y="220747"/>
                      <a:pt x="383843" y="102445"/>
                    </a:cubicBezTo>
                    <a:close/>
                  </a:path>
                </a:pathLst>
              </a:custGeom>
              <a:solidFill>
                <a:schemeClr val="accent5"/>
              </a:solidFill>
              <a:ln w="37006" cap="rnd">
                <a:solidFill>
                  <a:schemeClr val="bg1"/>
                </a:solidFill>
                <a:prstDash val="solid"/>
                <a:bevel/>
              </a:ln>
            </p:spPr>
            <p:txBody>
              <a:bodyPr rtlCol="0" anchor="ctr"/>
              <a:lstStyle/>
              <a:p>
                <a:endParaRPr lang="en-US" dirty="0"/>
              </a:p>
            </p:txBody>
          </p:sp>
          <p:sp>
            <p:nvSpPr>
              <p:cNvPr id="28" name="Freeform 27">
                <a:extLst>
                  <a:ext uri="{FF2B5EF4-FFF2-40B4-BE49-F238E27FC236}">
                    <a16:creationId xmlns:a16="http://schemas.microsoft.com/office/drawing/2014/main" id="{098C3F60-4E02-56F2-AA18-646C0ED87DC7}"/>
                  </a:ext>
                </a:extLst>
              </p:cNvPr>
              <p:cNvSpPr/>
              <p:nvPr/>
            </p:nvSpPr>
            <p:spPr>
              <a:xfrm>
                <a:off x="9697271" y="1139908"/>
                <a:ext cx="286225" cy="231478"/>
              </a:xfrm>
              <a:custGeom>
                <a:avLst/>
                <a:gdLst>
                  <a:gd name="connsiteX0" fmla="*/ 122332 w 356563"/>
                  <a:gd name="connsiteY0" fmla="*/ 0 h 288362"/>
                  <a:gd name="connsiteX1" fmla="*/ 0 w 356563"/>
                  <a:gd name="connsiteY1" fmla="*/ 122000 h 288362"/>
                  <a:gd name="connsiteX2" fmla="*/ 59312 w 356563"/>
                  <a:gd name="connsiteY2" fmla="*/ 236605 h 288362"/>
                  <a:gd name="connsiteX3" fmla="*/ 196472 w 356563"/>
                  <a:gd name="connsiteY3" fmla="*/ 288363 h 288362"/>
                  <a:gd name="connsiteX4" fmla="*/ 337339 w 356563"/>
                  <a:gd name="connsiteY4" fmla="*/ 22182 h 288362"/>
                  <a:gd name="connsiteX5" fmla="*/ 122332 w 356563"/>
                  <a:gd name="connsiteY5" fmla="*/ 0 h 288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563" h="288362">
                    <a:moveTo>
                      <a:pt x="122332" y="0"/>
                    </a:moveTo>
                    <a:cubicBezTo>
                      <a:pt x="114918" y="18485"/>
                      <a:pt x="66726" y="99818"/>
                      <a:pt x="0" y="122000"/>
                    </a:cubicBezTo>
                    <a:cubicBezTo>
                      <a:pt x="3707" y="162666"/>
                      <a:pt x="25949" y="203333"/>
                      <a:pt x="59312" y="236605"/>
                    </a:cubicBezTo>
                    <a:cubicBezTo>
                      <a:pt x="96383" y="269878"/>
                      <a:pt x="144574" y="288363"/>
                      <a:pt x="196472" y="288363"/>
                    </a:cubicBezTo>
                    <a:cubicBezTo>
                      <a:pt x="344753" y="284666"/>
                      <a:pt x="385531" y="133091"/>
                      <a:pt x="337339" y="22182"/>
                    </a:cubicBezTo>
                    <a:cubicBezTo>
                      <a:pt x="281734" y="51757"/>
                      <a:pt x="159402" y="25879"/>
                      <a:pt x="122332" y="0"/>
                    </a:cubicBez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9" name="Freeform 24">
                <a:extLst>
                  <a:ext uri="{FF2B5EF4-FFF2-40B4-BE49-F238E27FC236}">
                    <a16:creationId xmlns:a16="http://schemas.microsoft.com/office/drawing/2014/main" id="{6935BB21-9DF2-4F21-610E-A7F83D54A900}"/>
                  </a:ext>
                </a:extLst>
              </p:cNvPr>
              <p:cNvSpPr/>
              <p:nvPr/>
            </p:nvSpPr>
            <p:spPr>
              <a:xfrm>
                <a:off x="9188970" y="1001550"/>
                <a:ext cx="273769" cy="462956"/>
              </a:xfrm>
              <a:custGeom>
                <a:avLst/>
                <a:gdLst>
                  <a:gd name="connsiteX0" fmla="*/ 337340 w 341046"/>
                  <a:gd name="connsiteY0" fmla="*/ 0 h 576725"/>
                  <a:gd name="connsiteX1" fmla="*/ 266906 w 341046"/>
                  <a:gd name="connsiteY1" fmla="*/ 36970 h 576725"/>
                  <a:gd name="connsiteX2" fmla="*/ 133453 w 341046"/>
                  <a:gd name="connsiteY2" fmla="*/ 284666 h 576725"/>
                  <a:gd name="connsiteX3" fmla="*/ 166816 w 341046"/>
                  <a:gd name="connsiteY3" fmla="*/ 288363 h 576725"/>
                  <a:gd name="connsiteX4" fmla="*/ 137160 w 341046"/>
                  <a:gd name="connsiteY4" fmla="*/ 377090 h 576725"/>
                  <a:gd name="connsiteX5" fmla="*/ 81555 w 341046"/>
                  <a:gd name="connsiteY5" fmla="*/ 402968 h 576725"/>
                  <a:gd name="connsiteX6" fmla="*/ 63020 w 341046"/>
                  <a:gd name="connsiteY6" fmla="*/ 417756 h 576725"/>
                  <a:gd name="connsiteX7" fmla="*/ 0 w 341046"/>
                  <a:gd name="connsiteY7" fmla="*/ 532362 h 576725"/>
                  <a:gd name="connsiteX8" fmla="*/ 37070 w 341046"/>
                  <a:gd name="connsiteY8" fmla="*/ 554543 h 576725"/>
                  <a:gd name="connsiteX9" fmla="*/ 74141 w 341046"/>
                  <a:gd name="connsiteY9" fmla="*/ 576725 h 576725"/>
                  <a:gd name="connsiteX10" fmla="*/ 207594 w 341046"/>
                  <a:gd name="connsiteY10" fmla="*/ 329029 h 576725"/>
                  <a:gd name="connsiteX11" fmla="*/ 341047 w 341046"/>
                  <a:gd name="connsiteY11" fmla="*/ 81333 h 576725"/>
                  <a:gd name="connsiteX12" fmla="*/ 337340 w 341046"/>
                  <a:gd name="connsiteY12" fmla="*/ 0 h 57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046" h="576725">
                    <a:moveTo>
                      <a:pt x="337340" y="0"/>
                    </a:moveTo>
                    <a:lnTo>
                      <a:pt x="266906" y="36970"/>
                    </a:lnTo>
                    <a:lnTo>
                      <a:pt x="133453" y="284666"/>
                    </a:lnTo>
                    <a:cubicBezTo>
                      <a:pt x="144574" y="280969"/>
                      <a:pt x="159402" y="280969"/>
                      <a:pt x="166816" y="288363"/>
                    </a:cubicBezTo>
                    <a:cubicBezTo>
                      <a:pt x="200179" y="314241"/>
                      <a:pt x="163109" y="362302"/>
                      <a:pt x="137160" y="377090"/>
                    </a:cubicBezTo>
                    <a:cubicBezTo>
                      <a:pt x="118625" y="388180"/>
                      <a:pt x="100090" y="391877"/>
                      <a:pt x="81555" y="402968"/>
                    </a:cubicBezTo>
                    <a:cubicBezTo>
                      <a:pt x="74141" y="406665"/>
                      <a:pt x="66727" y="410362"/>
                      <a:pt x="63020" y="417756"/>
                    </a:cubicBezTo>
                    <a:lnTo>
                      <a:pt x="0" y="532362"/>
                    </a:lnTo>
                    <a:lnTo>
                      <a:pt x="37070" y="554543"/>
                    </a:lnTo>
                    <a:lnTo>
                      <a:pt x="74141" y="576725"/>
                    </a:lnTo>
                    <a:lnTo>
                      <a:pt x="207594" y="329029"/>
                    </a:lnTo>
                    <a:lnTo>
                      <a:pt x="341047" y="81333"/>
                    </a:lnTo>
                    <a:lnTo>
                      <a:pt x="337340" y="0"/>
                    </a:lnTo>
                    <a:close/>
                  </a:path>
                </a:pathLst>
              </a:custGeom>
              <a:solidFill>
                <a:schemeClr val="accent1"/>
              </a:solidFill>
              <a:ln w="38100" cap="flat">
                <a:solidFill>
                  <a:schemeClr val="bg1"/>
                </a:solidFill>
                <a:prstDash val="solid"/>
                <a:miter/>
              </a:ln>
            </p:spPr>
            <p:txBody>
              <a:bodyPr rtlCol="0" anchor="ctr"/>
              <a:lstStyle/>
              <a:p>
                <a:endParaRPr lang="en-US" dirty="0"/>
              </a:p>
            </p:txBody>
          </p:sp>
          <p:sp>
            <p:nvSpPr>
              <p:cNvPr id="30" name="Freeform 29">
                <a:extLst>
                  <a:ext uri="{FF2B5EF4-FFF2-40B4-BE49-F238E27FC236}">
                    <a16:creationId xmlns:a16="http://schemas.microsoft.com/office/drawing/2014/main" id="{CC410B8A-4B3A-EE40-193E-A19DA8BE9C9D}"/>
                  </a:ext>
                </a:extLst>
              </p:cNvPr>
              <p:cNvSpPr/>
              <p:nvPr/>
            </p:nvSpPr>
            <p:spPr>
              <a:xfrm>
                <a:off x="9750473" y="1418869"/>
                <a:ext cx="231960" cy="166189"/>
              </a:xfrm>
              <a:custGeom>
                <a:avLst/>
                <a:gdLst>
                  <a:gd name="connsiteX0" fmla="*/ 278478 w 288963"/>
                  <a:gd name="connsiteY0" fmla="*/ 14788 h 207029"/>
                  <a:gd name="connsiteX1" fmla="*/ 267357 w 288963"/>
                  <a:gd name="connsiteY1" fmla="*/ 7394 h 207029"/>
                  <a:gd name="connsiteX2" fmla="*/ 259943 w 288963"/>
                  <a:gd name="connsiteY2" fmla="*/ 18485 h 207029"/>
                  <a:gd name="connsiteX3" fmla="*/ 267357 w 288963"/>
                  <a:gd name="connsiteY3" fmla="*/ 110909 h 207029"/>
                  <a:gd name="connsiteX4" fmla="*/ 167267 w 288963"/>
                  <a:gd name="connsiteY4" fmla="*/ 184848 h 207029"/>
                  <a:gd name="connsiteX5" fmla="*/ 22693 w 288963"/>
                  <a:gd name="connsiteY5" fmla="*/ 11091 h 207029"/>
                  <a:gd name="connsiteX6" fmla="*/ 11572 w 288963"/>
                  <a:gd name="connsiteY6" fmla="*/ 0 h 207029"/>
                  <a:gd name="connsiteX7" fmla="*/ 451 w 288963"/>
                  <a:gd name="connsiteY7" fmla="*/ 11091 h 207029"/>
                  <a:gd name="connsiteX8" fmla="*/ 163560 w 288963"/>
                  <a:gd name="connsiteY8" fmla="*/ 207029 h 207029"/>
                  <a:gd name="connsiteX9" fmla="*/ 182095 w 288963"/>
                  <a:gd name="connsiteY9" fmla="*/ 207029 h 207029"/>
                  <a:gd name="connsiteX10" fmla="*/ 285892 w 288963"/>
                  <a:gd name="connsiteY10" fmla="*/ 118303 h 207029"/>
                  <a:gd name="connsiteX11" fmla="*/ 278478 w 288963"/>
                  <a:gd name="connsiteY11" fmla="*/ 14788 h 207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963" h="207029">
                    <a:moveTo>
                      <a:pt x="278478" y="14788"/>
                    </a:moveTo>
                    <a:cubicBezTo>
                      <a:pt x="278478" y="11091"/>
                      <a:pt x="271064" y="7394"/>
                      <a:pt x="267357" y="7394"/>
                    </a:cubicBezTo>
                    <a:cubicBezTo>
                      <a:pt x="263650" y="7394"/>
                      <a:pt x="259943" y="14788"/>
                      <a:pt x="259943" y="18485"/>
                    </a:cubicBezTo>
                    <a:cubicBezTo>
                      <a:pt x="267357" y="48060"/>
                      <a:pt x="271064" y="81333"/>
                      <a:pt x="267357" y="110909"/>
                    </a:cubicBezTo>
                    <a:cubicBezTo>
                      <a:pt x="256236" y="162666"/>
                      <a:pt x="219166" y="192242"/>
                      <a:pt x="167267" y="184848"/>
                    </a:cubicBezTo>
                    <a:cubicBezTo>
                      <a:pt x="93127" y="173757"/>
                      <a:pt x="15279" y="103515"/>
                      <a:pt x="22693" y="11091"/>
                    </a:cubicBezTo>
                    <a:cubicBezTo>
                      <a:pt x="22693" y="7394"/>
                      <a:pt x="18986" y="0"/>
                      <a:pt x="11572" y="0"/>
                    </a:cubicBezTo>
                    <a:cubicBezTo>
                      <a:pt x="7865" y="0"/>
                      <a:pt x="451" y="3697"/>
                      <a:pt x="451" y="11091"/>
                    </a:cubicBezTo>
                    <a:cubicBezTo>
                      <a:pt x="-6963" y="114606"/>
                      <a:pt x="78299" y="195939"/>
                      <a:pt x="163560" y="207029"/>
                    </a:cubicBezTo>
                    <a:cubicBezTo>
                      <a:pt x="170974" y="207029"/>
                      <a:pt x="174681" y="207029"/>
                      <a:pt x="182095" y="207029"/>
                    </a:cubicBezTo>
                    <a:cubicBezTo>
                      <a:pt x="237701" y="207029"/>
                      <a:pt x="274771" y="173757"/>
                      <a:pt x="285892" y="118303"/>
                    </a:cubicBezTo>
                    <a:cubicBezTo>
                      <a:pt x="293306" y="77636"/>
                      <a:pt x="285892" y="44364"/>
                      <a:pt x="278478" y="14788"/>
                    </a:cubicBezTo>
                    <a:close/>
                  </a:path>
                </a:pathLst>
              </a:custGeom>
              <a:solidFill>
                <a:srgbClr val="3D4040"/>
              </a:solidFill>
              <a:ln w="37006" cap="flat">
                <a:solidFill>
                  <a:schemeClr val="bg1"/>
                </a:solidFill>
                <a:prstDash val="solid"/>
                <a:miter/>
              </a:ln>
            </p:spPr>
            <p:txBody>
              <a:bodyPr rtlCol="0" anchor="ctr"/>
              <a:lstStyle/>
              <a:p>
                <a:endParaRPr lang="en-US" dirty="0"/>
              </a:p>
            </p:txBody>
          </p:sp>
          <p:sp>
            <p:nvSpPr>
              <p:cNvPr id="31" name="Freeform 32">
                <a:extLst>
                  <a:ext uri="{FF2B5EF4-FFF2-40B4-BE49-F238E27FC236}">
                    <a16:creationId xmlns:a16="http://schemas.microsoft.com/office/drawing/2014/main" id="{BB1A8F65-D524-47B8-847F-A49DEE03FECD}"/>
                  </a:ext>
                </a:extLst>
              </p:cNvPr>
              <p:cNvSpPr/>
              <p:nvPr/>
            </p:nvSpPr>
            <p:spPr>
              <a:xfrm>
                <a:off x="9450284" y="2083957"/>
                <a:ext cx="357090" cy="73862"/>
              </a:xfrm>
              <a:custGeom>
                <a:avLst/>
                <a:gdLst>
                  <a:gd name="connsiteX0" fmla="*/ 0 w 444843"/>
                  <a:gd name="connsiteY0" fmla="*/ 92013 h 92013"/>
                  <a:gd name="connsiteX1" fmla="*/ 33363 w 444843"/>
                  <a:gd name="connsiteY1" fmla="*/ 58740 h 92013"/>
                  <a:gd name="connsiteX2" fmla="*/ 88969 w 444843"/>
                  <a:gd name="connsiteY2" fmla="*/ 21771 h 92013"/>
                  <a:gd name="connsiteX3" fmla="*/ 144574 w 444843"/>
                  <a:gd name="connsiteY3" fmla="*/ 3286 h 92013"/>
                  <a:gd name="connsiteX4" fmla="*/ 233543 w 444843"/>
                  <a:gd name="connsiteY4" fmla="*/ 3286 h 92013"/>
                  <a:gd name="connsiteX5" fmla="*/ 329925 w 444843"/>
                  <a:gd name="connsiteY5" fmla="*/ 21771 h 92013"/>
                  <a:gd name="connsiteX6" fmla="*/ 444843 w 444843"/>
                  <a:gd name="connsiteY6" fmla="*/ 62437 h 9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843" h="92013">
                    <a:moveTo>
                      <a:pt x="0" y="92013"/>
                    </a:moveTo>
                    <a:cubicBezTo>
                      <a:pt x="7414" y="80922"/>
                      <a:pt x="18535" y="69831"/>
                      <a:pt x="33363" y="58740"/>
                    </a:cubicBezTo>
                    <a:cubicBezTo>
                      <a:pt x="40777" y="51347"/>
                      <a:pt x="59312" y="36559"/>
                      <a:pt x="88969" y="21771"/>
                    </a:cubicBezTo>
                    <a:cubicBezTo>
                      <a:pt x="100090" y="18074"/>
                      <a:pt x="118625" y="6983"/>
                      <a:pt x="144574" y="3286"/>
                    </a:cubicBezTo>
                    <a:cubicBezTo>
                      <a:pt x="151988" y="3286"/>
                      <a:pt x="181644" y="-4108"/>
                      <a:pt x="233543" y="3286"/>
                    </a:cubicBezTo>
                    <a:cubicBezTo>
                      <a:pt x="244664" y="3286"/>
                      <a:pt x="278027" y="6983"/>
                      <a:pt x="329925" y="21771"/>
                    </a:cubicBezTo>
                    <a:cubicBezTo>
                      <a:pt x="359582" y="29165"/>
                      <a:pt x="400359" y="43953"/>
                      <a:pt x="444843" y="62437"/>
                    </a:cubicBezTo>
                  </a:path>
                </a:pathLst>
              </a:custGeom>
              <a:noFill/>
              <a:ln w="37006" cap="rnd">
                <a:solidFill>
                  <a:schemeClr val="bg1"/>
                </a:solidFill>
                <a:prstDash val="solid"/>
                <a:miter/>
              </a:ln>
            </p:spPr>
            <p:txBody>
              <a:bodyPr rtlCol="0" anchor="ctr"/>
              <a:lstStyle/>
              <a:p>
                <a:endParaRPr lang="en-US" dirty="0"/>
              </a:p>
            </p:txBody>
          </p:sp>
          <p:sp>
            <p:nvSpPr>
              <p:cNvPr id="32" name="Freeform 46">
                <a:extLst>
                  <a:ext uri="{FF2B5EF4-FFF2-40B4-BE49-F238E27FC236}">
                    <a16:creationId xmlns:a16="http://schemas.microsoft.com/office/drawing/2014/main" id="{84497E94-63E9-6033-43E7-642509D25908}"/>
                  </a:ext>
                </a:extLst>
              </p:cNvPr>
              <p:cNvSpPr/>
              <p:nvPr/>
            </p:nvSpPr>
            <p:spPr>
              <a:xfrm>
                <a:off x="9804398" y="1748281"/>
                <a:ext cx="1062344" cy="528960"/>
              </a:xfrm>
              <a:custGeom>
                <a:avLst/>
                <a:gdLst>
                  <a:gd name="connsiteX0" fmla="*/ 0 w 1323408"/>
                  <a:gd name="connsiteY0" fmla="*/ 0 h 658948"/>
                  <a:gd name="connsiteX1" fmla="*/ 1323408 w 1323408"/>
                  <a:gd name="connsiteY1" fmla="*/ 0 h 658948"/>
                  <a:gd name="connsiteX2" fmla="*/ 1323408 w 1323408"/>
                  <a:gd name="connsiteY2" fmla="*/ 658948 h 658948"/>
                  <a:gd name="connsiteX3" fmla="*/ 0 w 1323408"/>
                  <a:gd name="connsiteY3" fmla="*/ 658948 h 658948"/>
                </a:gdLst>
                <a:ahLst/>
                <a:cxnLst>
                  <a:cxn ang="0">
                    <a:pos x="connsiteX0" y="connsiteY0"/>
                  </a:cxn>
                  <a:cxn ang="0">
                    <a:pos x="connsiteX1" y="connsiteY1"/>
                  </a:cxn>
                  <a:cxn ang="0">
                    <a:pos x="connsiteX2" y="connsiteY2"/>
                  </a:cxn>
                  <a:cxn ang="0">
                    <a:pos x="connsiteX3" y="connsiteY3"/>
                  </a:cxn>
                </a:cxnLst>
                <a:rect l="l" t="t" r="r" b="b"/>
                <a:pathLst>
                  <a:path w="1323408" h="658948">
                    <a:moveTo>
                      <a:pt x="0" y="0"/>
                    </a:moveTo>
                    <a:lnTo>
                      <a:pt x="1323408" y="0"/>
                    </a:lnTo>
                    <a:lnTo>
                      <a:pt x="1323408" y="658948"/>
                    </a:lnTo>
                    <a:lnTo>
                      <a:pt x="0" y="658948"/>
                    </a:lnTo>
                    <a:close/>
                  </a:path>
                </a:pathLst>
              </a:cu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34">
                <a:extLst>
                  <a:ext uri="{FF2B5EF4-FFF2-40B4-BE49-F238E27FC236}">
                    <a16:creationId xmlns:a16="http://schemas.microsoft.com/office/drawing/2014/main" id="{29C3AEA1-8B75-D369-5024-673D6F3125CA}"/>
                  </a:ext>
                </a:extLst>
              </p:cNvPr>
              <p:cNvSpPr/>
              <p:nvPr/>
            </p:nvSpPr>
            <p:spPr>
              <a:xfrm>
                <a:off x="8057631" y="1341710"/>
                <a:ext cx="383872" cy="354471"/>
              </a:xfrm>
              <a:custGeom>
                <a:avLst/>
                <a:gdLst>
                  <a:gd name="connsiteX0" fmla="*/ 189058 w 478206"/>
                  <a:gd name="connsiteY0" fmla="*/ 0 h 441580"/>
                  <a:gd name="connsiteX1" fmla="*/ 59313 w 478206"/>
                  <a:gd name="connsiteY1" fmla="*/ 221817 h 441580"/>
                  <a:gd name="connsiteX2" fmla="*/ 33363 w 478206"/>
                  <a:gd name="connsiteY2" fmla="*/ 277272 h 441580"/>
                  <a:gd name="connsiteX3" fmla="*/ 3707 w 478206"/>
                  <a:gd name="connsiteY3" fmla="*/ 351211 h 441580"/>
                  <a:gd name="connsiteX4" fmla="*/ 0 w 478206"/>
                  <a:gd name="connsiteY4" fmla="*/ 384483 h 441580"/>
                  <a:gd name="connsiteX5" fmla="*/ 7414 w 478206"/>
                  <a:gd name="connsiteY5" fmla="*/ 406665 h 441580"/>
                  <a:gd name="connsiteX6" fmla="*/ 22242 w 478206"/>
                  <a:gd name="connsiteY6" fmla="*/ 425150 h 441580"/>
                  <a:gd name="connsiteX7" fmla="*/ 51898 w 478206"/>
                  <a:gd name="connsiteY7" fmla="*/ 432544 h 441580"/>
                  <a:gd name="connsiteX8" fmla="*/ 103797 w 478206"/>
                  <a:gd name="connsiteY8" fmla="*/ 436241 h 441580"/>
                  <a:gd name="connsiteX9" fmla="*/ 140867 w 478206"/>
                  <a:gd name="connsiteY9" fmla="*/ 439938 h 441580"/>
                  <a:gd name="connsiteX10" fmla="*/ 259492 w 478206"/>
                  <a:gd name="connsiteY10" fmla="*/ 439938 h 441580"/>
                  <a:gd name="connsiteX11" fmla="*/ 478206 w 478206"/>
                  <a:gd name="connsiteY11" fmla="*/ 432544 h 441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8206" h="441580">
                    <a:moveTo>
                      <a:pt x="189058" y="0"/>
                    </a:moveTo>
                    <a:cubicBezTo>
                      <a:pt x="181644" y="11091"/>
                      <a:pt x="100090" y="147878"/>
                      <a:pt x="59313" y="221817"/>
                    </a:cubicBezTo>
                    <a:cubicBezTo>
                      <a:pt x="51898" y="232908"/>
                      <a:pt x="44484" y="247696"/>
                      <a:pt x="33363" y="277272"/>
                    </a:cubicBezTo>
                    <a:cubicBezTo>
                      <a:pt x="29656" y="284666"/>
                      <a:pt x="14828" y="317938"/>
                      <a:pt x="3707" y="351211"/>
                    </a:cubicBezTo>
                    <a:cubicBezTo>
                      <a:pt x="3707" y="354908"/>
                      <a:pt x="0" y="369696"/>
                      <a:pt x="0" y="384483"/>
                    </a:cubicBezTo>
                    <a:cubicBezTo>
                      <a:pt x="0" y="391877"/>
                      <a:pt x="0" y="399271"/>
                      <a:pt x="7414" y="406665"/>
                    </a:cubicBezTo>
                    <a:cubicBezTo>
                      <a:pt x="7414" y="410362"/>
                      <a:pt x="14828" y="417756"/>
                      <a:pt x="22242" y="425150"/>
                    </a:cubicBezTo>
                    <a:cubicBezTo>
                      <a:pt x="29656" y="428847"/>
                      <a:pt x="37070" y="432544"/>
                      <a:pt x="51898" y="432544"/>
                    </a:cubicBezTo>
                    <a:cubicBezTo>
                      <a:pt x="81555" y="436241"/>
                      <a:pt x="103797" y="436241"/>
                      <a:pt x="103797" y="436241"/>
                    </a:cubicBezTo>
                    <a:cubicBezTo>
                      <a:pt x="122332" y="436241"/>
                      <a:pt x="129746" y="436241"/>
                      <a:pt x="140867" y="439938"/>
                    </a:cubicBezTo>
                    <a:cubicBezTo>
                      <a:pt x="189058" y="443635"/>
                      <a:pt x="248371" y="439938"/>
                      <a:pt x="259492" y="439938"/>
                    </a:cubicBezTo>
                    <a:cubicBezTo>
                      <a:pt x="311390" y="436241"/>
                      <a:pt x="385531" y="436241"/>
                      <a:pt x="478206" y="432544"/>
                    </a:cubicBezTo>
                  </a:path>
                </a:pathLst>
              </a:custGeom>
              <a:noFill/>
              <a:ln w="37006" cap="rnd">
                <a:solidFill>
                  <a:schemeClr val="bg1"/>
                </a:solidFill>
                <a:prstDash val="solid"/>
                <a:miter/>
              </a:ln>
            </p:spPr>
            <p:txBody>
              <a:bodyPr rtlCol="0" anchor="ctr"/>
              <a:lstStyle/>
              <a:p>
                <a:endParaRPr lang="en-US" dirty="0"/>
              </a:p>
            </p:txBody>
          </p:sp>
          <p:sp>
            <p:nvSpPr>
              <p:cNvPr id="34" name="Freeform 36">
                <a:extLst>
                  <a:ext uri="{FF2B5EF4-FFF2-40B4-BE49-F238E27FC236}">
                    <a16:creationId xmlns:a16="http://schemas.microsoft.com/office/drawing/2014/main" id="{F5225DFF-9AAC-87BF-48C2-F7EE07446EEE}"/>
                  </a:ext>
                </a:extLst>
              </p:cNvPr>
              <p:cNvSpPr/>
              <p:nvPr/>
            </p:nvSpPr>
            <p:spPr>
              <a:xfrm>
                <a:off x="10267500" y="1944787"/>
                <a:ext cx="158830" cy="216000"/>
              </a:xfrm>
              <a:custGeom>
                <a:avLst/>
                <a:gdLst>
                  <a:gd name="connsiteX0" fmla="*/ 164499 w 197862"/>
                  <a:gd name="connsiteY0" fmla="*/ 124900 h 269081"/>
                  <a:gd name="connsiteX1" fmla="*/ 134843 w 197862"/>
                  <a:gd name="connsiteY1" fmla="*/ 124900 h 269081"/>
                  <a:gd name="connsiteX2" fmla="*/ 183034 w 197862"/>
                  <a:gd name="connsiteY2" fmla="*/ 99022 h 269081"/>
                  <a:gd name="connsiteX3" fmla="*/ 197863 w 197862"/>
                  <a:gd name="connsiteY3" fmla="*/ 69446 h 269081"/>
                  <a:gd name="connsiteX4" fmla="*/ 171913 w 197862"/>
                  <a:gd name="connsiteY4" fmla="*/ 50961 h 269081"/>
                  <a:gd name="connsiteX5" fmla="*/ 142257 w 197862"/>
                  <a:gd name="connsiteY5" fmla="*/ 50961 h 269081"/>
                  <a:gd name="connsiteX6" fmla="*/ 145964 w 197862"/>
                  <a:gd name="connsiteY6" fmla="*/ 50961 h 269081"/>
                  <a:gd name="connsiteX7" fmla="*/ 160792 w 197862"/>
                  <a:gd name="connsiteY7" fmla="*/ 17688 h 269081"/>
                  <a:gd name="connsiteX8" fmla="*/ 127429 w 197862"/>
                  <a:gd name="connsiteY8" fmla="*/ 2901 h 269081"/>
                  <a:gd name="connsiteX9" fmla="*/ 53289 w 197862"/>
                  <a:gd name="connsiteY9" fmla="*/ 32476 h 269081"/>
                  <a:gd name="connsiteX10" fmla="*/ 23632 w 197862"/>
                  <a:gd name="connsiteY10" fmla="*/ 62052 h 269081"/>
                  <a:gd name="connsiteX11" fmla="*/ 27339 w 197862"/>
                  <a:gd name="connsiteY11" fmla="*/ 91627 h 269081"/>
                  <a:gd name="connsiteX12" fmla="*/ 60702 w 197862"/>
                  <a:gd name="connsiteY12" fmla="*/ 106415 h 269081"/>
                  <a:gd name="connsiteX13" fmla="*/ 68117 w 197862"/>
                  <a:gd name="connsiteY13" fmla="*/ 106415 h 269081"/>
                  <a:gd name="connsiteX14" fmla="*/ 12511 w 197862"/>
                  <a:gd name="connsiteY14" fmla="*/ 135991 h 269081"/>
                  <a:gd name="connsiteX15" fmla="*/ 1390 w 197862"/>
                  <a:gd name="connsiteY15" fmla="*/ 165567 h 269081"/>
                  <a:gd name="connsiteX16" fmla="*/ 27339 w 197862"/>
                  <a:gd name="connsiteY16" fmla="*/ 184051 h 269081"/>
                  <a:gd name="connsiteX17" fmla="*/ 75531 w 197862"/>
                  <a:gd name="connsiteY17" fmla="*/ 184051 h 269081"/>
                  <a:gd name="connsiteX18" fmla="*/ 16218 w 197862"/>
                  <a:gd name="connsiteY18" fmla="*/ 221021 h 269081"/>
                  <a:gd name="connsiteX19" fmla="*/ 8804 w 197862"/>
                  <a:gd name="connsiteY19" fmla="*/ 257990 h 269081"/>
                  <a:gd name="connsiteX20" fmla="*/ 31046 w 197862"/>
                  <a:gd name="connsiteY20" fmla="*/ 269081 h 269081"/>
                  <a:gd name="connsiteX21" fmla="*/ 45875 w 197862"/>
                  <a:gd name="connsiteY21" fmla="*/ 265385 h 269081"/>
                  <a:gd name="connsiteX22" fmla="*/ 179327 w 197862"/>
                  <a:gd name="connsiteY22" fmla="*/ 176658 h 269081"/>
                  <a:gd name="connsiteX23" fmla="*/ 190448 w 197862"/>
                  <a:gd name="connsiteY23" fmla="*/ 147082 h 269081"/>
                  <a:gd name="connsiteX24" fmla="*/ 164499 w 197862"/>
                  <a:gd name="connsiteY24" fmla="*/ 124900 h 269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7862" h="269081">
                    <a:moveTo>
                      <a:pt x="164499" y="124900"/>
                    </a:moveTo>
                    <a:lnTo>
                      <a:pt x="134843" y="124900"/>
                    </a:lnTo>
                    <a:lnTo>
                      <a:pt x="183034" y="99022"/>
                    </a:lnTo>
                    <a:cubicBezTo>
                      <a:pt x="194156" y="91627"/>
                      <a:pt x="197863" y="80537"/>
                      <a:pt x="197863" y="69446"/>
                    </a:cubicBezTo>
                    <a:cubicBezTo>
                      <a:pt x="194156" y="58355"/>
                      <a:pt x="183034" y="50961"/>
                      <a:pt x="171913" y="50961"/>
                    </a:cubicBezTo>
                    <a:lnTo>
                      <a:pt x="142257" y="50961"/>
                    </a:lnTo>
                    <a:lnTo>
                      <a:pt x="145964" y="50961"/>
                    </a:lnTo>
                    <a:cubicBezTo>
                      <a:pt x="160792" y="47264"/>
                      <a:pt x="168206" y="28779"/>
                      <a:pt x="160792" y="17688"/>
                    </a:cubicBezTo>
                    <a:cubicBezTo>
                      <a:pt x="157085" y="2901"/>
                      <a:pt x="138550" y="-4493"/>
                      <a:pt x="127429" y="2901"/>
                    </a:cubicBezTo>
                    <a:lnTo>
                      <a:pt x="53289" y="32476"/>
                    </a:lnTo>
                    <a:cubicBezTo>
                      <a:pt x="49582" y="36173"/>
                      <a:pt x="31046" y="43567"/>
                      <a:pt x="23632" y="62052"/>
                    </a:cubicBezTo>
                    <a:cubicBezTo>
                      <a:pt x="19925" y="73143"/>
                      <a:pt x="23632" y="84234"/>
                      <a:pt x="27339" y="91627"/>
                    </a:cubicBezTo>
                    <a:cubicBezTo>
                      <a:pt x="34753" y="102718"/>
                      <a:pt x="45875" y="106415"/>
                      <a:pt x="60702" y="106415"/>
                    </a:cubicBezTo>
                    <a:lnTo>
                      <a:pt x="68117" y="106415"/>
                    </a:lnTo>
                    <a:lnTo>
                      <a:pt x="12511" y="135991"/>
                    </a:lnTo>
                    <a:cubicBezTo>
                      <a:pt x="1390" y="143385"/>
                      <a:pt x="-2317" y="154476"/>
                      <a:pt x="1390" y="165567"/>
                    </a:cubicBezTo>
                    <a:cubicBezTo>
                      <a:pt x="5097" y="176658"/>
                      <a:pt x="16218" y="184051"/>
                      <a:pt x="27339" y="184051"/>
                    </a:cubicBezTo>
                    <a:lnTo>
                      <a:pt x="75531" y="184051"/>
                    </a:lnTo>
                    <a:lnTo>
                      <a:pt x="16218" y="221021"/>
                    </a:lnTo>
                    <a:cubicBezTo>
                      <a:pt x="5097" y="228415"/>
                      <a:pt x="1390" y="246900"/>
                      <a:pt x="8804" y="257990"/>
                    </a:cubicBezTo>
                    <a:cubicBezTo>
                      <a:pt x="12511" y="265385"/>
                      <a:pt x="23632" y="269081"/>
                      <a:pt x="31046" y="269081"/>
                    </a:cubicBezTo>
                    <a:cubicBezTo>
                      <a:pt x="34753" y="269081"/>
                      <a:pt x="42167" y="269081"/>
                      <a:pt x="45875" y="265385"/>
                    </a:cubicBezTo>
                    <a:lnTo>
                      <a:pt x="179327" y="176658"/>
                    </a:lnTo>
                    <a:cubicBezTo>
                      <a:pt x="190448" y="169264"/>
                      <a:pt x="194156" y="158173"/>
                      <a:pt x="190448" y="147082"/>
                    </a:cubicBezTo>
                    <a:cubicBezTo>
                      <a:pt x="186741" y="132294"/>
                      <a:pt x="175621" y="124900"/>
                      <a:pt x="164499" y="124900"/>
                    </a:cubicBezTo>
                    <a:close/>
                  </a:path>
                </a:pathLst>
              </a:custGeom>
              <a:solidFill>
                <a:srgbClr val="F2EEEC"/>
              </a:solidFill>
              <a:ln w="37006" cap="flat">
                <a:solidFill>
                  <a:schemeClr val="bg1"/>
                </a:solidFill>
                <a:prstDash val="solid"/>
                <a:miter/>
              </a:ln>
            </p:spPr>
            <p:txBody>
              <a:bodyPr rtlCol="0" anchor="ctr"/>
              <a:lstStyle/>
              <a:p>
                <a:endParaRPr lang="en-US" dirty="0"/>
              </a:p>
            </p:txBody>
          </p:sp>
          <p:sp>
            <p:nvSpPr>
              <p:cNvPr id="35" name="Freeform 37">
                <a:extLst>
                  <a:ext uri="{FF2B5EF4-FFF2-40B4-BE49-F238E27FC236}">
                    <a16:creationId xmlns:a16="http://schemas.microsoft.com/office/drawing/2014/main" id="{455CCF3A-27C0-BA2F-9EA6-1F31511248D2}"/>
                  </a:ext>
                </a:extLst>
              </p:cNvPr>
              <p:cNvSpPr/>
              <p:nvPr/>
            </p:nvSpPr>
            <p:spPr>
              <a:xfrm>
                <a:off x="9765383" y="1427772"/>
                <a:ext cx="212433" cy="145065"/>
              </a:xfrm>
              <a:custGeom>
                <a:avLst/>
                <a:gdLst>
                  <a:gd name="connsiteX0" fmla="*/ 412 w 264637"/>
                  <a:gd name="connsiteY0" fmla="*/ 0 h 180714"/>
                  <a:gd name="connsiteX1" fmla="*/ 11533 w 264637"/>
                  <a:gd name="connsiteY1" fmla="*/ 77636 h 180714"/>
                  <a:gd name="connsiteX2" fmla="*/ 67138 w 264637"/>
                  <a:gd name="connsiteY2" fmla="*/ 147878 h 180714"/>
                  <a:gd name="connsiteX3" fmla="*/ 193177 w 264637"/>
                  <a:gd name="connsiteY3" fmla="*/ 173757 h 180714"/>
                  <a:gd name="connsiteX4" fmla="*/ 248783 w 264637"/>
                  <a:gd name="connsiteY4" fmla="*/ 125697 h 180714"/>
                  <a:gd name="connsiteX5" fmla="*/ 252490 w 264637"/>
                  <a:gd name="connsiteY5" fmla="*/ 3697 h 18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4637" h="180714">
                    <a:moveTo>
                      <a:pt x="412" y="0"/>
                    </a:moveTo>
                    <a:cubicBezTo>
                      <a:pt x="412" y="14788"/>
                      <a:pt x="-3295" y="44364"/>
                      <a:pt x="11533" y="77636"/>
                    </a:cubicBezTo>
                    <a:cubicBezTo>
                      <a:pt x="15240" y="88727"/>
                      <a:pt x="30068" y="122000"/>
                      <a:pt x="67138" y="147878"/>
                    </a:cubicBezTo>
                    <a:cubicBezTo>
                      <a:pt x="81967" y="158969"/>
                      <a:pt x="133865" y="195939"/>
                      <a:pt x="193177" y="173757"/>
                    </a:cubicBezTo>
                    <a:cubicBezTo>
                      <a:pt x="226541" y="162666"/>
                      <a:pt x="245076" y="133091"/>
                      <a:pt x="248783" y="125697"/>
                    </a:cubicBezTo>
                    <a:cubicBezTo>
                      <a:pt x="282146" y="70242"/>
                      <a:pt x="252490" y="11091"/>
                      <a:pt x="252490" y="3697"/>
                    </a:cubicBezTo>
                  </a:path>
                </a:pathLst>
              </a:custGeom>
              <a:noFill/>
              <a:ln w="37006" cap="rnd">
                <a:solidFill>
                  <a:schemeClr val="bg1"/>
                </a:solidFill>
                <a:prstDash val="solid"/>
                <a:miter/>
              </a:ln>
            </p:spPr>
            <p:txBody>
              <a:bodyPr rtlCol="0" anchor="ctr"/>
              <a:lstStyle/>
              <a:p>
                <a:endParaRPr lang="en-US" dirty="0"/>
              </a:p>
            </p:txBody>
          </p:sp>
          <p:sp>
            <p:nvSpPr>
              <p:cNvPr id="36" name="Freeform 38">
                <a:extLst>
                  <a:ext uri="{FF2B5EF4-FFF2-40B4-BE49-F238E27FC236}">
                    <a16:creationId xmlns:a16="http://schemas.microsoft.com/office/drawing/2014/main" id="{8B2EFFB3-CA88-B97B-58E4-0D838985EB8C}"/>
                  </a:ext>
                </a:extLst>
              </p:cNvPr>
              <p:cNvSpPr/>
              <p:nvPr/>
            </p:nvSpPr>
            <p:spPr>
              <a:xfrm>
                <a:off x="9605023" y="1792795"/>
                <a:ext cx="14879" cy="275993"/>
              </a:xfrm>
              <a:custGeom>
                <a:avLst/>
                <a:gdLst>
                  <a:gd name="connsiteX0" fmla="*/ 18535 w 18535"/>
                  <a:gd name="connsiteY0" fmla="*/ 0 h 343817"/>
                  <a:gd name="connsiteX1" fmla="*/ 11121 w 18535"/>
                  <a:gd name="connsiteY1" fmla="*/ 88727 h 343817"/>
                  <a:gd name="connsiteX2" fmla="*/ 0 w 18535"/>
                  <a:gd name="connsiteY2" fmla="*/ 247696 h 343817"/>
                  <a:gd name="connsiteX3" fmla="*/ 0 w 18535"/>
                  <a:gd name="connsiteY3" fmla="*/ 343817 h 343817"/>
                </a:gdLst>
                <a:ahLst/>
                <a:cxnLst>
                  <a:cxn ang="0">
                    <a:pos x="connsiteX0" y="connsiteY0"/>
                  </a:cxn>
                  <a:cxn ang="0">
                    <a:pos x="connsiteX1" y="connsiteY1"/>
                  </a:cxn>
                  <a:cxn ang="0">
                    <a:pos x="connsiteX2" y="connsiteY2"/>
                  </a:cxn>
                  <a:cxn ang="0">
                    <a:pos x="connsiteX3" y="connsiteY3"/>
                  </a:cxn>
                </a:cxnLst>
                <a:rect l="l" t="t" r="r" b="b"/>
                <a:pathLst>
                  <a:path w="18535" h="343817">
                    <a:moveTo>
                      <a:pt x="18535" y="0"/>
                    </a:moveTo>
                    <a:cubicBezTo>
                      <a:pt x="18535" y="22182"/>
                      <a:pt x="14828" y="51757"/>
                      <a:pt x="11121" y="88727"/>
                    </a:cubicBezTo>
                    <a:cubicBezTo>
                      <a:pt x="3707" y="195939"/>
                      <a:pt x="0" y="229211"/>
                      <a:pt x="0" y="247696"/>
                    </a:cubicBezTo>
                    <a:cubicBezTo>
                      <a:pt x="0" y="269878"/>
                      <a:pt x="0" y="303151"/>
                      <a:pt x="0" y="343817"/>
                    </a:cubicBezTo>
                  </a:path>
                </a:pathLst>
              </a:custGeom>
              <a:noFill/>
              <a:ln w="37006" cap="rnd">
                <a:solidFill>
                  <a:schemeClr val="bg1"/>
                </a:solidFill>
                <a:prstDash val="solid"/>
                <a:miter/>
              </a:ln>
            </p:spPr>
            <p:txBody>
              <a:bodyPr rtlCol="0" anchor="ctr"/>
              <a:lstStyle/>
              <a:p>
                <a:endParaRPr lang="en-US" dirty="0"/>
              </a:p>
            </p:txBody>
          </p:sp>
          <p:sp>
            <p:nvSpPr>
              <p:cNvPr id="37" name="Freeform 44">
                <a:extLst>
                  <a:ext uri="{FF2B5EF4-FFF2-40B4-BE49-F238E27FC236}">
                    <a16:creationId xmlns:a16="http://schemas.microsoft.com/office/drawing/2014/main" id="{1E0DC379-F69B-411B-B45D-E5899F11ED1D}"/>
                  </a:ext>
                </a:extLst>
              </p:cNvPr>
              <p:cNvSpPr/>
              <p:nvPr/>
            </p:nvSpPr>
            <p:spPr>
              <a:xfrm>
                <a:off x="7995254" y="1920406"/>
                <a:ext cx="781816" cy="356833"/>
              </a:xfrm>
              <a:custGeom>
                <a:avLst/>
                <a:gdLst>
                  <a:gd name="connsiteX0" fmla="*/ 845060 w 973942"/>
                  <a:gd name="connsiteY0" fmla="*/ 0 h 444522"/>
                  <a:gd name="connsiteX1" fmla="*/ 889545 w 973942"/>
                  <a:gd name="connsiteY1" fmla="*/ 121999 h 444522"/>
                  <a:gd name="connsiteX2" fmla="*/ 955808 w 973942"/>
                  <a:gd name="connsiteY2" fmla="*/ 372930 h 444522"/>
                  <a:gd name="connsiteX3" fmla="*/ 973942 w 973942"/>
                  <a:gd name="connsiteY3" fmla="*/ 444522 h 444522"/>
                  <a:gd name="connsiteX4" fmla="*/ 0 w 973942"/>
                  <a:gd name="connsiteY4" fmla="*/ 444522 h 444522"/>
                  <a:gd name="connsiteX5" fmla="*/ 7272 w 973942"/>
                  <a:gd name="connsiteY5" fmla="*/ 380786 h 444522"/>
                  <a:gd name="connsiteX6" fmla="*/ 77706 w 973942"/>
                  <a:gd name="connsiteY6" fmla="*/ 29575 h 444522"/>
                  <a:gd name="connsiteX7" fmla="*/ 266764 w 973942"/>
                  <a:gd name="connsiteY7" fmla="*/ 29575 h 444522"/>
                  <a:gd name="connsiteX8" fmla="*/ 567033 w 973942"/>
                  <a:gd name="connsiteY8" fmla="*/ 11091 h 444522"/>
                  <a:gd name="connsiteX9" fmla="*/ 567033 w 973942"/>
                  <a:gd name="connsiteY9" fmla="*/ 3697 h 444522"/>
                  <a:gd name="connsiteX10" fmla="*/ 570740 w 973942"/>
                  <a:gd name="connsiteY10" fmla="*/ 3697 h 444522"/>
                  <a:gd name="connsiteX11" fmla="*/ 845060 w 973942"/>
                  <a:gd name="connsiteY11" fmla="*/ 0 h 444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73942" h="444522">
                    <a:moveTo>
                      <a:pt x="845060" y="0"/>
                    </a:moveTo>
                    <a:cubicBezTo>
                      <a:pt x="859888" y="33273"/>
                      <a:pt x="874716" y="73939"/>
                      <a:pt x="889545" y="121999"/>
                    </a:cubicBezTo>
                    <a:cubicBezTo>
                      <a:pt x="908080" y="186696"/>
                      <a:pt x="930322" y="272650"/>
                      <a:pt x="955808" y="372930"/>
                    </a:cubicBezTo>
                    <a:lnTo>
                      <a:pt x="973942" y="444522"/>
                    </a:lnTo>
                    <a:lnTo>
                      <a:pt x="0" y="444522"/>
                    </a:lnTo>
                    <a:lnTo>
                      <a:pt x="7272" y="380786"/>
                    </a:lnTo>
                    <a:cubicBezTo>
                      <a:pt x="14686" y="314241"/>
                      <a:pt x="25807" y="170060"/>
                      <a:pt x="77706" y="29575"/>
                    </a:cubicBezTo>
                    <a:cubicBezTo>
                      <a:pt x="140725" y="29575"/>
                      <a:pt x="203745" y="29575"/>
                      <a:pt x="266764" y="29575"/>
                    </a:cubicBezTo>
                    <a:cubicBezTo>
                      <a:pt x="292713" y="29575"/>
                      <a:pt x="567033" y="18485"/>
                      <a:pt x="567033" y="11091"/>
                    </a:cubicBezTo>
                    <a:lnTo>
                      <a:pt x="567033" y="3697"/>
                    </a:lnTo>
                    <a:cubicBezTo>
                      <a:pt x="567033" y="3697"/>
                      <a:pt x="570740" y="3697"/>
                      <a:pt x="570740" y="3697"/>
                    </a:cubicBezTo>
                    <a:cubicBezTo>
                      <a:pt x="637467" y="3697"/>
                      <a:pt x="789455" y="29575"/>
                      <a:pt x="845060" y="0"/>
                    </a:cubicBezTo>
                    <a:close/>
                  </a:path>
                </a:pathLst>
              </a:cu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49">
                <a:extLst>
                  <a:ext uri="{FF2B5EF4-FFF2-40B4-BE49-F238E27FC236}">
                    <a16:creationId xmlns:a16="http://schemas.microsoft.com/office/drawing/2014/main" id="{D33B1490-07BE-698B-12D9-51E57600B7D4}"/>
                  </a:ext>
                </a:extLst>
              </p:cNvPr>
              <p:cNvSpPr/>
              <p:nvPr/>
            </p:nvSpPr>
            <p:spPr>
              <a:xfrm>
                <a:off x="9249421" y="1576157"/>
                <a:ext cx="153251" cy="701084"/>
              </a:xfrm>
              <a:custGeom>
                <a:avLst/>
                <a:gdLst>
                  <a:gd name="connsiteX0" fmla="*/ 190912 w 190912"/>
                  <a:gd name="connsiteY0" fmla="*/ 0 h 873371"/>
                  <a:gd name="connsiteX1" fmla="*/ 176083 w 190912"/>
                  <a:gd name="connsiteY1" fmla="*/ 33272 h 873371"/>
                  <a:gd name="connsiteX2" fmla="*/ 105650 w 190912"/>
                  <a:gd name="connsiteY2" fmla="*/ 262484 h 873371"/>
                  <a:gd name="connsiteX3" fmla="*/ 115034 w 190912"/>
                  <a:gd name="connsiteY3" fmla="*/ 828638 h 873371"/>
                  <a:gd name="connsiteX4" fmla="*/ 143745 w 190912"/>
                  <a:gd name="connsiteY4" fmla="*/ 873371 h 873371"/>
                  <a:gd name="connsiteX5" fmla="*/ 10347 w 190912"/>
                  <a:gd name="connsiteY5" fmla="*/ 873371 h 873371"/>
                  <a:gd name="connsiteX6" fmla="*/ 0 w 190912"/>
                  <a:gd name="connsiteY6" fmla="*/ 687634 h 873371"/>
                  <a:gd name="connsiteX7" fmla="*/ 24095 w 190912"/>
                  <a:gd name="connsiteY7" fmla="*/ 321635 h 873371"/>
                  <a:gd name="connsiteX8" fmla="*/ 113064 w 190912"/>
                  <a:gd name="connsiteY8" fmla="*/ 62848 h 873371"/>
                  <a:gd name="connsiteX9" fmla="*/ 190912 w 190912"/>
                  <a:gd name="connsiteY9" fmla="*/ 0 h 87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912" h="873371">
                    <a:moveTo>
                      <a:pt x="190912" y="0"/>
                    </a:moveTo>
                    <a:cubicBezTo>
                      <a:pt x="187205" y="11091"/>
                      <a:pt x="179790" y="22182"/>
                      <a:pt x="176083" y="33272"/>
                    </a:cubicBezTo>
                    <a:cubicBezTo>
                      <a:pt x="142720" y="103515"/>
                      <a:pt x="120478" y="184848"/>
                      <a:pt x="105650" y="262484"/>
                    </a:cubicBezTo>
                    <a:cubicBezTo>
                      <a:pt x="72287" y="412211"/>
                      <a:pt x="38924" y="663835"/>
                      <a:pt x="115034" y="828638"/>
                    </a:cubicBezTo>
                    <a:lnTo>
                      <a:pt x="143745" y="873371"/>
                    </a:lnTo>
                    <a:lnTo>
                      <a:pt x="10347" y="873371"/>
                    </a:lnTo>
                    <a:lnTo>
                      <a:pt x="0" y="687634"/>
                    </a:lnTo>
                    <a:cubicBezTo>
                      <a:pt x="927" y="564710"/>
                      <a:pt x="9267" y="441786"/>
                      <a:pt x="24095" y="321635"/>
                    </a:cubicBezTo>
                    <a:cubicBezTo>
                      <a:pt x="35217" y="229211"/>
                      <a:pt x="50044" y="133090"/>
                      <a:pt x="113064" y="62848"/>
                    </a:cubicBezTo>
                    <a:cubicBezTo>
                      <a:pt x="135306" y="36970"/>
                      <a:pt x="161255" y="14788"/>
                      <a:pt x="190912" y="0"/>
                    </a:cubicBezTo>
                    <a:close/>
                  </a:path>
                </a:pathLst>
              </a:custGeom>
              <a:solidFill>
                <a:schemeClr val="accent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85800" y="6193762"/>
            <a:ext cx="2743200" cy="365125"/>
          </a:xfrm>
          <a:prstGeom prst="rect">
            <a:avLst/>
          </a:prstGeom>
        </p:spPr>
        <p:txBody>
          <a:bodyPr vert="horz" lIns="0" tIns="0" rIns="0" bIns="0" rtlCol="0" anchor="b" anchorCtr="0"/>
          <a:lstStyle>
            <a:lvl1pPr algn="l">
              <a:defRPr sz="900" b="1">
                <a:solidFill>
                  <a:schemeClr val="accent2"/>
                </a:solidFill>
              </a:defRPr>
            </a:lvl1pPr>
          </a:lstStyle>
          <a:p>
            <a:r>
              <a:rPr lang="en-US" dirty="0"/>
              <a:t>Presentation Title</a:t>
            </a:r>
          </a:p>
        </p:txBody>
      </p:sp>
      <p:sp>
        <p:nvSpPr>
          <p:cNvPr id="6" name="Slide Number Placeholder 5"/>
          <p:cNvSpPr>
            <a:spLocks noGrp="1"/>
          </p:cNvSpPr>
          <p:nvPr>
            <p:ph type="sldNum" sz="quarter" idx="4"/>
          </p:nvPr>
        </p:nvSpPr>
        <p:spPr>
          <a:xfrm>
            <a:off x="10862389" y="6193762"/>
            <a:ext cx="683339" cy="365125"/>
          </a:xfrm>
          <a:prstGeom prst="rect">
            <a:avLst/>
          </a:prstGeom>
        </p:spPr>
        <p:txBody>
          <a:bodyPr vert="horz" lIns="0" tIns="0" rIns="0" bIns="0" rtlCol="0" anchor="b" anchorCtr="0"/>
          <a:lstStyle>
            <a:lvl1pPr algn="r">
              <a:defRPr sz="900" b="1">
                <a:solidFill>
                  <a:schemeClr val="accent2"/>
                </a:solidFill>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8" r:id="rId4"/>
    <p:sldLayoutId id="2147483680" r:id="rId5"/>
    <p:sldLayoutId id="2147483682" r:id="rId6"/>
    <p:sldLayoutId id="2147483685" r:id="rId7"/>
    <p:sldLayoutId id="2147483653" r:id="rId8"/>
    <p:sldLayoutId id="2147483665" r:id="rId9"/>
    <p:sldLayoutId id="2147483672" r:id="rId10"/>
    <p:sldLayoutId id="2147483681" r:id="rId11"/>
    <p:sldLayoutId id="2147483684" r:id="rId12"/>
    <p:sldLayoutId id="2147483670" r:id="rId13"/>
    <p:sldLayoutId id="2147483660" r:id="rId14"/>
    <p:sldLayoutId id="2147483654" r:id="rId15"/>
  </p:sldLayoutIdLst>
  <p:hf sldNum="0" hdr="0" ftr="0" dt="0"/>
  <p:txStyles>
    <p:titleStyle>
      <a:lvl1pPr algn="l" defTabSz="457200" rtl="0" eaLnBrk="1" latinLnBrk="0" hangingPunct="1">
        <a:lnSpc>
          <a:spcPct val="90000"/>
        </a:lnSpc>
        <a:spcBef>
          <a:spcPct val="0"/>
        </a:spcBef>
        <a:buNone/>
        <a:defRPr sz="3600" b="1" kern="1200">
          <a:solidFill>
            <a:schemeClr val="accent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lnSpc>
          <a:spcPct val="90000"/>
        </a:lnSpc>
        <a:spcBef>
          <a:spcPts val="1800"/>
        </a:spcBef>
        <a:spcAft>
          <a:spcPts val="0"/>
        </a:spcAft>
        <a:buClr>
          <a:schemeClr val="accent1"/>
        </a:buClr>
        <a:buSzPct val="80000"/>
        <a:buFont typeface="Wingdings 3" charset="2"/>
        <a:buChar char=""/>
        <a:defRPr sz="1800" kern="1200">
          <a:solidFill>
            <a:schemeClr val="bg1"/>
          </a:solidFill>
          <a:latin typeface="+mn-lt"/>
          <a:ea typeface="+mn-ea"/>
          <a:cs typeface="+mn-cs"/>
        </a:defRPr>
      </a:lvl1pPr>
      <a:lvl2pPr marL="742950" indent="-285750" algn="l" defTabSz="457200" rtl="0" eaLnBrk="1" latinLnBrk="0" hangingPunct="1">
        <a:lnSpc>
          <a:spcPct val="90000"/>
        </a:lnSpc>
        <a:spcBef>
          <a:spcPts val="1800"/>
        </a:spcBef>
        <a:spcAft>
          <a:spcPts val="0"/>
        </a:spcAft>
        <a:buClr>
          <a:schemeClr val="accent1"/>
        </a:buClr>
        <a:buSzPct val="80000"/>
        <a:buFont typeface="Wingdings 3" charset="2"/>
        <a:buChar char=""/>
        <a:defRPr sz="1600" kern="1200">
          <a:solidFill>
            <a:schemeClr val="bg1"/>
          </a:solidFill>
          <a:latin typeface="+mn-lt"/>
          <a:ea typeface="+mn-ea"/>
          <a:cs typeface="+mn-cs"/>
        </a:defRPr>
      </a:lvl2pPr>
      <a:lvl3pPr marL="1143000" indent="-228600" algn="l" defTabSz="457200" rtl="0" eaLnBrk="1" latinLnBrk="0" hangingPunct="1">
        <a:lnSpc>
          <a:spcPct val="90000"/>
        </a:lnSpc>
        <a:spcBef>
          <a:spcPts val="1800"/>
        </a:spcBef>
        <a:spcAft>
          <a:spcPts val="0"/>
        </a:spcAft>
        <a:buClr>
          <a:schemeClr val="accent1"/>
        </a:buClr>
        <a:buSzPct val="80000"/>
        <a:buFont typeface="Wingdings 3" charset="2"/>
        <a:buChar char=""/>
        <a:defRPr sz="1400" kern="1200">
          <a:solidFill>
            <a:schemeClr val="bg1"/>
          </a:solidFill>
          <a:latin typeface="+mn-lt"/>
          <a:ea typeface="+mn-ea"/>
          <a:cs typeface="+mn-cs"/>
        </a:defRPr>
      </a:lvl3pPr>
      <a:lvl4pPr marL="1600200" indent="-228600" algn="l" defTabSz="457200" rtl="0" eaLnBrk="1" latinLnBrk="0" hangingPunct="1">
        <a:lnSpc>
          <a:spcPct val="90000"/>
        </a:lnSpc>
        <a:spcBef>
          <a:spcPts val="1800"/>
        </a:spcBef>
        <a:spcAft>
          <a:spcPts val="0"/>
        </a:spcAft>
        <a:buClr>
          <a:schemeClr val="accent1"/>
        </a:buClr>
        <a:buSzPct val="80000"/>
        <a:buFont typeface="Wingdings 3" charset="2"/>
        <a:buChar char=""/>
        <a:defRPr sz="1200" kern="1200">
          <a:solidFill>
            <a:schemeClr val="bg1"/>
          </a:solidFill>
          <a:latin typeface="+mn-lt"/>
          <a:ea typeface="+mn-ea"/>
          <a:cs typeface="+mn-cs"/>
        </a:defRPr>
      </a:lvl4pPr>
      <a:lvl5pPr marL="2057400" indent="-228600" algn="l" defTabSz="457200" rtl="0" eaLnBrk="1" latinLnBrk="0" hangingPunct="1">
        <a:lnSpc>
          <a:spcPct val="90000"/>
        </a:lnSpc>
        <a:spcBef>
          <a:spcPts val="1800"/>
        </a:spcBef>
        <a:spcAft>
          <a:spcPts val="0"/>
        </a:spcAft>
        <a:buClr>
          <a:schemeClr val="accent1"/>
        </a:buClr>
        <a:buSzPct val="80000"/>
        <a:buFont typeface="Wingdings 3" charset="2"/>
        <a:buChar char=""/>
        <a:defRPr sz="1200" kern="1200">
          <a:solidFill>
            <a:schemeClr val="bg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1.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1.xml"/><Relationship Id="rId5" Type="http://schemas.openxmlformats.org/officeDocument/2006/relationships/image" Target="../media/image33.png"/><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10853E9-C692-69F6-A143-209E4BFA33AD}"/>
              </a:ext>
            </a:extLst>
          </p:cNvPr>
          <p:cNvSpPr>
            <a:spLocks noGrp="1"/>
          </p:cNvSpPr>
          <p:nvPr>
            <p:ph type="ctrTitle"/>
          </p:nvPr>
        </p:nvSpPr>
        <p:spPr>
          <a:xfrm>
            <a:off x="5632196" y="685800"/>
            <a:ext cx="5913531" cy="4672263"/>
          </a:xfrm>
        </p:spPr>
        <p:txBody>
          <a:bodyPr anchor="ctr" anchorCtr="0"/>
          <a:lstStyle/>
          <a:p>
            <a:r>
              <a:rPr lang="en-US" dirty="0"/>
              <a:t>Stock Market Analysis</a:t>
            </a:r>
          </a:p>
        </p:txBody>
      </p:sp>
      <p:sp>
        <p:nvSpPr>
          <p:cNvPr id="2" name="Title 6">
            <a:extLst>
              <a:ext uri="{FF2B5EF4-FFF2-40B4-BE49-F238E27FC236}">
                <a16:creationId xmlns:a16="http://schemas.microsoft.com/office/drawing/2014/main" id="{5A5BC2BE-B036-F8BA-00B1-8B99E6AC2BD9}"/>
              </a:ext>
            </a:extLst>
          </p:cNvPr>
          <p:cNvSpPr txBox="1">
            <a:spLocks/>
          </p:cNvSpPr>
          <p:nvPr/>
        </p:nvSpPr>
        <p:spPr>
          <a:xfrm>
            <a:off x="4781964" y="4267201"/>
            <a:ext cx="7410036" cy="1411706"/>
          </a:xfrm>
          <a:prstGeom prst="rect">
            <a:avLst/>
          </a:prstGeom>
        </p:spPr>
        <p:txBody>
          <a:bodyPr vert="horz" lIns="0" tIns="0" rIns="0" bIns="0" rtlCol="0" anchor="ctr" anchorCtr="0">
            <a:noAutofit/>
          </a:bodyPr>
          <a:lstStyle>
            <a:lvl1pPr algn="l" defTabSz="457200" rtl="0" eaLnBrk="1" latinLnBrk="0" hangingPunct="1">
              <a:lnSpc>
                <a:spcPct val="90000"/>
              </a:lnSpc>
              <a:spcBef>
                <a:spcPct val="0"/>
              </a:spcBef>
              <a:buNone/>
              <a:defRPr sz="6000" b="1" kern="1200" cap="none" spc="0" baseline="0">
                <a:solidFill>
                  <a:schemeClr val="accent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An Analysis of Historical Stock Prices and Volume</a:t>
            </a:r>
          </a:p>
        </p:txBody>
      </p:sp>
    </p:spTree>
    <p:extLst>
      <p:ext uri="{BB962C8B-B14F-4D97-AF65-F5344CB8AC3E}">
        <p14:creationId xmlns:p14="http://schemas.microsoft.com/office/powerpoint/2010/main" val="2572292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F72F63-5D2E-5146-1A25-1A4E8F637CCD}"/>
              </a:ext>
            </a:extLst>
          </p:cNvPr>
          <p:cNvSpPr>
            <a:spLocks noGrp="1"/>
          </p:cNvSpPr>
          <p:nvPr>
            <p:ph type="title"/>
          </p:nvPr>
        </p:nvSpPr>
        <p:spPr/>
        <p:txBody>
          <a:bodyPr/>
          <a:lstStyle/>
          <a:p>
            <a:r>
              <a:rPr lang="en-US" sz="3200" dirty="0"/>
              <a:t>What is EDA?</a:t>
            </a:r>
            <a:endParaRPr lang="en-IN" sz="3200" dirty="0"/>
          </a:p>
        </p:txBody>
      </p:sp>
      <p:sp>
        <p:nvSpPr>
          <p:cNvPr id="5" name="Text Placeholder 4">
            <a:extLst>
              <a:ext uri="{FF2B5EF4-FFF2-40B4-BE49-F238E27FC236}">
                <a16:creationId xmlns:a16="http://schemas.microsoft.com/office/drawing/2014/main" id="{CB26427E-EB57-B635-E6A9-88F438E00155}"/>
              </a:ext>
            </a:extLst>
          </p:cNvPr>
          <p:cNvSpPr>
            <a:spLocks noGrp="1"/>
          </p:cNvSpPr>
          <p:nvPr>
            <p:ph idx="1"/>
          </p:nvPr>
        </p:nvSpPr>
        <p:spPr/>
        <p:txBody>
          <a:bodyPr>
            <a:normAutofit fontScale="70000" lnSpcReduction="20000"/>
          </a:bodyPr>
          <a:lstStyle/>
          <a:p>
            <a:r>
              <a:rPr lang="en-US" sz="2600" b="1" dirty="0"/>
              <a:t>Exploratory Data Analysis (EDA)</a:t>
            </a:r>
            <a:r>
              <a:rPr lang="en-US" sz="2600" dirty="0"/>
              <a:t> is the process of analyzing and visualizing data to discover patterns, spot anomalies, test hypotheses, and check assumptions using statistical summaries and graphical representations. It's a critical first step in data analysis that helps in understanding the data's structure, underlying patterns, and relationships.</a:t>
            </a:r>
          </a:p>
          <a:p>
            <a:endParaRPr lang="en-IN" dirty="0"/>
          </a:p>
        </p:txBody>
      </p:sp>
    </p:spTree>
    <p:extLst>
      <p:ext uri="{BB962C8B-B14F-4D97-AF65-F5344CB8AC3E}">
        <p14:creationId xmlns:p14="http://schemas.microsoft.com/office/powerpoint/2010/main" val="642676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5D7A41-0F51-FCC2-7F8A-B8810DA802C3}"/>
              </a:ext>
            </a:extLst>
          </p:cNvPr>
          <p:cNvSpPr>
            <a:spLocks noGrp="1"/>
          </p:cNvSpPr>
          <p:nvPr>
            <p:ph type="title"/>
          </p:nvPr>
        </p:nvSpPr>
        <p:spPr>
          <a:xfrm>
            <a:off x="685800" y="592045"/>
            <a:ext cx="4800600" cy="2036114"/>
          </a:xfrm>
        </p:spPr>
        <p:txBody>
          <a:bodyPr/>
          <a:lstStyle/>
          <a:p>
            <a:r>
              <a:rPr lang="en-US" dirty="0"/>
              <a:t>Steps to be performed in EDA</a:t>
            </a:r>
            <a:endParaRPr lang="en-IN" dirty="0"/>
          </a:p>
        </p:txBody>
      </p:sp>
      <p:sp>
        <p:nvSpPr>
          <p:cNvPr id="5" name="Content Placeholder 4">
            <a:extLst>
              <a:ext uri="{FF2B5EF4-FFF2-40B4-BE49-F238E27FC236}">
                <a16:creationId xmlns:a16="http://schemas.microsoft.com/office/drawing/2014/main" id="{5BB40AD9-DDE8-6504-6505-BA867E837C13}"/>
              </a:ext>
            </a:extLst>
          </p:cNvPr>
          <p:cNvSpPr>
            <a:spLocks noGrp="1"/>
          </p:cNvSpPr>
          <p:nvPr>
            <p:ph idx="1"/>
          </p:nvPr>
        </p:nvSpPr>
        <p:spPr>
          <a:xfrm>
            <a:off x="374985" y="2628159"/>
            <a:ext cx="5486400" cy="3785937"/>
          </a:xfrm>
        </p:spPr>
        <p:txBody>
          <a:bodyPr>
            <a:normAutofit fontScale="92500" lnSpcReduction="20000"/>
          </a:bodyPr>
          <a:lstStyle/>
          <a:p>
            <a:r>
              <a:rPr lang="en-US" dirty="0"/>
              <a:t>Understanding the Data</a:t>
            </a:r>
          </a:p>
          <a:p>
            <a:r>
              <a:rPr lang="en-US" dirty="0"/>
              <a:t>Data Cleaning</a:t>
            </a:r>
          </a:p>
          <a:p>
            <a:r>
              <a:rPr lang="en-US" dirty="0"/>
              <a:t>Finding any missing values</a:t>
            </a:r>
          </a:p>
          <a:p>
            <a:r>
              <a:rPr lang="en-US" dirty="0"/>
              <a:t>Locating outliers in the data</a:t>
            </a:r>
          </a:p>
          <a:p>
            <a:r>
              <a:rPr lang="en-US" dirty="0"/>
              <a:t>Categorize values</a:t>
            </a:r>
          </a:p>
          <a:p>
            <a:r>
              <a:rPr lang="en-US" dirty="0"/>
              <a:t>Data Visualization</a:t>
            </a:r>
          </a:p>
          <a:p>
            <a:endParaRPr lang="en-IN" dirty="0"/>
          </a:p>
        </p:txBody>
      </p:sp>
    </p:spTree>
    <p:extLst>
      <p:ext uri="{BB962C8B-B14F-4D97-AF65-F5344CB8AC3E}">
        <p14:creationId xmlns:p14="http://schemas.microsoft.com/office/powerpoint/2010/main" val="2558418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7750-C110-9BBC-A941-CC960605D7C1}"/>
              </a:ext>
            </a:extLst>
          </p:cNvPr>
          <p:cNvSpPr>
            <a:spLocks noGrp="1"/>
          </p:cNvSpPr>
          <p:nvPr>
            <p:ph type="title"/>
          </p:nvPr>
        </p:nvSpPr>
        <p:spPr>
          <a:xfrm>
            <a:off x="6240379" y="69013"/>
            <a:ext cx="5101389" cy="1752513"/>
          </a:xfrm>
        </p:spPr>
        <p:txBody>
          <a:bodyPr/>
          <a:lstStyle/>
          <a:p>
            <a:r>
              <a:rPr lang="en-IN" sz="3200" dirty="0"/>
              <a:t>1. </a:t>
            </a:r>
            <a:r>
              <a:rPr lang="en-IN" sz="3200" b="1" dirty="0"/>
              <a:t>Understanding the Data</a:t>
            </a:r>
            <a:endParaRPr lang="en-US" sz="3200" dirty="0"/>
          </a:p>
        </p:txBody>
      </p:sp>
      <p:sp>
        <p:nvSpPr>
          <p:cNvPr id="5" name="Rectangle 1">
            <a:extLst>
              <a:ext uri="{FF2B5EF4-FFF2-40B4-BE49-F238E27FC236}">
                <a16:creationId xmlns:a16="http://schemas.microsoft.com/office/drawing/2014/main" id="{77025914-DCC8-A04D-2B63-8D15EADB9BFE}"/>
              </a:ext>
            </a:extLst>
          </p:cNvPr>
          <p:cNvSpPr>
            <a:spLocks noGrp="1" noChangeArrowheads="1"/>
          </p:cNvSpPr>
          <p:nvPr>
            <p:ph idx="1"/>
          </p:nvPr>
        </p:nvSpPr>
        <p:spPr bwMode="auto">
          <a:xfrm>
            <a:off x="6240464" y="978569"/>
            <a:ext cx="5454232" cy="5810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marL="342900" indent="-342900" defTabSz="914400" eaLnBrk="0" fontAlgn="base"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Arial" panose="020B0604020202020204" pitchFamily="34" charset="0"/>
              </a:rPr>
              <a:t>Load the Data</a:t>
            </a:r>
            <a:r>
              <a:rPr kumimoji="0" lang="en-US" altLang="en-US" sz="2000" b="0" i="0" u="none" strike="noStrike" cap="none" normalizeH="0" baseline="0" dirty="0">
                <a:ln>
                  <a:noFill/>
                </a:ln>
                <a:solidFill>
                  <a:schemeClr val="tx1"/>
                </a:solidFill>
                <a:effectLst/>
                <a:latin typeface="Arial" panose="020B0604020202020204" pitchFamily="34" charset="0"/>
              </a:rPr>
              <a:t>: Start by loading the dataset into a Pandas Data Frame.</a:t>
            </a:r>
          </a:p>
          <a:p>
            <a:pPr marL="342900" indent="-342900" defTabSz="914400" eaLnBrk="0" fontAlgn="base" hangingPunct="0">
              <a:lnSpc>
                <a:spcPct val="100000"/>
              </a:lnSpc>
              <a:spcBef>
                <a:spcPct val="0"/>
              </a:spcBef>
              <a:spcAft>
                <a:spcPct val="0"/>
              </a:spcAft>
              <a:buClrTx/>
              <a:buSzTx/>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indent="-342900" defTabSz="914400" eaLnBrk="0" fontAlgn="base"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Arial" panose="020B0604020202020204" pitchFamily="34" charset="0"/>
              </a:rPr>
              <a:t>Preview the Data</a:t>
            </a:r>
            <a:r>
              <a:rPr kumimoji="0" lang="en-US" altLang="en-US" sz="2000" b="0" i="0" u="none" strike="noStrike" cap="none" normalizeH="0" baseline="0" dirty="0">
                <a:ln>
                  <a:noFill/>
                </a:ln>
                <a:solidFill>
                  <a:schemeClr val="tx1"/>
                </a:solidFill>
                <a:effectLst/>
                <a:latin typeface="Arial" panose="020B0604020202020204" pitchFamily="34" charset="0"/>
              </a:rPr>
              <a:t>: Use </a:t>
            </a:r>
            <a:r>
              <a:rPr kumimoji="0" lang="en-US" altLang="en-US" sz="2000" b="0" i="0" u="none" strike="noStrike" cap="none" normalizeH="0" baseline="0" dirty="0">
                <a:ln>
                  <a:noFill/>
                </a:ln>
                <a:solidFill>
                  <a:schemeClr val="tx1"/>
                </a:solidFill>
                <a:effectLst/>
                <a:latin typeface="Arial Unicode MS" panose="020B0604020202020204" pitchFamily="34" charset="-128"/>
              </a:rPr>
              <a:t>df.head()</a:t>
            </a:r>
            <a:r>
              <a:rPr kumimoji="0" lang="en-US" altLang="en-US" sz="2000" b="0" i="0" u="none" strike="noStrike" cap="none" normalizeH="0" baseline="0" dirty="0">
                <a:ln>
                  <a:noFill/>
                </a:ln>
                <a:solidFill>
                  <a:schemeClr val="tx1"/>
                </a:solidFill>
                <a:effectLst/>
              </a:rPr>
              <a:t> and </a:t>
            </a:r>
            <a:r>
              <a:rPr kumimoji="0" lang="en-US" altLang="en-US" sz="2000" b="0" i="0" u="none" strike="noStrike" cap="none" normalizeH="0" baseline="0" dirty="0">
                <a:ln>
                  <a:noFill/>
                </a:ln>
                <a:solidFill>
                  <a:schemeClr val="tx1"/>
                </a:solidFill>
                <a:effectLst/>
                <a:latin typeface="Arial Unicode MS" panose="020B0604020202020204" pitchFamily="34" charset="-128"/>
              </a:rPr>
              <a:t>df.tail()</a:t>
            </a:r>
            <a:r>
              <a:rPr kumimoji="0" lang="en-US" altLang="en-US" sz="2000" b="0" i="0" u="none" strike="noStrike" cap="none" normalizeH="0" baseline="0" dirty="0">
                <a:ln>
                  <a:noFill/>
                </a:ln>
                <a:solidFill>
                  <a:schemeClr val="tx1"/>
                </a:solidFill>
                <a:effectLst/>
              </a:rPr>
              <a:t> to get a sense of the data.</a:t>
            </a:r>
          </a:p>
          <a:p>
            <a:pPr marL="342900" indent="-342900" defTabSz="914400" eaLnBrk="0" fontAlgn="base" hangingPunct="0">
              <a:lnSpc>
                <a:spcPct val="100000"/>
              </a:lnSpc>
              <a:spcBef>
                <a:spcPct val="0"/>
              </a:spcBef>
              <a:spcAft>
                <a:spcPct val="0"/>
              </a:spcAft>
              <a:buClrTx/>
              <a:buSzTx/>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indent="-342900" defTabSz="914400" eaLnBrk="0" fontAlgn="base"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Arial" panose="020B0604020202020204" pitchFamily="34" charset="0"/>
              </a:rPr>
              <a:t>Check Data Types</a:t>
            </a:r>
            <a:r>
              <a:rPr kumimoji="0" lang="en-US" altLang="en-US" sz="2000" b="0" i="0" u="none" strike="noStrike" cap="none" normalizeH="0" baseline="0" dirty="0">
                <a:ln>
                  <a:noFill/>
                </a:ln>
                <a:solidFill>
                  <a:schemeClr val="tx1"/>
                </a:solidFill>
                <a:effectLst/>
                <a:latin typeface="Arial" panose="020B0604020202020204" pitchFamily="34" charset="0"/>
              </a:rPr>
              <a:t>: Use </a:t>
            </a:r>
            <a:r>
              <a:rPr kumimoji="0" lang="en-US" altLang="en-US" sz="2000" b="0" i="0" u="none" strike="noStrike" cap="none" normalizeH="0" baseline="0" dirty="0">
                <a:ln>
                  <a:noFill/>
                </a:ln>
                <a:solidFill>
                  <a:schemeClr val="tx1"/>
                </a:solidFill>
                <a:effectLst/>
                <a:latin typeface="Arial Unicode MS" panose="020B0604020202020204" pitchFamily="34" charset="-128"/>
              </a:rPr>
              <a:t>df.info()</a:t>
            </a:r>
            <a:r>
              <a:rPr kumimoji="0" lang="en-US" altLang="en-US" sz="2000" b="0" i="0" u="none" strike="noStrike" cap="none" normalizeH="0" baseline="0" dirty="0">
                <a:ln>
                  <a:noFill/>
                </a:ln>
                <a:solidFill>
                  <a:schemeClr val="tx1"/>
                </a:solidFill>
                <a:effectLst/>
              </a:rPr>
              <a:t> to inspect data types and detect any potential issues with the data (e.g., dates not properly recognized as </a:t>
            </a:r>
            <a:r>
              <a:rPr kumimoji="0" lang="en-US" altLang="en-US" sz="2000" b="0" i="0" u="none" strike="noStrike" cap="none" normalizeH="0" baseline="0" dirty="0">
                <a:ln>
                  <a:noFill/>
                </a:ln>
                <a:solidFill>
                  <a:schemeClr val="tx1"/>
                </a:solidFill>
                <a:effectLst/>
                <a:latin typeface="Arial Unicode MS" panose="020B0604020202020204" pitchFamily="34" charset="-128"/>
              </a:rPr>
              <a:t>datetime</a:t>
            </a:r>
            <a:r>
              <a:rPr kumimoji="0" lang="en-US" altLang="en-US" sz="2000" b="0" i="0" u="none" strike="noStrike" cap="none" normalizeH="0" baseline="0" dirty="0">
                <a:ln>
                  <a:noFill/>
                </a:ln>
                <a:solidFill>
                  <a:schemeClr val="tx1"/>
                </a:solidFill>
                <a:effectLst/>
              </a:rPr>
              <a:t>).</a:t>
            </a:r>
          </a:p>
          <a:p>
            <a:pPr marL="342900" indent="-342900" defTabSz="914400" eaLnBrk="0" fontAlgn="base" hangingPunct="0">
              <a:lnSpc>
                <a:spcPct val="100000"/>
              </a:lnSpc>
              <a:spcBef>
                <a:spcPct val="0"/>
              </a:spcBef>
              <a:spcAft>
                <a:spcPct val="0"/>
              </a:spcAft>
              <a:buClrTx/>
              <a:buSzTx/>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indent="-342900" defTabSz="914400" eaLnBrk="0" fontAlgn="base"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Arial" panose="020B0604020202020204" pitchFamily="34" charset="0"/>
              </a:rPr>
              <a:t>Summary Statistics</a:t>
            </a:r>
            <a:r>
              <a:rPr kumimoji="0" lang="en-US" altLang="en-US" sz="2000" b="0" i="0" u="none" strike="noStrike" cap="none" normalizeH="0" baseline="0" dirty="0">
                <a:ln>
                  <a:noFill/>
                </a:ln>
                <a:solidFill>
                  <a:schemeClr val="tx1"/>
                </a:solidFill>
                <a:effectLst/>
                <a:latin typeface="Arial" panose="020B0604020202020204" pitchFamily="34" charset="0"/>
              </a:rPr>
              <a:t>: Use </a:t>
            </a:r>
            <a:r>
              <a:rPr kumimoji="0" lang="en-US" altLang="en-US" sz="2000" b="0" i="0" u="none" strike="noStrike" cap="none" normalizeH="0" baseline="0" dirty="0">
                <a:ln>
                  <a:noFill/>
                </a:ln>
                <a:solidFill>
                  <a:schemeClr val="tx1"/>
                </a:solidFill>
                <a:effectLst/>
                <a:latin typeface="Arial Unicode MS" panose="020B0604020202020204" pitchFamily="34" charset="-128"/>
              </a:rPr>
              <a:t>df.describe()</a:t>
            </a:r>
            <a:r>
              <a:rPr kumimoji="0" lang="en-US" altLang="en-US" sz="2000" b="0" i="0" u="none" strike="noStrike" cap="none" normalizeH="0" baseline="0" dirty="0">
                <a:ln>
                  <a:noFill/>
                </a:ln>
                <a:solidFill>
                  <a:schemeClr val="tx1"/>
                </a:solidFill>
                <a:effectLst/>
              </a:rPr>
              <a:t> to generate summary statistics for numerical columns.</a:t>
            </a:r>
            <a:r>
              <a:rPr kumimoji="0" lang="en-US" altLang="en-US" sz="20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084318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7750-C110-9BBC-A941-CC960605D7C1}"/>
              </a:ext>
            </a:extLst>
          </p:cNvPr>
          <p:cNvSpPr>
            <a:spLocks noGrp="1"/>
          </p:cNvSpPr>
          <p:nvPr>
            <p:ph type="title"/>
          </p:nvPr>
        </p:nvSpPr>
        <p:spPr/>
        <p:txBody>
          <a:bodyPr/>
          <a:lstStyle/>
          <a:p>
            <a:r>
              <a:rPr lang="en-IN" sz="3200" dirty="0"/>
              <a:t>2. </a:t>
            </a:r>
            <a:r>
              <a:rPr lang="en-IN" sz="3200" b="1" dirty="0"/>
              <a:t>Data Cleaning</a:t>
            </a:r>
            <a:endParaRPr lang="en-US" sz="3200" dirty="0"/>
          </a:p>
        </p:txBody>
      </p:sp>
      <p:sp>
        <p:nvSpPr>
          <p:cNvPr id="6" name="Rectangle 2">
            <a:extLst>
              <a:ext uri="{FF2B5EF4-FFF2-40B4-BE49-F238E27FC236}">
                <a16:creationId xmlns:a16="http://schemas.microsoft.com/office/drawing/2014/main" id="{639B7019-37D4-BD6C-2875-AE3D41C346C6}"/>
              </a:ext>
            </a:extLst>
          </p:cNvPr>
          <p:cNvSpPr>
            <a:spLocks noGrp="1" noChangeArrowheads="1"/>
          </p:cNvSpPr>
          <p:nvPr>
            <p:ph idx="1"/>
          </p:nvPr>
        </p:nvSpPr>
        <p:spPr bwMode="auto">
          <a:xfrm>
            <a:off x="6240379" y="1541014"/>
            <a:ext cx="5417583" cy="492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Handle Missing Values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Check for missing values using </a:t>
            </a:r>
            <a:r>
              <a:rPr kumimoji="0" lang="en-US" altLang="en-US" sz="2000" b="0" i="0" u="none" strike="noStrike" cap="none" normalizeH="0" baseline="0" dirty="0">
                <a:ln>
                  <a:noFill/>
                </a:ln>
                <a:solidFill>
                  <a:schemeClr val="tx1"/>
                </a:solidFill>
                <a:effectLst/>
                <a:latin typeface="Arial Unicode MS" panose="020B0604020202020204" pitchFamily="34" charset="-128"/>
              </a:rPr>
              <a:t>df.isnull().sum()</a:t>
            </a:r>
            <a:r>
              <a:rPr kumimoji="0" lang="en-US" altLang="en-US"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solidFill>
                  <a:schemeClr val="tx1"/>
                </a:solidFill>
              </a:rPr>
              <a:t>The data consists of total 64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Except the date column the other columns contain each of 9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dirty="0">
                <a:solidFill>
                  <a:schemeClr val="tx1"/>
                </a:solidFill>
              </a:rPr>
              <a:t>Convert Date Column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solidFill>
                  <a:schemeClr val="tx1"/>
                </a:solidFill>
              </a:rPr>
              <a:t> Convert the “Date” column to “datetime” format using “pd.to_datetime()” if it’s not already in the format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23716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DF8944-6D08-68C2-9C25-4C09537D893C}"/>
              </a:ext>
            </a:extLst>
          </p:cNvPr>
          <p:cNvPicPr>
            <a:picLocks noChangeAspect="1"/>
          </p:cNvPicPr>
          <p:nvPr/>
        </p:nvPicPr>
        <p:blipFill>
          <a:blip r:embed="rId2"/>
          <a:stretch>
            <a:fillRect/>
          </a:stretch>
        </p:blipFill>
        <p:spPr>
          <a:xfrm>
            <a:off x="985124" y="237679"/>
            <a:ext cx="10221751" cy="6382641"/>
          </a:xfrm>
          <a:prstGeom prst="rect">
            <a:avLst/>
          </a:prstGeom>
        </p:spPr>
      </p:pic>
    </p:spTree>
    <p:extLst>
      <p:ext uri="{BB962C8B-B14F-4D97-AF65-F5344CB8AC3E}">
        <p14:creationId xmlns:p14="http://schemas.microsoft.com/office/powerpoint/2010/main" val="2137332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F6DBE9-D82A-FBB7-BACD-D38871591B9E}"/>
              </a:ext>
            </a:extLst>
          </p:cNvPr>
          <p:cNvSpPr>
            <a:spLocks noGrp="1"/>
          </p:cNvSpPr>
          <p:nvPr>
            <p:ph type="ctrTitle"/>
          </p:nvPr>
        </p:nvSpPr>
        <p:spPr/>
        <p:txBody>
          <a:bodyPr/>
          <a:lstStyle/>
          <a:p>
            <a:r>
              <a:rPr lang="en-US" dirty="0"/>
              <a:t>Locating Outliers in the Data</a:t>
            </a:r>
          </a:p>
        </p:txBody>
      </p:sp>
    </p:spTree>
    <p:extLst>
      <p:ext uri="{BB962C8B-B14F-4D97-AF65-F5344CB8AC3E}">
        <p14:creationId xmlns:p14="http://schemas.microsoft.com/office/powerpoint/2010/main" val="3142516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7A8F8209-7E25-2F90-BCB8-F63F0E0FF7F5}"/>
              </a:ext>
            </a:extLst>
          </p:cNvPr>
          <p:cNvPicPr>
            <a:picLocks noChangeAspect="1"/>
          </p:cNvPicPr>
          <p:nvPr/>
        </p:nvPicPr>
        <p:blipFill>
          <a:blip r:embed="rId2"/>
          <a:stretch>
            <a:fillRect/>
          </a:stretch>
        </p:blipFill>
        <p:spPr>
          <a:xfrm>
            <a:off x="393688" y="226035"/>
            <a:ext cx="4710970" cy="20127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1" name="Picture 20">
            <a:extLst>
              <a:ext uri="{FF2B5EF4-FFF2-40B4-BE49-F238E27FC236}">
                <a16:creationId xmlns:a16="http://schemas.microsoft.com/office/drawing/2014/main" id="{9E4B2D06-6AD0-2C0D-6739-BBA34CAAB3BA}"/>
              </a:ext>
            </a:extLst>
          </p:cNvPr>
          <p:cNvPicPr>
            <a:picLocks noChangeAspect="1"/>
          </p:cNvPicPr>
          <p:nvPr/>
        </p:nvPicPr>
        <p:blipFill>
          <a:blip r:embed="rId3"/>
          <a:stretch>
            <a:fillRect/>
          </a:stretch>
        </p:blipFill>
        <p:spPr>
          <a:xfrm>
            <a:off x="393688" y="2591209"/>
            <a:ext cx="4710970" cy="1853496"/>
          </a:xfrm>
          <a:prstGeom prst="rect">
            <a:avLst/>
          </a:prstGeom>
        </p:spPr>
      </p:pic>
      <p:pic>
        <p:nvPicPr>
          <p:cNvPr id="23" name="Picture 22">
            <a:extLst>
              <a:ext uri="{FF2B5EF4-FFF2-40B4-BE49-F238E27FC236}">
                <a16:creationId xmlns:a16="http://schemas.microsoft.com/office/drawing/2014/main" id="{13E90C8F-CF72-6EA1-1428-FCB14975F108}"/>
              </a:ext>
            </a:extLst>
          </p:cNvPr>
          <p:cNvPicPr>
            <a:picLocks noChangeAspect="1"/>
          </p:cNvPicPr>
          <p:nvPr/>
        </p:nvPicPr>
        <p:blipFill>
          <a:blip r:embed="rId4"/>
          <a:stretch>
            <a:fillRect/>
          </a:stretch>
        </p:blipFill>
        <p:spPr>
          <a:xfrm>
            <a:off x="393688" y="4789898"/>
            <a:ext cx="4710970" cy="1859151"/>
          </a:xfrm>
          <a:prstGeom prst="rect">
            <a:avLst/>
          </a:prstGeom>
        </p:spPr>
      </p:pic>
      <p:pic>
        <p:nvPicPr>
          <p:cNvPr id="25" name="Picture 24">
            <a:extLst>
              <a:ext uri="{FF2B5EF4-FFF2-40B4-BE49-F238E27FC236}">
                <a16:creationId xmlns:a16="http://schemas.microsoft.com/office/drawing/2014/main" id="{924E6CF1-B163-F589-B544-905FEF7B411C}"/>
              </a:ext>
            </a:extLst>
          </p:cNvPr>
          <p:cNvPicPr>
            <a:picLocks noChangeAspect="1"/>
          </p:cNvPicPr>
          <p:nvPr/>
        </p:nvPicPr>
        <p:blipFill>
          <a:blip r:embed="rId5"/>
          <a:stretch>
            <a:fillRect/>
          </a:stretch>
        </p:blipFill>
        <p:spPr>
          <a:xfrm>
            <a:off x="6422002" y="226035"/>
            <a:ext cx="5231933" cy="2019981"/>
          </a:xfrm>
          <a:prstGeom prst="rect">
            <a:avLst/>
          </a:prstGeom>
        </p:spPr>
      </p:pic>
      <p:pic>
        <p:nvPicPr>
          <p:cNvPr id="27" name="Picture 26">
            <a:extLst>
              <a:ext uri="{FF2B5EF4-FFF2-40B4-BE49-F238E27FC236}">
                <a16:creationId xmlns:a16="http://schemas.microsoft.com/office/drawing/2014/main" id="{DD4B5DC8-638B-E3F8-FC5E-737500449BE1}"/>
              </a:ext>
            </a:extLst>
          </p:cNvPr>
          <p:cNvPicPr>
            <a:picLocks noChangeAspect="1"/>
          </p:cNvPicPr>
          <p:nvPr/>
        </p:nvPicPr>
        <p:blipFill>
          <a:blip r:embed="rId6"/>
          <a:stretch>
            <a:fillRect/>
          </a:stretch>
        </p:blipFill>
        <p:spPr>
          <a:xfrm>
            <a:off x="6422002" y="2528545"/>
            <a:ext cx="5300179" cy="1853495"/>
          </a:xfrm>
          <a:prstGeom prst="rect">
            <a:avLst/>
          </a:prstGeom>
        </p:spPr>
      </p:pic>
      <p:pic>
        <p:nvPicPr>
          <p:cNvPr id="29" name="Picture 28">
            <a:extLst>
              <a:ext uri="{FF2B5EF4-FFF2-40B4-BE49-F238E27FC236}">
                <a16:creationId xmlns:a16="http://schemas.microsoft.com/office/drawing/2014/main" id="{2E6BD7CD-830C-6991-00A6-EB2F81FCCD31}"/>
              </a:ext>
            </a:extLst>
          </p:cNvPr>
          <p:cNvPicPr>
            <a:picLocks noChangeAspect="1"/>
          </p:cNvPicPr>
          <p:nvPr/>
        </p:nvPicPr>
        <p:blipFill>
          <a:blip r:embed="rId7"/>
          <a:stretch>
            <a:fillRect/>
          </a:stretch>
        </p:blipFill>
        <p:spPr>
          <a:xfrm>
            <a:off x="6422002" y="4789898"/>
            <a:ext cx="5300179" cy="1853495"/>
          </a:xfrm>
          <a:prstGeom prst="rect">
            <a:avLst/>
          </a:prstGeom>
        </p:spPr>
      </p:pic>
    </p:spTree>
    <p:extLst>
      <p:ext uri="{BB962C8B-B14F-4D97-AF65-F5344CB8AC3E}">
        <p14:creationId xmlns:p14="http://schemas.microsoft.com/office/powerpoint/2010/main" val="890564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0BB50-8E0F-6691-22C9-EDCB2504C8FF}"/>
              </a:ext>
            </a:extLst>
          </p:cNvPr>
          <p:cNvSpPr>
            <a:spLocks noGrp="1"/>
          </p:cNvSpPr>
          <p:nvPr>
            <p:ph type="title"/>
          </p:nvPr>
        </p:nvSpPr>
        <p:spPr>
          <a:xfrm>
            <a:off x="685800" y="685800"/>
            <a:ext cx="10058400" cy="1320800"/>
          </a:xfrm>
        </p:spPr>
        <p:txBody>
          <a:bodyPr/>
          <a:lstStyle/>
          <a:p>
            <a:r>
              <a:rPr lang="en-US" dirty="0"/>
              <a:t>Categorize values</a:t>
            </a:r>
          </a:p>
        </p:txBody>
      </p:sp>
      <p:sp>
        <p:nvSpPr>
          <p:cNvPr id="6" name="TextBox 5">
            <a:extLst>
              <a:ext uri="{FF2B5EF4-FFF2-40B4-BE49-F238E27FC236}">
                <a16:creationId xmlns:a16="http://schemas.microsoft.com/office/drawing/2014/main" id="{79A134FB-C4F9-106E-3BAC-DFD02E198574}"/>
              </a:ext>
            </a:extLst>
          </p:cNvPr>
          <p:cNvSpPr txBox="1"/>
          <p:nvPr/>
        </p:nvSpPr>
        <p:spPr>
          <a:xfrm>
            <a:off x="296779" y="2477232"/>
            <a:ext cx="11598442" cy="3907525"/>
          </a:xfrm>
          <a:prstGeom prst="rect">
            <a:avLst/>
          </a:prstGeom>
          <a:noFill/>
        </p:spPr>
        <p:txBody>
          <a:bodyPr wrap="square">
            <a:noAutofit/>
          </a:bodyPr>
          <a:lstStyle/>
          <a:p>
            <a:pPr algn="l">
              <a:buFont typeface="Arial" panose="020B0604020202020204" pitchFamily="34" charset="0"/>
              <a:buChar char="•"/>
            </a:pPr>
            <a:r>
              <a:rPr lang="en-US" sz="2800" b="0" i="0" dirty="0">
                <a:solidFill>
                  <a:srgbClr val="2D2D2D"/>
                </a:solidFill>
                <a:effectLst/>
                <a:latin typeface="Indeed Sans"/>
              </a:rPr>
              <a:t>After you find any missing values, you can categorize your values to help determine what statistical and visualization methods can work with your dataset. You can place your values into these categories:</a:t>
            </a:r>
          </a:p>
          <a:p>
            <a:pPr algn="l">
              <a:buFont typeface="Arial" panose="020B0604020202020204" pitchFamily="34" charset="0"/>
              <a:buChar char="•"/>
            </a:pPr>
            <a:endParaRPr lang="en-US" sz="2800" b="0" i="0" dirty="0">
              <a:solidFill>
                <a:srgbClr val="2D2D2D"/>
              </a:solidFill>
              <a:effectLst/>
              <a:latin typeface="Indeed Sans"/>
            </a:endParaRPr>
          </a:p>
          <a:p>
            <a:pPr algn="l">
              <a:buFont typeface="Arial" panose="020B0604020202020204" pitchFamily="34" charset="0"/>
              <a:buChar char="•"/>
            </a:pPr>
            <a:r>
              <a:rPr lang="en-US" sz="2800" b="1" i="0" dirty="0">
                <a:solidFill>
                  <a:srgbClr val="2D2D2D"/>
                </a:solidFill>
                <a:effectLst/>
                <a:latin typeface="Indeed Sans"/>
              </a:rPr>
              <a:t>Categorical:</a:t>
            </a:r>
            <a:r>
              <a:rPr lang="en-US" sz="2800" b="0" i="0" dirty="0">
                <a:solidFill>
                  <a:srgbClr val="2D2D2D"/>
                </a:solidFill>
                <a:effectLst/>
                <a:latin typeface="Indeed Sans"/>
              </a:rPr>
              <a:t> Categorical variables can have a set number of values.</a:t>
            </a:r>
          </a:p>
          <a:p>
            <a:pPr algn="l">
              <a:buFont typeface="Arial" panose="020B0604020202020204" pitchFamily="34" charset="0"/>
              <a:buChar char="•"/>
            </a:pPr>
            <a:endParaRPr lang="en-US" sz="2800" b="0" i="0" dirty="0">
              <a:solidFill>
                <a:srgbClr val="2D2D2D"/>
              </a:solidFill>
              <a:effectLst/>
              <a:latin typeface="Indeed Sans"/>
            </a:endParaRPr>
          </a:p>
          <a:p>
            <a:pPr algn="l">
              <a:buFont typeface="Arial" panose="020B0604020202020204" pitchFamily="34" charset="0"/>
              <a:buChar char="•"/>
            </a:pPr>
            <a:r>
              <a:rPr lang="en-US" sz="2800" b="1" i="0" dirty="0">
                <a:solidFill>
                  <a:srgbClr val="2D2D2D"/>
                </a:solidFill>
                <a:effectLst/>
                <a:latin typeface="Indeed Sans"/>
              </a:rPr>
              <a:t>Continuous:</a:t>
            </a:r>
            <a:r>
              <a:rPr lang="en-US" sz="2800" b="0" i="0" dirty="0">
                <a:solidFill>
                  <a:srgbClr val="2D2D2D"/>
                </a:solidFill>
                <a:effectLst/>
                <a:latin typeface="Indeed Sans"/>
              </a:rPr>
              <a:t> Continuous variables can have an infinite number of values.</a:t>
            </a:r>
          </a:p>
          <a:p>
            <a:pPr algn="l">
              <a:buFont typeface="Arial" panose="020B0604020202020204" pitchFamily="34" charset="0"/>
              <a:buChar char="•"/>
            </a:pPr>
            <a:endParaRPr lang="en-US" sz="2800" b="0" i="0" dirty="0">
              <a:solidFill>
                <a:srgbClr val="2D2D2D"/>
              </a:solidFill>
              <a:effectLst/>
              <a:latin typeface="Indeed Sans"/>
            </a:endParaRPr>
          </a:p>
          <a:p>
            <a:pPr algn="l">
              <a:buFont typeface="Arial" panose="020B0604020202020204" pitchFamily="34" charset="0"/>
              <a:buChar char="•"/>
            </a:pPr>
            <a:r>
              <a:rPr lang="en-US" sz="2800" b="1" i="0" dirty="0">
                <a:solidFill>
                  <a:srgbClr val="2D2D2D"/>
                </a:solidFill>
                <a:effectLst/>
                <a:latin typeface="Indeed Sans"/>
              </a:rPr>
              <a:t>Discrete:</a:t>
            </a:r>
            <a:r>
              <a:rPr lang="en-US" sz="2800" b="0" i="0" dirty="0">
                <a:solidFill>
                  <a:srgbClr val="2D2D2D"/>
                </a:solidFill>
                <a:effectLst/>
                <a:latin typeface="Indeed Sans"/>
              </a:rPr>
              <a:t> Discrete variables can have a set number of values that must be numeric.</a:t>
            </a:r>
          </a:p>
        </p:txBody>
      </p:sp>
    </p:spTree>
    <p:extLst>
      <p:ext uri="{BB962C8B-B14F-4D97-AF65-F5344CB8AC3E}">
        <p14:creationId xmlns:p14="http://schemas.microsoft.com/office/powerpoint/2010/main" val="1014626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087DDB1-29A3-BBB0-7155-96257370AE50}"/>
              </a:ext>
            </a:extLst>
          </p:cNvPr>
          <p:cNvPicPr>
            <a:picLocks noChangeAspect="1"/>
          </p:cNvPicPr>
          <p:nvPr/>
        </p:nvPicPr>
        <p:blipFill>
          <a:blip r:embed="rId2"/>
          <a:stretch>
            <a:fillRect/>
          </a:stretch>
        </p:blipFill>
        <p:spPr>
          <a:xfrm>
            <a:off x="449179" y="898358"/>
            <a:ext cx="11373853" cy="5726725"/>
          </a:xfrm>
          <a:prstGeom prst="rect">
            <a:avLst/>
          </a:prstGeom>
        </p:spPr>
      </p:pic>
      <p:sp>
        <p:nvSpPr>
          <p:cNvPr id="6" name="Title 5">
            <a:extLst>
              <a:ext uri="{FF2B5EF4-FFF2-40B4-BE49-F238E27FC236}">
                <a16:creationId xmlns:a16="http://schemas.microsoft.com/office/drawing/2014/main" id="{A070DF01-B8BF-55FA-4B47-7035686D2C70}"/>
              </a:ext>
            </a:extLst>
          </p:cNvPr>
          <p:cNvSpPr>
            <a:spLocks noGrp="1"/>
          </p:cNvSpPr>
          <p:nvPr>
            <p:ph type="title"/>
          </p:nvPr>
        </p:nvSpPr>
        <p:spPr>
          <a:xfrm>
            <a:off x="449179" y="228906"/>
            <a:ext cx="10058400" cy="813831"/>
          </a:xfrm>
        </p:spPr>
        <p:txBody>
          <a:bodyPr/>
          <a:lstStyle/>
          <a:p>
            <a:r>
              <a:rPr lang="en-US" dirty="0"/>
              <a:t>Distribution of Numerical Variables</a:t>
            </a:r>
            <a:endParaRPr lang="en-IN" dirty="0"/>
          </a:p>
        </p:txBody>
      </p:sp>
    </p:spTree>
    <p:extLst>
      <p:ext uri="{BB962C8B-B14F-4D97-AF65-F5344CB8AC3E}">
        <p14:creationId xmlns:p14="http://schemas.microsoft.com/office/powerpoint/2010/main" val="101054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36404C-CC19-B10E-A26F-6441664111AC}"/>
              </a:ext>
            </a:extLst>
          </p:cNvPr>
          <p:cNvPicPr>
            <a:picLocks noChangeAspect="1"/>
          </p:cNvPicPr>
          <p:nvPr/>
        </p:nvPicPr>
        <p:blipFill>
          <a:blip r:embed="rId2"/>
          <a:stretch>
            <a:fillRect/>
          </a:stretch>
        </p:blipFill>
        <p:spPr>
          <a:xfrm>
            <a:off x="336885" y="1556083"/>
            <a:ext cx="11646568" cy="5037221"/>
          </a:xfrm>
          <a:prstGeom prst="rect">
            <a:avLst/>
          </a:prstGeom>
        </p:spPr>
      </p:pic>
      <p:sp>
        <p:nvSpPr>
          <p:cNvPr id="6" name="Title 5">
            <a:extLst>
              <a:ext uri="{FF2B5EF4-FFF2-40B4-BE49-F238E27FC236}">
                <a16:creationId xmlns:a16="http://schemas.microsoft.com/office/drawing/2014/main" id="{D89524D9-10AB-439E-F202-E8234138AE6A}"/>
              </a:ext>
            </a:extLst>
          </p:cNvPr>
          <p:cNvSpPr>
            <a:spLocks noGrp="1"/>
          </p:cNvSpPr>
          <p:nvPr>
            <p:ph type="title"/>
          </p:nvPr>
        </p:nvSpPr>
        <p:spPr/>
        <p:txBody>
          <a:bodyPr/>
          <a:lstStyle/>
          <a:p>
            <a:r>
              <a:rPr lang="en-US" dirty="0"/>
              <a:t>Distribution of Categorical variables</a:t>
            </a:r>
            <a:endParaRPr lang="en-IN" dirty="0"/>
          </a:p>
        </p:txBody>
      </p:sp>
    </p:spTree>
    <p:extLst>
      <p:ext uri="{BB962C8B-B14F-4D97-AF65-F5344CB8AC3E}">
        <p14:creationId xmlns:p14="http://schemas.microsoft.com/office/powerpoint/2010/main" val="3897447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8214C-40AD-92A4-AE95-8B13258B1ACD}"/>
              </a:ext>
            </a:extLst>
          </p:cNvPr>
          <p:cNvSpPr>
            <a:spLocks noGrp="1"/>
          </p:cNvSpPr>
          <p:nvPr>
            <p:ph type="title"/>
          </p:nvPr>
        </p:nvSpPr>
        <p:spPr>
          <a:xfrm>
            <a:off x="836271" y="-279102"/>
            <a:ext cx="4800600" cy="2036114"/>
          </a:xfrm>
        </p:spPr>
        <p:txBody>
          <a:bodyPr/>
          <a:lstStyle/>
          <a:p>
            <a:r>
              <a:rPr lang="en-US" dirty="0"/>
              <a:t>Agenda</a:t>
            </a:r>
          </a:p>
        </p:txBody>
      </p:sp>
      <p:sp>
        <p:nvSpPr>
          <p:cNvPr id="3" name="Text Placeholder 2">
            <a:extLst>
              <a:ext uri="{FF2B5EF4-FFF2-40B4-BE49-F238E27FC236}">
                <a16:creationId xmlns:a16="http://schemas.microsoft.com/office/drawing/2014/main" id="{AC8F40E5-2095-8D56-C4F0-C2558AD0F486}"/>
              </a:ext>
            </a:extLst>
          </p:cNvPr>
          <p:cNvSpPr>
            <a:spLocks noGrp="1"/>
          </p:cNvSpPr>
          <p:nvPr>
            <p:ph idx="1"/>
          </p:nvPr>
        </p:nvSpPr>
        <p:spPr>
          <a:xfrm>
            <a:off x="211238" y="1666443"/>
            <a:ext cx="4800600" cy="4857202"/>
          </a:xfrm>
        </p:spPr>
        <p:txBody>
          <a:bodyPr>
            <a:normAutofit fontScale="85000" lnSpcReduction="20000"/>
          </a:bodyPr>
          <a:lstStyle/>
          <a:p>
            <a:r>
              <a:rPr lang="en-US" dirty="0"/>
              <a:t>Introduction</a:t>
            </a:r>
          </a:p>
          <a:p>
            <a:r>
              <a:rPr lang="en-US" dirty="0"/>
              <a:t>Data Collection</a:t>
            </a:r>
          </a:p>
          <a:p>
            <a:r>
              <a:rPr lang="en-US" dirty="0"/>
              <a:t>Exploratory Data Analysis</a:t>
            </a:r>
          </a:p>
          <a:p>
            <a:r>
              <a:rPr lang="en-US" dirty="0"/>
              <a:t>Feature Engineering</a:t>
            </a:r>
          </a:p>
          <a:p>
            <a:r>
              <a:rPr lang="en-US" dirty="0"/>
              <a:t>Model Building and Evaluation</a:t>
            </a:r>
          </a:p>
          <a:p>
            <a:r>
              <a:rPr lang="en-US" dirty="0"/>
              <a:t>Deployment</a:t>
            </a:r>
          </a:p>
          <a:p>
            <a:r>
              <a:rPr lang="en-US" dirty="0"/>
              <a:t>Challenges Faced</a:t>
            </a:r>
          </a:p>
          <a:p>
            <a:r>
              <a:rPr lang="en-US" dirty="0"/>
              <a:t>Conclusion</a:t>
            </a:r>
          </a:p>
          <a:p>
            <a:endParaRPr lang="en-US" dirty="0"/>
          </a:p>
          <a:p>
            <a:endParaRPr lang="en-US" dirty="0"/>
          </a:p>
        </p:txBody>
      </p:sp>
    </p:spTree>
    <p:extLst>
      <p:ext uri="{BB962C8B-B14F-4D97-AF65-F5344CB8AC3E}">
        <p14:creationId xmlns:p14="http://schemas.microsoft.com/office/powerpoint/2010/main" val="2115276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62CA9-6196-5387-3C33-C1D5DCFCB408}"/>
              </a:ext>
            </a:extLst>
          </p:cNvPr>
          <p:cNvSpPr>
            <a:spLocks noGrp="1"/>
          </p:cNvSpPr>
          <p:nvPr>
            <p:ph type="ctrTitle"/>
          </p:nvPr>
        </p:nvSpPr>
        <p:spPr>
          <a:xfrm>
            <a:off x="685800" y="675019"/>
            <a:ext cx="5669280" cy="5507962"/>
          </a:xfrm>
        </p:spPr>
        <p:txBody>
          <a:bodyPr/>
          <a:lstStyle/>
          <a:p>
            <a:r>
              <a:rPr lang="en-US" dirty="0"/>
              <a:t>Data Visualizations</a:t>
            </a:r>
          </a:p>
        </p:txBody>
      </p:sp>
      <p:pic>
        <p:nvPicPr>
          <p:cNvPr id="9" name="Picture Placeholder 8" descr="People looking at a tablet">
            <a:extLst>
              <a:ext uri="{FF2B5EF4-FFF2-40B4-BE49-F238E27FC236}">
                <a16:creationId xmlns:a16="http://schemas.microsoft.com/office/drawing/2014/main" id="{89023249-07ED-AEDD-46F0-11788420AF43}"/>
              </a:ext>
            </a:extLst>
          </p:cNvPr>
          <p:cNvPicPr>
            <a:picLocks noGrp="1" noChangeAspect="1"/>
          </p:cNvPicPr>
          <p:nvPr>
            <p:ph type="pic" sz="quarter" idx="13"/>
          </p:nvPr>
        </p:nvPicPr>
        <p:blipFill>
          <a:blip r:embed="rId3"/>
          <a:srcRect t="35" b="35"/>
          <a:stretch/>
        </p:blipFill>
        <p:spPr>
          <a:xfrm>
            <a:off x="7143476" y="1421594"/>
            <a:ext cx="4379976" cy="4379976"/>
          </a:xfrm>
        </p:spPr>
      </p:pic>
      <p:grpSp>
        <p:nvGrpSpPr>
          <p:cNvPr id="70" name="Graphic 68">
            <a:extLst>
              <a:ext uri="{FF2B5EF4-FFF2-40B4-BE49-F238E27FC236}">
                <a16:creationId xmlns:a16="http://schemas.microsoft.com/office/drawing/2014/main" id="{35460CC3-B124-6249-8306-E60DD994DBA8}"/>
              </a:ext>
              <a:ext uri="{C183D7F6-B498-43B3-948B-1728B52AA6E4}">
                <adec:decorative xmlns:adec="http://schemas.microsoft.com/office/drawing/2017/decorative" val="1"/>
              </a:ext>
            </a:extLst>
          </p:cNvPr>
          <p:cNvGrpSpPr/>
          <p:nvPr/>
        </p:nvGrpSpPr>
        <p:grpSpPr>
          <a:xfrm>
            <a:off x="6776356" y="429270"/>
            <a:ext cx="1944442" cy="2045566"/>
            <a:chOff x="5149463" y="1768223"/>
            <a:chExt cx="1944442" cy="2045566"/>
          </a:xfrm>
          <a:solidFill>
            <a:srgbClr val="EE2E61"/>
          </a:solidFill>
        </p:grpSpPr>
        <p:sp>
          <p:nvSpPr>
            <p:cNvPr id="71" name="Freeform 70">
              <a:extLst>
                <a:ext uri="{FF2B5EF4-FFF2-40B4-BE49-F238E27FC236}">
                  <a16:creationId xmlns:a16="http://schemas.microsoft.com/office/drawing/2014/main" id="{4F3AC86B-439F-7047-69B1-7846191E9F97}"/>
                </a:ext>
              </a:extLst>
            </p:cNvPr>
            <p:cNvSpPr/>
            <p:nvPr/>
          </p:nvSpPr>
          <p:spPr>
            <a:xfrm>
              <a:off x="6215862" y="2741428"/>
              <a:ext cx="693886" cy="1072362"/>
            </a:xfrm>
            <a:custGeom>
              <a:avLst/>
              <a:gdLst>
                <a:gd name="connsiteX0" fmla="*/ 692541 w 693886"/>
                <a:gd name="connsiteY0" fmla="*/ 16801 h 1072362"/>
                <a:gd name="connsiteX1" fmla="*/ 693492 w 693886"/>
                <a:gd name="connsiteY1" fmla="*/ 11100 h 1072362"/>
                <a:gd name="connsiteX2" fmla="*/ 685882 w 693886"/>
                <a:gd name="connsiteY2" fmla="*/ 1599 h 1072362"/>
                <a:gd name="connsiteX3" fmla="*/ 670661 w 693886"/>
                <a:gd name="connsiteY3" fmla="*/ 4449 h 1072362"/>
                <a:gd name="connsiteX4" fmla="*/ 669710 w 693886"/>
                <a:gd name="connsiteY4" fmla="*/ 5399 h 1072362"/>
                <a:gd name="connsiteX5" fmla="*/ 486111 w 693886"/>
                <a:gd name="connsiteY5" fmla="*/ 142214 h 1072362"/>
                <a:gd name="connsiteX6" fmla="*/ 415715 w 693886"/>
                <a:gd name="connsiteY6" fmla="*/ 114661 h 1072362"/>
                <a:gd name="connsiteX7" fmla="*/ 410007 w 693886"/>
                <a:gd name="connsiteY7" fmla="*/ 113711 h 1072362"/>
                <a:gd name="connsiteX8" fmla="*/ 400494 w 693886"/>
                <a:gd name="connsiteY8" fmla="*/ 121312 h 1072362"/>
                <a:gd name="connsiteX9" fmla="*/ 399543 w 693886"/>
                <a:gd name="connsiteY9" fmla="*/ 127012 h 1072362"/>
                <a:gd name="connsiteX10" fmla="*/ 407153 w 693886"/>
                <a:gd name="connsiteY10" fmla="*/ 137463 h 1072362"/>
                <a:gd name="connsiteX11" fmla="*/ 408105 w 693886"/>
                <a:gd name="connsiteY11" fmla="*/ 137463 h 1072362"/>
                <a:gd name="connsiteX12" fmla="*/ 410958 w 693886"/>
                <a:gd name="connsiteY12" fmla="*/ 137463 h 1072362"/>
                <a:gd name="connsiteX13" fmla="*/ 546993 w 693886"/>
                <a:gd name="connsiteY13" fmla="*/ 236274 h 1072362"/>
                <a:gd name="connsiteX14" fmla="*/ 571727 w 693886"/>
                <a:gd name="connsiteY14" fmla="*/ 399691 h 1072362"/>
                <a:gd name="connsiteX15" fmla="*/ 471841 w 693886"/>
                <a:gd name="connsiteY15" fmla="*/ 538406 h 1072362"/>
                <a:gd name="connsiteX16" fmla="*/ 312024 w 693886"/>
                <a:gd name="connsiteY16" fmla="*/ 561208 h 1072362"/>
                <a:gd name="connsiteX17" fmla="*/ 245433 w 693886"/>
                <a:gd name="connsiteY17" fmla="*/ 531755 h 1072362"/>
                <a:gd name="connsiteX18" fmla="*/ 236872 w 693886"/>
                <a:gd name="connsiteY18" fmla="*/ 530805 h 1072362"/>
                <a:gd name="connsiteX19" fmla="*/ 229261 w 693886"/>
                <a:gd name="connsiteY19" fmla="*/ 534606 h 1072362"/>
                <a:gd name="connsiteX20" fmla="*/ 231164 w 693886"/>
                <a:gd name="connsiteY20" fmla="*/ 546007 h 1072362"/>
                <a:gd name="connsiteX21" fmla="*/ 232115 w 693886"/>
                <a:gd name="connsiteY21" fmla="*/ 546957 h 1072362"/>
                <a:gd name="connsiteX22" fmla="*/ 233067 w 693886"/>
                <a:gd name="connsiteY22" fmla="*/ 547907 h 1072362"/>
                <a:gd name="connsiteX23" fmla="*/ 323440 w 693886"/>
                <a:gd name="connsiteY23" fmla="*/ 584011 h 1072362"/>
                <a:gd name="connsiteX24" fmla="*/ 0 w 693886"/>
                <a:gd name="connsiteY24" fmla="*/ 1072363 h 1072362"/>
                <a:gd name="connsiteX25" fmla="*/ 23782 w 693886"/>
                <a:gd name="connsiteY25" fmla="*/ 1072363 h 1072362"/>
                <a:gd name="connsiteX26" fmla="*/ 383371 w 693886"/>
                <a:gd name="connsiteY26" fmla="*/ 595412 h 1072362"/>
                <a:gd name="connsiteX27" fmla="*/ 384322 w 693886"/>
                <a:gd name="connsiteY27" fmla="*/ 595412 h 1072362"/>
                <a:gd name="connsiteX28" fmla="*/ 387176 w 693886"/>
                <a:gd name="connsiteY28" fmla="*/ 592562 h 1072362"/>
                <a:gd name="connsiteX29" fmla="*/ 408105 w 693886"/>
                <a:gd name="connsiteY29" fmla="*/ 589711 h 1072362"/>
                <a:gd name="connsiteX30" fmla="*/ 605022 w 693886"/>
                <a:gd name="connsiteY30" fmla="*/ 312282 h 1072362"/>
                <a:gd name="connsiteX31" fmla="*/ 517503 w 693886"/>
                <a:gd name="connsiteY31" fmla="*/ 165016 h 1072362"/>
                <a:gd name="connsiteX32" fmla="*/ 692541 w 693886"/>
                <a:gd name="connsiteY32" fmla="*/ 16801 h 1072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93886" h="1072362">
                  <a:moveTo>
                    <a:pt x="692541" y="16801"/>
                  </a:moveTo>
                  <a:cubicBezTo>
                    <a:pt x="693492" y="14900"/>
                    <a:pt x="694444" y="13000"/>
                    <a:pt x="693492" y="11100"/>
                  </a:cubicBezTo>
                  <a:cubicBezTo>
                    <a:pt x="692541" y="7300"/>
                    <a:pt x="689687" y="3499"/>
                    <a:pt x="685882" y="1599"/>
                  </a:cubicBezTo>
                  <a:cubicBezTo>
                    <a:pt x="682077" y="-2201"/>
                    <a:pt x="673515" y="1599"/>
                    <a:pt x="670661" y="4449"/>
                  </a:cubicBezTo>
                  <a:lnTo>
                    <a:pt x="669710" y="5399"/>
                  </a:lnTo>
                  <a:cubicBezTo>
                    <a:pt x="639269" y="83308"/>
                    <a:pt x="566970" y="136513"/>
                    <a:pt x="486111" y="142214"/>
                  </a:cubicBezTo>
                  <a:cubicBezTo>
                    <a:pt x="468036" y="131763"/>
                    <a:pt x="442351" y="118461"/>
                    <a:pt x="415715" y="114661"/>
                  </a:cubicBezTo>
                  <a:cubicBezTo>
                    <a:pt x="414764" y="113711"/>
                    <a:pt x="412861" y="112761"/>
                    <a:pt x="410007" y="113711"/>
                  </a:cubicBezTo>
                  <a:cubicBezTo>
                    <a:pt x="406202" y="114661"/>
                    <a:pt x="402397" y="117511"/>
                    <a:pt x="400494" y="121312"/>
                  </a:cubicBezTo>
                  <a:cubicBezTo>
                    <a:pt x="399543" y="123212"/>
                    <a:pt x="398592" y="125112"/>
                    <a:pt x="399543" y="127012"/>
                  </a:cubicBezTo>
                  <a:cubicBezTo>
                    <a:pt x="400494" y="130813"/>
                    <a:pt x="403348" y="134613"/>
                    <a:pt x="407153" y="137463"/>
                  </a:cubicBezTo>
                  <a:lnTo>
                    <a:pt x="408105" y="137463"/>
                  </a:lnTo>
                  <a:lnTo>
                    <a:pt x="410958" y="137463"/>
                  </a:lnTo>
                  <a:cubicBezTo>
                    <a:pt x="468036" y="150765"/>
                    <a:pt x="516552" y="185919"/>
                    <a:pt x="546993" y="236274"/>
                  </a:cubicBezTo>
                  <a:cubicBezTo>
                    <a:pt x="577435" y="285679"/>
                    <a:pt x="585996" y="344585"/>
                    <a:pt x="571727" y="399691"/>
                  </a:cubicBezTo>
                  <a:cubicBezTo>
                    <a:pt x="558409" y="458597"/>
                    <a:pt x="522260" y="508003"/>
                    <a:pt x="471841" y="538406"/>
                  </a:cubicBezTo>
                  <a:cubicBezTo>
                    <a:pt x="423325" y="567859"/>
                    <a:pt x="366248" y="575460"/>
                    <a:pt x="312024" y="561208"/>
                  </a:cubicBezTo>
                  <a:cubicBezTo>
                    <a:pt x="284436" y="554558"/>
                    <a:pt x="262557" y="545057"/>
                    <a:pt x="245433" y="531755"/>
                  </a:cubicBezTo>
                  <a:cubicBezTo>
                    <a:pt x="243531" y="529855"/>
                    <a:pt x="240677" y="528905"/>
                    <a:pt x="236872" y="530805"/>
                  </a:cubicBezTo>
                  <a:cubicBezTo>
                    <a:pt x="234018" y="531755"/>
                    <a:pt x="231164" y="533655"/>
                    <a:pt x="229261" y="534606"/>
                  </a:cubicBezTo>
                  <a:cubicBezTo>
                    <a:pt x="225456" y="538406"/>
                    <a:pt x="228310" y="543157"/>
                    <a:pt x="231164" y="546007"/>
                  </a:cubicBezTo>
                  <a:lnTo>
                    <a:pt x="232115" y="546957"/>
                  </a:lnTo>
                  <a:lnTo>
                    <a:pt x="233067" y="547907"/>
                  </a:lnTo>
                  <a:cubicBezTo>
                    <a:pt x="257800" y="562159"/>
                    <a:pt x="289193" y="579260"/>
                    <a:pt x="323440" y="584011"/>
                  </a:cubicBezTo>
                  <a:cubicBezTo>
                    <a:pt x="173135" y="653368"/>
                    <a:pt x="67542" y="812985"/>
                    <a:pt x="0" y="1072363"/>
                  </a:cubicBezTo>
                  <a:lnTo>
                    <a:pt x="23782" y="1072363"/>
                  </a:lnTo>
                  <a:cubicBezTo>
                    <a:pt x="96080" y="799684"/>
                    <a:pt x="214041" y="642917"/>
                    <a:pt x="383371" y="595412"/>
                  </a:cubicBezTo>
                  <a:lnTo>
                    <a:pt x="384322" y="595412"/>
                  </a:lnTo>
                  <a:lnTo>
                    <a:pt x="387176" y="592562"/>
                  </a:lnTo>
                  <a:cubicBezTo>
                    <a:pt x="392884" y="592562"/>
                    <a:pt x="402397" y="592562"/>
                    <a:pt x="408105" y="589711"/>
                  </a:cubicBezTo>
                  <a:cubicBezTo>
                    <a:pt x="538432" y="566909"/>
                    <a:pt x="626902" y="443396"/>
                    <a:pt x="605022" y="312282"/>
                  </a:cubicBezTo>
                  <a:cubicBezTo>
                    <a:pt x="590753" y="254326"/>
                    <a:pt x="559360" y="200170"/>
                    <a:pt x="517503" y="165016"/>
                  </a:cubicBezTo>
                  <a:cubicBezTo>
                    <a:pt x="595509" y="148865"/>
                    <a:pt x="663051" y="91859"/>
                    <a:pt x="692541" y="16801"/>
                  </a:cubicBezTo>
                  <a:close/>
                </a:path>
              </a:pathLst>
            </a:custGeom>
            <a:solidFill>
              <a:srgbClr val="EE2E61"/>
            </a:solidFill>
            <a:ln w="9489" cap="flat">
              <a:noFill/>
              <a:prstDash val="solid"/>
              <a:miter/>
            </a:ln>
          </p:spPr>
          <p:txBody>
            <a:bodyPr rtlCol="0" anchor="ctr"/>
            <a:lstStyle/>
            <a:p>
              <a:endParaRPr lang="en-US"/>
            </a:p>
          </p:txBody>
        </p:sp>
        <p:sp>
          <p:nvSpPr>
            <p:cNvPr id="72" name="Freeform 71">
              <a:extLst>
                <a:ext uri="{FF2B5EF4-FFF2-40B4-BE49-F238E27FC236}">
                  <a16:creationId xmlns:a16="http://schemas.microsoft.com/office/drawing/2014/main" id="{4620CE74-3B05-04C1-10B8-831278FA7FD3}"/>
                </a:ext>
              </a:extLst>
            </p:cNvPr>
            <p:cNvSpPr/>
            <p:nvPr/>
          </p:nvSpPr>
          <p:spPr>
            <a:xfrm>
              <a:off x="5504150" y="3040277"/>
              <a:ext cx="225602" cy="488483"/>
            </a:xfrm>
            <a:custGeom>
              <a:avLst/>
              <a:gdLst>
                <a:gd name="connsiteX0" fmla="*/ 20123 w 225602"/>
                <a:gd name="connsiteY0" fmla="*/ 400124 h 488483"/>
                <a:gd name="connsiteX1" fmla="*/ 8707 w 225602"/>
                <a:gd name="connsiteY1" fmla="*/ 390623 h 488483"/>
                <a:gd name="connsiteX2" fmla="*/ 146 w 225602"/>
                <a:gd name="connsiteY2" fmla="*/ 402974 h 488483"/>
                <a:gd name="connsiteX3" fmla="*/ 19172 w 225602"/>
                <a:gd name="connsiteY3" fmla="*/ 478982 h 488483"/>
                <a:gd name="connsiteX4" fmla="*/ 30587 w 225602"/>
                <a:gd name="connsiteY4" fmla="*/ 488483 h 488483"/>
                <a:gd name="connsiteX5" fmla="*/ 33441 w 225602"/>
                <a:gd name="connsiteY5" fmla="*/ 488483 h 488483"/>
                <a:gd name="connsiteX6" fmla="*/ 123814 w 225602"/>
                <a:gd name="connsiteY6" fmla="*/ 454280 h 488483"/>
                <a:gd name="connsiteX7" fmla="*/ 124765 w 225602"/>
                <a:gd name="connsiteY7" fmla="*/ 453330 h 488483"/>
                <a:gd name="connsiteX8" fmla="*/ 132375 w 225602"/>
                <a:gd name="connsiteY8" fmla="*/ 439078 h 488483"/>
                <a:gd name="connsiteX9" fmla="*/ 132375 w 225602"/>
                <a:gd name="connsiteY9" fmla="*/ 438128 h 488483"/>
                <a:gd name="connsiteX10" fmla="*/ 131424 w 225602"/>
                <a:gd name="connsiteY10" fmla="*/ 437178 h 488483"/>
                <a:gd name="connsiteX11" fmla="*/ 117155 w 225602"/>
                <a:gd name="connsiteY11" fmla="*/ 429577 h 488483"/>
                <a:gd name="connsiteX12" fmla="*/ 54369 w 225602"/>
                <a:gd name="connsiteY12" fmla="*/ 452379 h 488483"/>
                <a:gd name="connsiteX13" fmla="*/ 187550 w 225602"/>
                <a:gd name="connsiteY13" fmla="*/ 222455 h 488483"/>
                <a:gd name="connsiteX14" fmla="*/ 187550 w 225602"/>
                <a:gd name="connsiteY14" fmla="*/ 221505 h 488483"/>
                <a:gd name="connsiteX15" fmla="*/ 187550 w 225602"/>
                <a:gd name="connsiteY15" fmla="*/ 211054 h 488483"/>
                <a:gd name="connsiteX16" fmla="*/ 178989 w 225602"/>
                <a:gd name="connsiteY16" fmla="*/ 206303 h 488483"/>
                <a:gd name="connsiteX17" fmla="*/ 178989 w 225602"/>
                <a:gd name="connsiteY17" fmla="*/ 206303 h 488483"/>
                <a:gd name="connsiteX18" fmla="*/ 64834 w 225602"/>
                <a:gd name="connsiteY18" fmla="*/ 203453 h 488483"/>
                <a:gd name="connsiteX19" fmla="*/ 221797 w 225602"/>
                <a:gd name="connsiteY19" fmla="*/ 15333 h 488483"/>
                <a:gd name="connsiteX20" fmla="*/ 225602 w 225602"/>
                <a:gd name="connsiteY20" fmla="*/ 11533 h 488483"/>
                <a:gd name="connsiteX21" fmla="*/ 220846 w 225602"/>
                <a:gd name="connsiteY21" fmla="*/ 11533 h 488483"/>
                <a:gd name="connsiteX22" fmla="*/ 219894 w 225602"/>
                <a:gd name="connsiteY22" fmla="*/ 9633 h 488483"/>
                <a:gd name="connsiteX23" fmla="*/ 213235 w 225602"/>
                <a:gd name="connsiteY23" fmla="*/ 2032 h 488483"/>
                <a:gd name="connsiteX24" fmla="*/ 213235 w 225602"/>
                <a:gd name="connsiteY24" fmla="*/ 2032 h 488483"/>
                <a:gd name="connsiteX25" fmla="*/ 213235 w 225602"/>
                <a:gd name="connsiteY25" fmla="*/ 2032 h 488483"/>
                <a:gd name="connsiteX26" fmla="*/ 213235 w 225602"/>
                <a:gd name="connsiteY26" fmla="*/ 2032 h 488483"/>
                <a:gd name="connsiteX27" fmla="*/ 198015 w 225602"/>
                <a:gd name="connsiteY27" fmla="*/ 2982 h 488483"/>
                <a:gd name="connsiteX28" fmla="*/ 29636 w 225602"/>
                <a:gd name="connsiteY28" fmla="*/ 207253 h 488483"/>
                <a:gd name="connsiteX29" fmla="*/ 29636 w 225602"/>
                <a:gd name="connsiteY29" fmla="*/ 223405 h 488483"/>
                <a:gd name="connsiteX30" fmla="*/ 38197 w 225602"/>
                <a:gd name="connsiteY30" fmla="*/ 227206 h 488483"/>
                <a:gd name="connsiteX31" fmla="*/ 156158 w 225602"/>
                <a:gd name="connsiteY31" fmla="*/ 230056 h 488483"/>
                <a:gd name="connsiteX32" fmla="*/ 32490 w 225602"/>
                <a:gd name="connsiteY32" fmla="*/ 450479 h 488483"/>
                <a:gd name="connsiteX33" fmla="*/ 20123 w 225602"/>
                <a:gd name="connsiteY33" fmla="*/ 400124 h 488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25602" h="488483">
                  <a:moveTo>
                    <a:pt x="20123" y="400124"/>
                  </a:moveTo>
                  <a:cubicBezTo>
                    <a:pt x="20123" y="395373"/>
                    <a:pt x="11561" y="390623"/>
                    <a:pt x="8707" y="390623"/>
                  </a:cubicBezTo>
                  <a:cubicBezTo>
                    <a:pt x="3000" y="390623"/>
                    <a:pt x="-806" y="394423"/>
                    <a:pt x="146" y="402974"/>
                  </a:cubicBezTo>
                  <a:lnTo>
                    <a:pt x="19172" y="478982"/>
                  </a:lnTo>
                  <a:cubicBezTo>
                    <a:pt x="19172" y="483733"/>
                    <a:pt x="27733" y="488483"/>
                    <a:pt x="30587" y="488483"/>
                  </a:cubicBezTo>
                  <a:lnTo>
                    <a:pt x="33441" y="488483"/>
                  </a:lnTo>
                  <a:lnTo>
                    <a:pt x="123814" y="454280"/>
                  </a:lnTo>
                  <a:lnTo>
                    <a:pt x="124765" y="453330"/>
                  </a:lnTo>
                  <a:cubicBezTo>
                    <a:pt x="127619" y="450479"/>
                    <a:pt x="132375" y="445729"/>
                    <a:pt x="132375" y="439078"/>
                  </a:cubicBezTo>
                  <a:lnTo>
                    <a:pt x="132375" y="438128"/>
                  </a:lnTo>
                  <a:lnTo>
                    <a:pt x="131424" y="437178"/>
                  </a:lnTo>
                  <a:cubicBezTo>
                    <a:pt x="128570" y="434328"/>
                    <a:pt x="123814" y="429577"/>
                    <a:pt x="117155" y="429577"/>
                  </a:cubicBezTo>
                  <a:lnTo>
                    <a:pt x="54369" y="452379"/>
                  </a:lnTo>
                  <a:lnTo>
                    <a:pt x="187550" y="222455"/>
                  </a:lnTo>
                  <a:lnTo>
                    <a:pt x="187550" y="221505"/>
                  </a:lnTo>
                  <a:lnTo>
                    <a:pt x="187550" y="211054"/>
                  </a:lnTo>
                  <a:cubicBezTo>
                    <a:pt x="187550" y="206303"/>
                    <a:pt x="182794" y="206303"/>
                    <a:pt x="178989" y="206303"/>
                  </a:cubicBezTo>
                  <a:cubicBezTo>
                    <a:pt x="178989" y="206303"/>
                    <a:pt x="178989" y="206303"/>
                    <a:pt x="178989" y="206303"/>
                  </a:cubicBezTo>
                  <a:lnTo>
                    <a:pt x="64834" y="203453"/>
                  </a:lnTo>
                  <a:lnTo>
                    <a:pt x="221797" y="15333"/>
                  </a:lnTo>
                  <a:lnTo>
                    <a:pt x="225602" y="11533"/>
                  </a:lnTo>
                  <a:lnTo>
                    <a:pt x="220846" y="11533"/>
                  </a:lnTo>
                  <a:cubicBezTo>
                    <a:pt x="220846" y="11533"/>
                    <a:pt x="219894" y="10583"/>
                    <a:pt x="219894" y="9633"/>
                  </a:cubicBezTo>
                  <a:cubicBezTo>
                    <a:pt x="218943" y="7732"/>
                    <a:pt x="217040" y="4882"/>
                    <a:pt x="213235" y="2032"/>
                  </a:cubicBezTo>
                  <a:cubicBezTo>
                    <a:pt x="213235" y="2032"/>
                    <a:pt x="213235" y="2032"/>
                    <a:pt x="213235" y="2032"/>
                  </a:cubicBezTo>
                  <a:lnTo>
                    <a:pt x="213235" y="2032"/>
                  </a:lnTo>
                  <a:lnTo>
                    <a:pt x="213235" y="2032"/>
                  </a:lnTo>
                  <a:cubicBezTo>
                    <a:pt x="209430" y="-819"/>
                    <a:pt x="201820" y="-819"/>
                    <a:pt x="198015" y="2982"/>
                  </a:cubicBezTo>
                  <a:lnTo>
                    <a:pt x="29636" y="207253"/>
                  </a:lnTo>
                  <a:cubicBezTo>
                    <a:pt x="25831" y="211054"/>
                    <a:pt x="25831" y="219605"/>
                    <a:pt x="29636" y="223405"/>
                  </a:cubicBezTo>
                  <a:cubicBezTo>
                    <a:pt x="29636" y="223405"/>
                    <a:pt x="33441" y="227206"/>
                    <a:pt x="38197" y="227206"/>
                  </a:cubicBezTo>
                  <a:lnTo>
                    <a:pt x="156158" y="230056"/>
                  </a:lnTo>
                  <a:lnTo>
                    <a:pt x="32490" y="450479"/>
                  </a:lnTo>
                  <a:lnTo>
                    <a:pt x="20123" y="400124"/>
                  </a:lnTo>
                  <a:close/>
                </a:path>
              </a:pathLst>
            </a:custGeom>
            <a:solidFill>
              <a:srgbClr val="EE2E61"/>
            </a:solidFill>
            <a:ln w="9489" cap="flat">
              <a:noFill/>
              <a:prstDash val="solid"/>
              <a:miter/>
            </a:ln>
          </p:spPr>
          <p:txBody>
            <a:bodyPr rtlCol="0" anchor="ctr"/>
            <a:lstStyle/>
            <a:p>
              <a:endParaRPr lang="en-US"/>
            </a:p>
          </p:txBody>
        </p:sp>
        <p:sp>
          <p:nvSpPr>
            <p:cNvPr id="73" name="Freeform 72">
              <a:extLst>
                <a:ext uri="{FF2B5EF4-FFF2-40B4-BE49-F238E27FC236}">
                  <a16:creationId xmlns:a16="http://schemas.microsoft.com/office/drawing/2014/main" id="{A550E782-DC7A-37C0-A968-D614FDCCB0BE}"/>
                </a:ext>
              </a:extLst>
            </p:cNvPr>
            <p:cNvSpPr/>
            <p:nvPr/>
          </p:nvSpPr>
          <p:spPr>
            <a:xfrm>
              <a:off x="6254865" y="1768223"/>
              <a:ext cx="156963" cy="307832"/>
            </a:xfrm>
            <a:custGeom>
              <a:avLst/>
              <a:gdLst>
                <a:gd name="connsiteX0" fmla="*/ 4756 w 156963"/>
                <a:gd name="connsiteY0" fmla="*/ 158667 h 307832"/>
                <a:gd name="connsiteX1" fmla="*/ 11415 w 156963"/>
                <a:gd name="connsiteY1" fmla="*/ 160567 h 307832"/>
                <a:gd name="connsiteX2" fmla="*/ 113204 w 156963"/>
                <a:gd name="connsiteY2" fmla="*/ 187170 h 307832"/>
                <a:gd name="connsiteX3" fmla="*/ 29490 w 156963"/>
                <a:gd name="connsiteY3" fmla="*/ 288831 h 307832"/>
                <a:gd name="connsiteX4" fmla="*/ 26636 w 156963"/>
                <a:gd name="connsiteY4" fmla="*/ 296431 h 307832"/>
                <a:gd name="connsiteX5" fmla="*/ 29490 w 156963"/>
                <a:gd name="connsiteY5" fmla="*/ 304032 h 307832"/>
                <a:gd name="connsiteX6" fmla="*/ 30441 w 156963"/>
                <a:gd name="connsiteY6" fmla="*/ 304982 h 307832"/>
                <a:gd name="connsiteX7" fmla="*/ 31393 w 156963"/>
                <a:gd name="connsiteY7" fmla="*/ 304982 h 307832"/>
                <a:gd name="connsiteX8" fmla="*/ 32344 w 156963"/>
                <a:gd name="connsiteY8" fmla="*/ 305932 h 307832"/>
                <a:gd name="connsiteX9" fmla="*/ 38052 w 156963"/>
                <a:gd name="connsiteY9" fmla="*/ 307833 h 307832"/>
                <a:gd name="connsiteX10" fmla="*/ 46613 w 156963"/>
                <a:gd name="connsiteY10" fmla="*/ 303082 h 307832"/>
                <a:gd name="connsiteX11" fmla="*/ 141743 w 156963"/>
                <a:gd name="connsiteY11" fmla="*/ 190020 h 307832"/>
                <a:gd name="connsiteX12" fmla="*/ 145548 w 156963"/>
                <a:gd name="connsiteY12" fmla="*/ 178619 h 307832"/>
                <a:gd name="connsiteX13" fmla="*/ 136986 w 156963"/>
                <a:gd name="connsiteY13" fmla="*/ 171018 h 307832"/>
                <a:gd name="connsiteX14" fmla="*/ 35198 w 156963"/>
                <a:gd name="connsiteY14" fmla="*/ 145365 h 307832"/>
                <a:gd name="connsiteX15" fmla="*/ 130327 w 156963"/>
                <a:gd name="connsiteY15" fmla="*/ 42755 h 307832"/>
                <a:gd name="connsiteX16" fmla="*/ 127473 w 156963"/>
                <a:gd name="connsiteY16" fmla="*/ 88359 h 307832"/>
                <a:gd name="connsiteX17" fmla="*/ 138889 w 156963"/>
                <a:gd name="connsiteY17" fmla="*/ 99761 h 307832"/>
                <a:gd name="connsiteX18" fmla="*/ 150304 w 156963"/>
                <a:gd name="connsiteY18" fmla="*/ 88359 h 307832"/>
                <a:gd name="connsiteX19" fmla="*/ 156963 w 156963"/>
                <a:gd name="connsiteY19" fmla="*/ 11401 h 307832"/>
                <a:gd name="connsiteX20" fmla="*/ 145548 w 156963"/>
                <a:gd name="connsiteY20" fmla="*/ 0 h 307832"/>
                <a:gd name="connsiteX21" fmla="*/ 142694 w 156963"/>
                <a:gd name="connsiteY21" fmla="*/ 0 h 307832"/>
                <a:gd name="connsiteX22" fmla="*/ 61834 w 156963"/>
                <a:gd name="connsiteY22" fmla="*/ 15202 h 307832"/>
                <a:gd name="connsiteX23" fmla="*/ 50419 w 156963"/>
                <a:gd name="connsiteY23" fmla="*/ 26603 h 307832"/>
                <a:gd name="connsiteX24" fmla="*/ 61834 w 156963"/>
                <a:gd name="connsiteY24" fmla="*/ 38004 h 307832"/>
                <a:gd name="connsiteX25" fmla="*/ 64688 w 156963"/>
                <a:gd name="connsiteY25" fmla="*/ 38004 h 307832"/>
                <a:gd name="connsiteX26" fmla="*/ 111301 w 156963"/>
                <a:gd name="connsiteY26" fmla="*/ 29453 h 307832"/>
                <a:gd name="connsiteX27" fmla="*/ 3805 w 156963"/>
                <a:gd name="connsiteY27" fmla="*/ 143465 h 307832"/>
                <a:gd name="connsiteX28" fmla="*/ 0 w 156963"/>
                <a:gd name="connsiteY28" fmla="*/ 154866 h 307832"/>
                <a:gd name="connsiteX29" fmla="*/ 0 w 156963"/>
                <a:gd name="connsiteY29" fmla="*/ 156767 h 307832"/>
                <a:gd name="connsiteX30" fmla="*/ 1903 w 156963"/>
                <a:gd name="connsiteY30" fmla="*/ 156767 h 307832"/>
                <a:gd name="connsiteX31" fmla="*/ 4756 w 156963"/>
                <a:gd name="connsiteY31" fmla="*/ 158667 h 30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56963" h="307832">
                  <a:moveTo>
                    <a:pt x="4756" y="158667"/>
                  </a:moveTo>
                  <a:cubicBezTo>
                    <a:pt x="6659" y="159617"/>
                    <a:pt x="8562" y="160567"/>
                    <a:pt x="11415" y="160567"/>
                  </a:cubicBezTo>
                  <a:lnTo>
                    <a:pt x="113204" y="187170"/>
                  </a:lnTo>
                  <a:lnTo>
                    <a:pt x="29490" y="288831"/>
                  </a:lnTo>
                  <a:cubicBezTo>
                    <a:pt x="27588" y="290731"/>
                    <a:pt x="26636" y="293581"/>
                    <a:pt x="26636" y="296431"/>
                  </a:cubicBezTo>
                  <a:cubicBezTo>
                    <a:pt x="26636" y="299282"/>
                    <a:pt x="27588" y="302132"/>
                    <a:pt x="29490" y="304032"/>
                  </a:cubicBezTo>
                  <a:lnTo>
                    <a:pt x="30441" y="304982"/>
                  </a:lnTo>
                  <a:lnTo>
                    <a:pt x="31393" y="304982"/>
                  </a:lnTo>
                  <a:cubicBezTo>
                    <a:pt x="31393" y="304982"/>
                    <a:pt x="32344" y="304982"/>
                    <a:pt x="32344" y="305932"/>
                  </a:cubicBezTo>
                  <a:cubicBezTo>
                    <a:pt x="33295" y="306883"/>
                    <a:pt x="35198" y="307833"/>
                    <a:pt x="38052" y="307833"/>
                  </a:cubicBezTo>
                  <a:cubicBezTo>
                    <a:pt x="41857" y="307833"/>
                    <a:pt x="46613" y="307833"/>
                    <a:pt x="46613" y="303082"/>
                  </a:cubicBezTo>
                  <a:lnTo>
                    <a:pt x="141743" y="190020"/>
                  </a:lnTo>
                  <a:cubicBezTo>
                    <a:pt x="145548" y="186220"/>
                    <a:pt x="145548" y="182419"/>
                    <a:pt x="145548" y="178619"/>
                  </a:cubicBezTo>
                  <a:cubicBezTo>
                    <a:pt x="145548" y="173868"/>
                    <a:pt x="141743" y="171018"/>
                    <a:pt x="136986" y="171018"/>
                  </a:cubicBezTo>
                  <a:lnTo>
                    <a:pt x="35198" y="145365"/>
                  </a:lnTo>
                  <a:lnTo>
                    <a:pt x="130327" y="42755"/>
                  </a:lnTo>
                  <a:lnTo>
                    <a:pt x="127473" y="88359"/>
                  </a:lnTo>
                  <a:cubicBezTo>
                    <a:pt x="127473" y="95960"/>
                    <a:pt x="132230" y="99761"/>
                    <a:pt x="138889" y="99761"/>
                  </a:cubicBezTo>
                  <a:cubicBezTo>
                    <a:pt x="142694" y="99761"/>
                    <a:pt x="150304" y="95960"/>
                    <a:pt x="150304" y="88359"/>
                  </a:cubicBezTo>
                  <a:lnTo>
                    <a:pt x="156963" y="11401"/>
                  </a:lnTo>
                  <a:cubicBezTo>
                    <a:pt x="156963" y="3800"/>
                    <a:pt x="152207" y="0"/>
                    <a:pt x="145548" y="0"/>
                  </a:cubicBezTo>
                  <a:lnTo>
                    <a:pt x="142694" y="0"/>
                  </a:lnTo>
                  <a:lnTo>
                    <a:pt x="61834" y="15202"/>
                  </a:lnTo>
                  <a:cubicBezTo>
                    <a:pt x="54224" y="15202"/>
                    <a:pt x="50419" y="19002"/>
                    <a:pt x="50419" y="26603"/>
                  </a:cubicBezTo>
                  <a:cubicBezTo>
                    <a:pt x="50419" y="34204"/>
                    <a:pt x="55175" y="38004"/>
                    <a:pt x="61834" y="38004"/>
                  </a:cubicBezTo>
                  <a:lnTo>
                    <a:pt x="64688" y="38004"/>
                  </a:lnTo>
                  <a:lnTo>
                    <a:pt x="111301" y="29453"/>
                  </a:lnTo>
                  <a:lnTo>
                    <a:pt x="3805" y="143465"/>
                  </a:lnTo>
                  <a:cubicBezTo>
                    <a:pt x="0" y="147266"/>
                    <a:pt x="0" y="151066"/>
                    <a:pt x="0" y="154866"/>
                  </a:cubicBezTo>
                  <a:lnTo>
                    <a:pt x="0" y="156767"/>
                  </a:lnTo>
                  <a:lnTo>
                    <a:pt x="1903" y="156767"/>
                  </a:lnTo>
                  <a:cubicBezTo>
                    <a:pt x="3805" y="158667"/>
                    <a:pt x="3805" y="158667"/>
                    <a:pt x="4756" y="158667"/>
                  </a:cubicBezTo>
                  <a:close/>
                </a:path>
              </a:pathLst>
            </a:custGeom>
            <a:solidFill>
              <a:srgbClr val="EE2E61"/>
            </a:solidFill>
            <a:ln w="9489" cap="flat">
              <a:noFill/>
              <a:prstDash val="solid"/>
              <a:miter/>
            </a:ln>
          </p:spPr>
          <p:txBody>
            <a:bodyPr rtlCol="0" anchor="ctr"/>
            <a:lstStyle/>
            <a:p>
              <a:endParaRPr lang="en-US"/>
            </a:p>
          </p:txBody>
        </p:sp>
        <p:sp>
          <p:nvSpPr>
            <p:cNvPr id="74" name="Freeform 73">
              <a:extLst>
                <a:ext uri="{FF2B5EF4-FFF2-40B4-BE49-F238E27FC236}">
                  <a16:creationId xmlns:a16="http://schemas.microsoft.com/office/drawing/2014/main" id="{E3851CC5-5C2E-E1FE-8B5B-01B59F523E47}"/>
                </a:ext>
              </a:extLst>
            </p:cNvPr>
            <p:cNvSpPr/>
            <p:nvPr/>
          </p:nvSpPr>
          <p:spPr>
            <a:xfrm>
              <a:off x="5879105" y="3264933"/>
              <a:ext cx="132229" cy="392090"/>
            </a:xfrm>
            <a:custGeom>
              <a:avLst/>
              <a:gdLst>
                <a:gd name="connsiteX0" fmla="*/ 99886 w 132229"/>
                <a:gd name="connsiteY0" fmla="*/ 9200 h 392090"/>
                <a:gd name="connsiteX1" fmla="*/ 96081 w 132229"/>
                <a:gd name="connsiteY1" fmla="*/ 1599 h 392090"/>
                <a:gd name="connsiteX2" fmla="*/ 79909 w 132229"/>
                <a:gd name="connsiteY2" fmla="*/ 4449 h 392090"/>
                <a:gd name="connsiteX3" fmla="*/ 2854 w 132229"/>
                <a:gd name="connsiteY3" fmla="*/ 149815 h 392090"/>
                <a:gd name="connsiteX4" fmla="*/ 0 w 132229"/>
                <a:gd name="connsiteY4" fmla="*/ 155515 h 392090"/>
                <a:gd name="connsiteX5" fmla="*/ 2854 w 132229"/>
                <a:gd name="connsiteY5" fmla="*/ 162166 h 392090"/>
                <a:gd name="connsiteX6" fmla="*/ 14269 w 132229"/>
                <a:gd name="connsiteY6" fmla="*/ 165966 h 392090"/>
                <a:gd name="connsiteX7" fmla="*/ 108447 w 132229"/>
                <a:gd name="connsiteY7" fmla="*/ 159316 h 392090"/>
                <a:gd name="connsiteX8" fmla="*/ 41857 w 132229"/>
                <a:gd name="connsiteY8" fmla="*/ 349336 h 392090"/>
                <a:gd name="connsiteX9" fmla="*/ 28539 w 132229"/>
                <a:gd name="connsiteY9" fmla="*/ 296130 h 392090"/>
                <a:gd name="connsiteX10" fmla="*/ 17123 w 132229"/>
                <a:gd name="connsiteY10" fmla="*/ 286629 h 392090"/>
                <a:gd name="connsiteX11" fmla="*/ 8562 w 132229"/>
                <a:gd name="connsiteY11" fmla="*/ 298031 h 392090"/>
                <a:gd name="connsiteX12" fmla="*/ 33295 w 132229"/>
                <a:gd name="connsiteY12" fmla="*/ 385440 h 392090"/>
                <a:gd name="connsiteX13" fmla="*/ 33295 w 132229"/>
                <a:gd name="connsiteY13" fmla="*/ 386390 h 392090"/>
                <a:gd name="connsiteX14" fmla="*/ 34247 w 132229"/>
                <a:gd name="connsiteY14" fmla="*/ 387340 h 392090"/>
                <a:gd name="connsiteX15" fmla="*/ 42808 w 132229"/>
                <a:gd name="connsiteY15" fmla="*/ 392090 h 392090"/>
                <a:gd name="connsiteX16" fmla="*/ 49467 w 132229"/>
                <a:gd name="connsiteY16" fmla="*/ 390190 h 392090"/>
                <a:gd name="connsiteX17" fmla="*/ 119863 w 132229"/>
                <a:gd name="connsiteY17" fmla="*/ 331284 h 392090"/>
                <a:gd name="connsiteX18" fmla="*/ 119863 w 132229"/>
                <a:gd name="connsiteY18" fmla="*/ 315132 h 392090"/>
                <a:gd name="connsiteX19" fmla="*/ 103691 w 132229"/>
                <a:gd name="connsiteY19" fmla="*/ 315132 h 392090"/>
                <a:gd name="connsiteX20" fmla="*/ 61834 w 132229"/>
                <a:gd name="connsiteY20" fmla="*/ 356937 h 392090"/>
                <a:gd name="connsiteX21" fmla="*/ 132230 w 132229"/>
                <a:gd name="connsiteY21" fmla="*/ 155515 h 392090"/>
                <a:gd name="connsiteX22" fmla="*/ 132230 w 132229"/>
                <a:gd name="connsiteY22" fmla="*/ 145064 h 392090"/>
                <a:gd name="connsiteX23" fmla="*/ 132230 w 132229"/>
                <a:gd name="connsiteY23" fmla="*/ 144114 h 392090"/>
                <a:gd name="connsiteX24" fmla="*/ 128425 w 132229"/>
                <a:gd name="connsiteY24" fmla="*/ 141264 h 392090"/>
                <a:gd name="connsiteX25" fmla="*/ 124619 w 132229"/>
                <a:gd name="connsiteY25" fmla="*/ 139364 h 392090"/>
                <a:gd name="connsiteX26" fmla="*/ 123668 w 132229"/>
                <a:gd name="connsiteY26" fmla="*/ 138414 h 392090"/>
                <a:gd name="connsiteX27" fmla="*/ 31393 w 132229"/>
                <a:gd name="connsiteY27" fmla="*/ 145064 h 392090"/>
                <a:gd name="connsiteX28" fmla="*/ 97032 w 132229"/>
                <a:gd name="connsiteY28" fmla="*/ 15851 h 392090"/>
                <a:gd name="connsiteX29" fmla="*/ 99886 w 132229"/>
                <a:gd name="connsiteY29" fmla="*/ 9200 h 392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32229" h="392090">
                  <a:moveTo>
                    <a:pt x="99886" y="9200"/>
                  </a:moveTo>
                  <a:cubicBezTo>
                    <a:pt x="98934" y="6350"/>
                    <a:pt x="97032" y="3499"/>
                    <a:pt x="96081" y="1599"/>
                  </a:cubicBezTo>
                  <a:cubicBezTo>
                    <a:pt x="92275" y="-2201"/>
                    <a:pt x="83714" y="1599"/>
                    <a:pt x="79909" y="4449"/>
                  </a:cubicBezTo>
                  <a:lnTo>
                    <a:pt x="2854" y="149815"/>
                  </a:lnTo>
                  <a:cubicBezTo>
                    <a:pt x="951" y="151715"/>
                    <a:pt x="0" y="153615"/>
                    <a:pt x="0" y="155515"/>
                  </a:cubicBezTo>
                  <a:cubicBezTo>
                    <a:pt x="0" y="157416"/>
                    <a:pt x="951" y="160266"/>
                    <a:pt x="2854" y="162166"/>
                  </a:cubicBezTo>
                  <a:cubicBezTo>
                    <a:pt x="6659" y="165966"/>
                    <a:pt x="10464" y="165966"/>
                    <a:pt x="14269" y="165966"/>
                  </a:cubicBezTo>
                  <a:lnTo>
                    <a:pt x="108447" y="159316"/>
                  </a:lnTo>
                  <a:lnTo>
                    <a:pt x="41857" y="349336"/>
                  </a:lnTo>
                  <a:lnTo>
                    <a:pt x="28539" y="296130"/>
                  </a:lnTo>
                  <a:cubicBezTo>
                    <a:pt x="28539" y="286629"/>
                    <a:pt x="19977" y="286629"/>
                    <a:pt x="17123" y="286629"/>
                  </a:cubicBezTo>
                  <a:cubicBezTo>
                    <a:pt x="11416" y="286629"/>
                    <a:pt x="8562" y="290430"/>
                    <a:pt x="8562" y="298031"/>
                  </a:cubicBezTo>
                  <a:lnTo>
                    <a:pt x="33295" y="385440"/>
                  </a:lnTo>
                  <a:lnTo>
                    <a:pt x="33295" y="386390"/>
                  </a:lnTo>
                  <a:lnTo>
                    <a:pt x="34247" y="387340"/>
                  </a:lnTo>
                  <a:cubicBezTo>
                    <a:pt x="36149" y="389240"/>
                    <a:pt x="39003" y="392090"/>
                    <a:pt x="42808" y="392090"/>
                  </a:cubicBezTo>
                  <a:cubicBezTo>
                    <a:pt x="44711" y="392090"/>
                    <a:pt x="46613" y="391140"/>
                    <a:pt x="49467" y="390190"/>
                  </a:cubicBezTo>
                  <a:lnTo>
                    <a:pt x="119863" y="331284"/>
                  </a:lnTo>
                  <a:cubicBezTo>
                    <a:pt x="123668" y="327484"/>
                    <a:pt x="123668" y="318933"/>
                    <a:pt x="119863" y="315132"/>
                  </a:cubicBezTo>
                  <a:cubicBezTo>
                    <a:pt x="116058" y="311332"/>
                    <a:pt x="107496" y="311332"/>
                    <a:pt x="103691" y="315132"/>
                  </a:cubicBezTo>
                  <a:lnTo>
                    <a:pt x="61834" y="356937"/>
                  </a:lnTo>
                  <a:lnTo>
                    <a:pt x="132230" y="155515"/>
                  </a:lnTo>
                  <a:lnTo>
                    <a:pt x="132230" y="145064"/>
                  </a:lnTo>
                  <a:lnTo>
                    <a:pt x="132230" y="144114"/>
                  </a:lnTo>
                  <a:cubicBezTo>
                    <a:pt x="131278" y="142214"/>
                    <a:pt x="130327" y="141264"/>
                    <a:pt x="128425" y="141264"/>
                  </a:cubicBezTo>
                  <a:cubicBezTo>
                    <a:pt x="127473" y="140314"/>
                    <a:pt x="126522" y="140314"/>
                    <a:pt x="124619" y="139364"/>
                  </a:cubicBezTo>
                  <a:lnTo>
                    <a:pt x="123668" y="138414"/>
                  </a:lnTo>
                  <a:lnTo>
                    <a:pt x="31393" y="145064"/>
                  </a:lnTo>
                  <a:lnTo>
                    <a:pt x="97032" y="15851"/>
                  </a:lnTo>
                  <a:cubicBezTo>
                    <a:pt x="100837" y="14901"/>
                    <a:pt x="100837" y="12050"/>
                    <a:pt x="99886" y="9200"/>
                  </a:cubicBezTo>
                  <a:close/>
                </a:path>
              </a:pathLst>
            </a:custGeom>
            <a:solidFill>
              <a:srgbClr val="EE2E61"/>
            </a:solidFill>
            <a:ln w="9489" cap="flat">
              <a:noFill/>
              <a:prstDash val="solid"/>
              <a:miter/>
            </a:ln>
          </p:spPr>
          <p:txBody>
            <a:bodyPr rtlCol="0" anchor="ctr"/>
            <a:lstStyle/>
            <a:p>
              <a:endParaRPr lang="en-US"/>
            </a:p>
          </p:txBody>
        </p:sp>
        <p:sp>
          <p:nvSpPr>
            <p:cNvPr id="75" name="Freeform 74">
              <a:extLst>
                <a:ext uri="{FF2B5EF4-FFF2-40B4-BE49-F238E27FC236}">
                  <a16:creationId xmlns:a16="http://schemas.microsoft.com/office/drawing/2014/main" id="{58530CA7-80D7-83FC-0C87-3D33FD489BA7}"/>
                </a:ext>
              </a:extLst>
            </p:cNvPr>
            <p:cNvSpPr/>
            <p:nvPr/>
          </p:nvSpPr>
          <p:spPr>
            <a:xfrm>
              <a:off x="5149463" y="2050332"/>
              <a:ext cx="1773625" cy="1763458"/>
            </a:xfrm>
            <a:custGeom>
              <a:avLst/>
              <a:gdLst>
                <a:gd name="connsiteX0" fmla="*/ 238774 w 1773625"/>
                <a:gd name="connsiteY0" fmla="*/ 860863 h 1763458"/>
                <a:gd name="connsiteX1" fmla="*/ 616438 w 1773625"/>
                <a:gd name="connsiteY1" fmla="*/ 860863 h 1763458"/>
                <a:gd name="connsiteX2" fmla="*/ 801940 w 1773625"/>
                <a:gd name="connsiteY2" fmla="*/ 1146843 h 1763458"/>
                <a:gd name="connsiteX3" fmla="*/ 964611 w 1773625"/>
                <a:gd name="connsiteY3" fmla="*/ 1123091 h 1763458"/>
                <a:gd name="connsiteX4" fmla="*/ 1017883 w 1773625"/>
                <a:gd name="connsiteY4" fmla="*/ 1491730 h 1763458"/>
                <a:gd name="connsiteX5" fmla="*/ 943682 w 1773625"/>
                <a:gd name="connsiteY5" fmla="*/ 1763459 h 1763458"/>
                <a:gd name="connsiteX6" fmla="*/ 971270 w 1773625"/>
                <a:gd name="connsiteY6" fmla="*/ 1763459 h 1763458"/>
                <a:gd name="connsiteX7" fmla="*/ 1041666 w 1773625"/>
                <a:gd name="connsiteY7" fmla="*/ 1500281 h 1763458"/>
                <a:gd name="connsiteX8" fmla="*/ 988393 w 1773625"/>
                <a:gd name="connsiteY8" fmla="*/ 1110740 h 1763458"/>
                <a:gd name="connsiteX9" fmla="*/ 1050227 w 1773625"/>
                <a:gd name="connsiteY9" fmla="*/ 1048033 h 1763458"/>
                <a:gd name="connsiteX10" fmla="*/ 1053081 w 1773625"/>
                <a:gd name="connsiteY10" fmla="*/ 1039482 h 1763458"/>
                <a:gd name="connsiteX11" fmla="*/ 1047373 w 1773625"/>
                <a:gd name="connsiteY11" fmla="*/ 1031881 h 1763458"/>
                <a:gd name="connsiteX12" fmla="*/ 1039763 w 1773625"/>
                <a:gd name="connsiteY12" fmla="*/ 1029981 h 1763458"/>
                <a:gd name="connsiteX13" fmla="*/ 1032153 w 1773625"/>
                <a:gd name="connsiteY13" fmla="*/ 1035682 h 1763458"/>
                <a:gd name="connsiteX14" fmla="*/ 888507 w 1773625"/>
                <a:gd name="connsiteY14" fmla="*/ 1124991 h 1763458"/>
                <a:gd name="connsiteX15" fmla="*/ 728690 w 1773625"/>
                <a:gd name="connsiteY15" fmla="*/ 1086987 h 1763458"/>
                <a:gd name="connsiteX16" fmla="*/ 676369 w 1773625"/>
                <a:gd name="connsiteY16" fmla="*/ 782955 h 1763458"/>
                <a:gd name="connsiteX17" fmla="*/ 713470 w 1773625"/>
                <a:gd name="connsiteY17" fmla="*/ 743051 h 1763458"/>
                <a:gd name="connsiteX18" fmla="*/ 851407 w 1773625"/>
                <a:gd name="connsiteY18" fmla="*/ 879865 h 1763458"/>
                <a:gd name="connsiteX19" fmla="*/ 855212 w 1773625"/>
                <a:gd name="connsiteY19" fmla="*/ 879865 h 1763458"/>
                <a:gd name="connsiteX20" fmla="*/ 866628 w 1773625"/>
                <a:gd name="connsiteY20" fmla="*/ 868464 h 1763458"/>
                <a:gd name="connsiteX21" fmla="*/ 859017 w 1773625"/>
                <a:gd name="connsiteY21" fmla="*/ 860863 h 1763458"/>
                <a:gd name="connsiteX22" fmla="*/ 747716 w 1773625"/>
                <a:gd name="connsiteY22" fmla="*/ 767753 h 1763458"/>
                <a:gd name="connsiteX23" fmla="*/ 735349 w 1773625"/>
                <a:gd name="connsiteY23" fmla="*/ 623338 h 1763458"/>
                <a:gd name="connsiteX24" fmla="*/ 807648 w 1773625"/>
                <a:gd name="connsiteY24" fmla="*/ 522627 h 1763458"/>
                <a:gd name="connsiteX25" fmla="*/ 810501 w 1773625"/>
                <a:gd name="connsiteY25" fmla="*/ 506475 h 1763458"/>
                <a:gd name="connsiteX26" fmla="*/ 795281 w 1773625"/>
                <a:gd name="connsiteY26" fmla="*/ 503625 h 1763458"/>
                <a:gd name="connsiteX27" fmla="*/ 708713 w 1773625"/>
                <a:gd name="connsiteY27" fmla="*/ 709797 h 1763458"/>
                <a:gd name="connsiteX28" fmla="*/ 711567 w 1773625"/>
                <a:gd name="connsiteY28" fmla="*/ 717398 h 1763458"/>
                <a:gd name="connsiteX29" fmla="*/ 626902 w 1773625"/>
                <a:gd name="connsiteY29" fmla="*/ 839011 h 1763458"/>
                <a:gd name="connsiteX30" fmla="*/ 245434 w 1773625"/>
                <a:gd name="connsiteY30" fmla="*/ 839011 h 1763458"/>
                <a:gd name="connsiteX31" fmla="*/ 239726 w 1773625"/>
                <a:gd name="connsiteY31" fmla="*/ 839011 h 1763458"/>
                <a:gd name="connsiteX32" fmla="*/ 20928 w 1773625"/>
                <a:gd name="connsiteY32" fmla="*/ 628088 h 1763458"/>
                <a:gd name="connsiteX33" fmla="*/ 230213 w 1773625"/>
                <a:gd name="connsiteY33" fmla="*/ 402914 h 1763458"/>
                <a:gd name="connsiteX34" fmla="*/ 248287 w 1773625"/>
                <a:gd name="connsiteY34" fmla="*/ 402914 h 1763458"/>
                <a:gd name="connsiteX35" fmla="*/ 429033 w 1773625"/>
                <a:gd name="connsiteY35" fmla="*/ 498875 h 1763458"/>
                <a:gd name="connsiteX36" fmla="*/ 347222 w 1773625"/>
                <a:gd name="connsiteY36" fmla="*/ 730699 h 1763458"/>
                <a:gd name="connsiteX37" fmla="*/ 358637 w 1773625"/>
                <a:gd name="connsiteY37" fmla="*/ 738300 h 1763458"/>
                <a:gd name="connsiteX38" fmla="*/ 366248 w 1773625"/>
                <a:gd name="connsiteY38" fmla="*/ 725949 h 1763458"/>
                <a:gd name="connsiteX39" fmla="*/ 502283 w 1773625"/>
                <a:gd name="connsiteY39" fmla="*/ 482723 h 1763458"/>
                <a:gd name="connsiteX40" fmla="*/ 510844 w 1773625"/>
                <a:gd name="connsiteY40" fmla="*/ 477022 h 1763458"/>
                <a:gd name="connsiteX41" fmla="*/ 509893 w 1773625"/>
                <a:gd name="connsiteY41" fmla="*/ 469422 h 1763458"/>
                <a:gd name="connsiteX42" fmla="*/ 504185 w 1773625"/>
                <a:gd name="connsiteY42" fmla="*/ 460871 h 1763458"/>
                <a:gd name="connsiteX43" fmla="*/ 496575 w 1773625"/>
                <a:gd name="connsiteY43" fmla="*/ 461821 h 1763458"/>
                <a:gd name="connsiteX44" fmla="*/ 494672 w 1773625"/>
                <a:gd name="connsiteY44" fmla="*/ 461821 h 1763458"/>
                <a:gd name="connsiteX45" fmla="*/ 493721 w 1773625"/>
                <a:gd name="connsiteY45" fmla="*/ 461821 h 1763458"/>
                <a:gd name="connsiteX46" fmla="*/ 448059 w 1773625"/>
                <a:gd name="connsiteY46" fmla="*/ 483673 h 1763458"/>
                <a:gd name="connsiteX47" fmla="*/ 445205 w 1773625"/>
                <a:gd name="connsiteY47" fmla="*/ 485573 h 1763458"/>
                <a:gd name="connsiteX48" fmla="*/ 272070 w 1773625"/>
                <a:gd name="connsiteY48" fmla="*/ 382012 h 1763458"/>
                <a:gd name="connsiteX49" fmla="*/ 272070 w 1773625"/>
                <a:gd name="connsiteY49" fmla="*/ 378212 h 1763458"/>
                <a:gd name="connsiteX50" fmla="*/ 272070 w 1773625"/>
                <a:gd name="connsiteY50" fmla="*/ 377262 h 1763458"/>
                <a:gd name="connsiteX51" fmla="*/ 262557 w 1773625"/>
                <a:gd name="connsiteY51" fmla="*/ 316455 h 1763458"/>
                <a:gd name="connsiteX52" fmla="*/ 479452 w 1773625"/>
                <a:gd name="connsiteY52" fmla="*/ 100782 h 1763458"/>
                <a:gd name="connsiteX53" fmla="*/ 497526 w 1773625"/>
                <a:gd name="connsiteY53" fmla="*/ 100782 h 1763458"/>
                <a:gd name="connsiteX54" fmla="*/ 658295 w 1773625"/>
                <a:gd name="connsiteY54" fmla="*/ 195792 h 1763458"/>
                <a:gd name="connsiteX55" fmla="*/ 694444 w 1773625"/>
                <a:gd name="connsiteY55" fmla="*/ 291753 h 1763458"/>
                <a:gd name="connsiteX56" fmla="*/ 571727 w 1773625"/>
                <a:gd name="connsiteY56" fmla="*/ 491274 h 1763458"/>
                <a:gd name="connsiteX57" fmla="*/ 583143 w 1773625"/>
                <a:gd name="connsiteY57" fmla="*/ 502675 h 1763458"/>
                <a:gd name="connsiteX58" fmla="*/ 594558 w 1773625"/>
                <a:gd name="connsiteY58" fmla="*/ 490324 h 1763458"/>
                <a:gd name="connsiteX59" fmla="*/ 758180 w 1773625"/>
                <a:gd name="connsiteY59" fmla="*/ 302204 h 1763458"/>
                <a:gd name="connsiteX60" fmla="*/ 927510 w 1773625"/>
                <a:gd name="connsiteY60" fmla="*/ 400064 h 1763458"/>
                <a:gd name="connsiteX61" fmla="*/ 927510 w 1773625"/>
                <a:gd name="connsiteY61" fmla="*/ 401014 h 1763458"/>
                <a:gd name="connsiteX62" fmla="*/ 942731 w 1773625"/>
                <a:gd name="connsiteY62" fmla="*/ 404815 h 1763458"/>
                <a:gd name="connsiteX63" fmla="*/ 943682 w 1773625"/>
                <a:gd name="connsiteY63" fmla="*/ 403865 h 1763458"/>
                <a:gd name="connsiteX64" fmla="*/ 946536 w 1773625"/>
                <a:gd name="connsiteY64" fmla="*/ 388663 h 1763458"/>
                <a:gd name="connsiteX65" fmla="*/ 718226 w 1773625"/>
                <a:gd name="connsiteY65" fmla="*/ 286052 h 1763458"/>
                <a:gd name="connsiteX66" fmla="*/ 717275 w 1773625"/>
                <a:gd name="connsiteY66" fmla="*/ 286052 h 1763458"/>
                <a:gd name="connsiteX67" fmla="*/ 680174 w 1773625"/>
                <a:gd name="connsiteY67" fmla="*/ 186291 h 1763458"/>
                <a:gd name="connsiteX68" fmla="*/ 772450 w 1773625"/>
                <a:gd name="connsiteY68" fmla="*/ 50427 h 1763458"/>
                <a:gd name="connsiteX69" fmla="*/ 934170 w 1773625"/>
                <a:gd name="connsiteY69" fmla="*/ 20024 h 1763458"/>
                <a:gd name="connsiteX70" fmla="*/ 1099695 w 1773625"/>
                <a:gd name="connsiteY70" fmla="*/ 177741 h 1763458"/>
                <a:gd name="connsiteX71" fmla="*/ 911339 w 1773625"/>
                <a:gd name="connsiteY71" fmla="*/ 238547 h 1763458"/>
                <a:gd name="connsiteX72" fmla="*/ 908485 w 1773625"/>
                <a:gd name="connsiteY72" fmla="*/ 246148 h 1763458"/>
                <a:gd name="connsiteX73" fmla="*/ 911339 w 1773625"/>
                <a:gd name="connsiteY73" fmla="*/ 253749 h 1763458"/>
                <a:gd name="connsiteX74" fmla="*/ 927510 w 1773625"/>
                <a:gd name="connsiteY74" fmla="*/ 253749 h 1763458"/>
                <a:gd name="connsiteX75" fmla="*/ 930364 w 1773625"/>
                <a:gd name="connsiteY75" fmla="*/ 250898 h 1763458"/>
                <a:gd name="connsiteX76" fmla="*/ 1059740 w 1773625"/>
                <a:gd name="connsiteY76" fmla="*/ 193892 h 1763458"/>
                <a:gd name="connsiteX77" fmla="*/ 1190067 w 1773625"/>
                <a:gd name="connsiteY77" fmla="*/ 245198 h 1763458"/>
                <a:gd name="connsiteX78" fmla="*/ 1247145 w 1773625"/>
                <a:gd name="connsiteY78" fmla="*/ 372511 h 1763458"/>
                <a:gd name="connsiteX79" fmla="*/ 1258560 w 1773625"/>
                <a:gd name="connsiteY79" fmla="*/ 383912 h 1763458"/>
                <a:gd name="connsiteX80" fmla="*/ 1269976 w 1773625"/>
                <a:gd name="connsiteY80" fmla="*/ 371561 h 1763458"/>
                <a:gd name="connsiteX81" fmla="*/ 1139649 w 1773625"/>
                <a:gd name="connsiteY81" fmla="*/ 184391 h 1763458"/>
                <a:gd name="connsiteX82" fmla="*/ 1133941 w 1773625"/>
                <a:gd name="connsiteY82" fmla="*/ 182491 h 1763458"/>
                <a:gd name="connsiteX83" fmla="*/ 1171042 w 1773625"/>
                <a:gd name="connsiteY83" fmla="*/ 143537 h 1763458"/>
                <a:gd name="connsiteX84" fmla="*/ 1173895 w 1773625"/>
                <a:gd name="connsiteY84" fmla="*/ 143537 h 1763458"/>
                <a:gd name="connsiteX85" fmla="*/ 1174847 w 1773625"/>
                <a:gd name="connsiteY85" fmla="*/ 142587 h 1763458"/>
                <a:gd name="connsiteX86" fmla="*/ 1292807 w 1773625"/>
                <a:gd name="connsiteY86" fmla="*/ 100782 h 1763458"/>
                <a:gd name="connsiteX87" fmla="*/ 1302320 w 1773625"/>
                <a:gd name="connsiteY87" fmla="*/ 100782 h 1763458"/>
                <a:gd name="connsiteX88" fmla="*/ 1517312 w 1773625"/>
                <a:gd name="connsiteY88" fmla="*/ 317405 h 1763458"/>
                <a:gd name="connsiteX89" fmla="*/ 1517312 w 1773625"/>
                <a:gd name="connsiteY89" fmla="*/ 320256 h 1763458"/>
                <a:gd name="connsiteX90" fmla="*/ 1508750 w 1773625"/>
                <a:gd name="connsiteY90" fmla="*/ 380112 h 1763458"/>
                <a:gd name="connsiteX91" fmla="*/ 1331810 w 1773625"/>
                <a:gd name="connsiteY91" fmla="*/ 477972 h 1763458"/>
                <a:gd name="connsiteX92" fmla="*/ 1144405 w 1773625"/>
                <a:gd name="connsiteY92" fmla="*/ 482723 h 1763458"/>
                <a:gd name="connsiteX93" fmla="*/ 1140600 w 1773625"/>
                <a:gd name="connsiteY93" fmla="*/ 497925 h 1763458"/>
                <a:gd name="connsiteX94" fmla="*/ 1147259 w 1773625"/>
                <a:gd name="connsiteY94" fmla="*/ 504575 h 1763458"/>
                <a:gd name="connsiteX95" fmla="*/ 1156772 w 1773625"/>
                <a:gd name="connsiteY95" fmla="*/ 501725 h 1763458"/>
                <a:gd name="connsiteX96" fmla="*/ 1276635 w 1773625"/>
                <a:gd name="connsiteY96" fmla="*/ 479873 h 1763458"/>
                <a:gd name="connsiteX97" fmla="*/ 1379375 w 1773625"/>
                <a:gd name="connsiteY97" fmla="*/ 553030 h 1763458"/>
                <a:gd name="connsiteX98" fmla="*/ 1397449 w 1773625"/>
                <a:gd name="connsiteY98" fmla="*/ 686995 h 1763458"/>
                <a:gd name="connsiteX99" fmla="*/ 1397449 w 1773625"/>
                <a:gd name="connsiteY99" fmla="*/ 687945 h 1763458"/>
                <a:gd name="connsiteX100" fmla="*/ 1405059 w 1773625"/>
                <a:gd name="connsiteY100" fmla="*/ 699346 h 1763458"/>
                <a:gd name="connsiteX101" fmla="*/ 1407913 w 1773625"/>
                <a:gd name="connsiteY101" fmla="*/ 699346 h 1763458"/>
                <a:gd name="connsiteX102" fmla="*/ 1416475 w 1773625"/>
                <a:gd name="connsiteY102" fmla="*/ 694595 h 1763458"/>
                <a:gd name="connsiteX103" fmla="*/ 1418378 w 1773625"/>
                <a:gd name="connsiteY103" fmla="*/ 692695 h 1763458"/>
                <a:gd name="connsiteX104" fmla="*/ 1419329 w 1773625"/>
                <a:gd name="connsiteY104" fmla="*/ 692695 h 1763458"/>
                <a:gd name="connsiteX105" fmla="*/ 1419329 w 1773625"/>
                <a:gd name="connsiteY105" fmla="*/ 691745 h 1763458"/>
                <a:gd name="connsiteX106" fmla="*/ 1353690 w 1773625"/>
                <a:gd name="connsiteY106" fmla="*/ 492224 h 1763458"/>
                <a:gd name="connsiteX107" fmla="*/ 1352738 w 1773625"/>
                <a:gd name="connsiteY107" fmla="*/ 491274 h 1763458"/>
                <a:gd name="connsiteX108" fmla="*/ 1533484 w 1773625"/>
                <a:gd name="connsiteY108" fmla="*/ 401964 h 1763458"/>
                <a:gd name="connsiteX109" fmla="*/ 1751330 w 1773625"/>
                <a:gd name="connsiteY109" fmla="*/ 569182 h 1763458"/>
                <a:gd name="connsiteX110" fmla="*/ 1762746 w 1773625"/>
                <a:gd name="connsiteY110" fmla="*/ 577733 h 1763458"/>
                <a:gd name="connsiteX111" fmla="*/ 1765600 w 1773625"/>
                <a:gd name="connsiteY111" fmla="*/ 577733 h 1763458"/>
                <a:gd name="connsiteX112" fmla="*/ 1773210 w 1773625"/>
                <a:gd name="connsiteY112" fmla="*/ 565382 h 1763458"/>
                <a:gd name="connsiteX113" fmla="*/ 1537289 w 1773625"/>
                <a:gd name="connsiteY113" fmla="*/ 375362 h 1763458"/>
                <a:gd name="connsiteX114" fmla="*/ 1371764 w 1773625"/>
                <a:gd name="connsiteY114" fmla="*/ 82730 h 1763458"/>
                <a:gd name="connsiteX115" fmla="*/ 1306125 w 1773625"/>
                <a:gd name="connsiteY115" fmla="*/ 73229 h 1763458"/>
                <a:gd name="connsiteX116" fmla="*/ 1272830 w 1773625"/>
                <a:gd name="connsiteY116" fmla="*/ 73229 h 1763458"/>
                <a:gd name="connsiteX117" fmla="*/ 1160577 w 1773625"/>
                <a:gd name="connsiteY117" fmla="*/ 116934 h 1763458"/>
                <a:gd name="connsiteX118" fmla="*/ 1158675 w 1773625"/>
                <a:gd name="connsiteY118" fmla="*/ 118834 h 1763458"/>
                <a:gd name="connsiteX119" fmla="*/ 1160577 w 1773625"/>
                <a:gd name="connsiteY119" fmla="*/ 118834 h 1763458"/>
                <a:gd name="connsiteX120" fmla="*/ 1154869 w 1773625"/>
                <a:gd name="connsiteY120" fmla="*/ 134986 h 1763458"/>
                <a:gd name="connsiteX121" fmla="*/ 1120623 w 1773625"/>
                <a:gd name="connsiteY121" fmla="*/ 171090 h 1763458"/>
                <a:gd name="connsiteX122" fmla="*/ 1011224 w 1773625"/>
                <a:gd name="connsiteY122" fmla="*/ 32375 h 1763458"/>
                <a:gd name="connsiteX123" fmla="*/ 827625 w 1773625"/>
                <a:gd name="connsiteY123" fmla="*/ 8623 h 1763458"/>
                <a:gd name="connsiteX124" fmla="*/ 662100 w 1773625"/>
                <a:gd name="connsiteY124" fmla="*/ 172040 h 1763458"/>
                <a:gd name="connsiteX125" fmla="*/ 500380 w 1773625"/>
                <a:gd name="connsiteY125" fmla="*/ 88431 h 1763458"/>
                <a:gd name="connsiteX126" fmla="*/ 478500 w 1773625"/>
                <a:gd name="connsiteY126" fmla="*/ 88431 h 1763458"/>
                <a:gd name="connsiteX127" fmla="*/ 240677 w 1773625"/>
                <a:gd name="connsiteY127" fmla="*/ 325006 h 1763458"/>
                <a:gd name="connsiteX128" fmla="*/ 249239 w 1773625"/>
                <a:gd name="connsiteY128" fmla="*/ 386763 h 1763458"/>
                <a:gd name="connsiteX129" fmla="*/ 242580 w 1773625"/>
                <a:gd name="connsiteY129" fmla="*/ 386763 h 1763458"/>
                <a:gd name="connsiteX130" fmla="*/ 193112 w 1773625"/>
                <a:gd name="connsiteY130" fmla="*/ 392463 h 1763458"/>
                <a:gd name="connsiteX131" fmla="*/ 0 w 1773625"/>
                <a:gd name="connsiteY131" fmla="*/ 622388 h 1763458"/>
                <a:gd name="connsiteX132" fmla="*/ 0 w 1773625"/>
                <a:gd name="connsiteY132" fmla="*/ 625238 h 1763458"/>
                <a:gd name="connsiteX133" fmla="*/ 238774 w 1773625"/>
                <a:gd name="connsiteY133" fmla="*/ 860863 h 1763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1773625" h="1763458">
                  <a:moveTo>
                    <a:pt x="238774" y="860863"/>
                  </a:moveTo>
                  <a:lnTo>
                    <a:pt x="616438" y="860863"/>
                  </a:lnTo>
                  <a:cubicBezTo>
                    <a:pt x="588850" y="991027"/>
                    <a:pt x="671613" y="1119290"/>
                    <a:pt x="801940" y="1146843"/>
                  </a:cubicBezTo>
                  <a:cubicBezTo>
                    <a:pt x="856164" y="1159195"/>
                    <a:pt x="914192" y="1150644"/>
                    <a:pt x="964611" y="1123091"/>
                  </a:cubicBezTo>
                  <a:cubicBezTo>
                    <a:pt x="1049276" y="1184847"/>
                    <a:pt x="1069253" y="1322612"/>
                    <a:pt x="1017883" y="1491730"/>
                  </a:cubicBezTo>
                  <a:cubicBezTo>
                    <a:pt x="992198" y="1571538"/>
                    <a:pt x="965562" y="1659898"/>
                    <a:pt x="943682" y="1763459"/>
                  </a:cubicBezTo>
                  <a:lnTo>
                    <a:pt x="971270" y="1763459"/>
                  </a:lnTo>
                  <a:cubicBezTo>
                    <a:pt x="992198" y="1666549"/>
                    <a:pt x="1016932" y="1580089"/>
                    <a:pt x="1041666" y="1500281"/>
                  </a:cubicBezTo>
                  <a:cubicBezTo>
                    <a:pt x="1097792" y="1321662"/>
                    <a:pt x="1077815" y="1180097"/>
                    <a:pt x="988393" y="1110740"/>
                  </a:cubicBezTo>
                  <a:cubicBezTo>
                    <a:pt x="1012175" y="1095538"/>
                    <a:pt x="1035958" y="1070835"/>
                    <a:pt x="1050227" y="1048033"/>
                  </a:cubicBezTo>
                  <a:cubicBezTo>
                    <a:pt x="1052130" y="1046133"/>
                    <a:pt x="1053081" y="1043282"/>
                    <a:pt x="1053081" y="1039482"/>
                  </a:cubicBezTo>
                  <a:cubicBezTo>
                    <a:pt x="1052130" y="1036632"/>
                    <a:pt x="1050227" y="1033781"/>
                    <a:pt x="1047373" y="1031881"/>
                  </a:cubicBezTo>
                  <a:cubicBezTo>
                    <a:pt x="1045471" y="1029981"/>
                    <a:pt x="1042617" y="1029031"/>
                    <a:pt x="1039763" y="1029981"/>
                  </a:cubicBezTo>
                  <a:cubicBezTo>
                    <a:pt x="1035958" y="1030931"/>
                    <a:pt x="1033104" y="1032831"/>
                    <a:pt x="1032153" y="1035682"/>
                  </a:cubicBezTo>
                  <a:cubicBezTo>
                    <a:pt x="997906" y="1084137"/>
                    <a:pt x="946536" y="1115490"/>
                    <a:pt x="888507" y="1124991"/>
                  </a:cubicBezTo>
                  <a:cubicBezTo>
                    <a:pt x="831430" y="1134492"/>
                    <a:pt x="775304" y="1121191"/>
                    <a:pt x="728690" y="1086987"/>
                  </a:cubicBezTo>
                  <a:cubicBezTo>
                    <a:pt x="630707" y="1015729"/>
                    <a:pt x="607876" y="878915"/>
                    <a:pt x="676369" y="782955"/>
                  </a:cubicBezTo>
                  <a:cubicBezTo>
                    <a:pt x="687785" y="768703"/>
                    <a:pt x="699200" y="754452"/>
                    <a:pt x="713470" y="743051"/>
                  </a:cubicBezTo>
                  <a:cubicBezTo>
                    <a:pt x="735349" y="807657"/>
                    <a:pt x="785768" y="858013"/>
                    <a:pt x="851407" y="879865"/>
                  </a:cubicBezTo>
                  <a:lnTo>
                    <a:pt x="855212" y="879865"/>
                  </a:lnTo>
                  <a:cubicBezTo>
                    <a:pt x="862823" y="879865"/>
                    <a:pt x="866628" y="875115"/>
                    <a:pt x="866628" y="868464"/>
                  </a:cubicBezTo>
                  <a:cubicBezTo>
                    <a:pt x="866628" y="864663"/>
                    <a:pt x="862823" y="860863"/>
                    <a:pt x="859017" y="860863"/>
                  </a:cubicBezTo>
                  <a:cubicBezTo>
                    <a:pt x="810501" y="846612"/>
                    <a:pt x="770547" y="813358"/>
                    <a:pt x="747716" y="767753"/>
                  </a:cubicBezTo>
                  <a:cubicBezTo>
                    <a:pt x="723934" y="723098"/>
                    <a:pt x="720129" y="671793"/>
                    <a:pt x="735349" y="623338"/>
                  </a:cubicBezTo>
                  <a:cubicBezTo>
                    <a:pt x="748667" y="581533"/>
                    <a:pt x="774352" y="546380"/>
                    <a:pt x="807648" y="522627"/>
                  </a:cubicBezTo>
                  <a:cubicBezTo>
                    <a:pt x="810501" y="519777"/>
                    <a:pt x="814307" y="511226"/>
                    <a:pt x="810501" y="506475"/>
                  </a:cubicBezTo>
                  <a:cubicBezTo>
                    <a:pt x="807648" y="503625"/>
                    <a:pt x="799086" y="499825"/>
                    <a:pt x="795281" y="503625"/>
                  </a:cubicBezTo>
                  <a:cubicBezTo>
                    <a:pt x="729642" y="551130"/>
                    <a:pt x="696346" y="629989"/>
                    <a:pt x="708713" y="709797"/>
                  </a:cubicBezTo>
                  <a:lnTo>
                    <a:pt x="711567" y="717398"/>
                  </a:lnTo>
                  <a:cubicBezTo>
                    <a:pt x="672564" y="747801"/>
                    <a:pt x="642123" y="790556"/>
                    <a:pt x="626902" y="839011"/>
                  </a:cubicBezTo>
                  <a:lnTo>
                    <a:pt x="245434" y="839011"/>
                  </a:lnTo>
                  <a:cubicBezTo>
                    <a:pt x="243531" y="839011"/>
                    <a:pt x="241628" y="839011"/>
                    <a:pt x="239726" y="839011"/>
                  </a:cubicBezTo>
                  <a:cubicBezTo>
                    <a:pt x="121765" y="839011"/>
                    <a:pt x="26636" y="747801"/>
                    <a:pt x="20928" y="628088"/>
                  </a:cubicBezTo>
                  <a:cubicBezTo>
                    <a:pt x="18075" y="508376"/>
                    <a:pt x="109399" y="408615"/>
                    <a:pt x="230213" y="402914"/>
                  </a:cubicBezTo>
                  <a:lnTo>
                    <a:pt x="248287" y="402914"/>
                  </a:lnTo>
                  <a:cubicBezTo>
                    <a:pt x="320586" y="402914"/>
                    <a:pt x="389079" y="439968"/>
                    <a:pt x="429033" y="498875"/>
                  </a:cubicBezTo>
                  <a:cubicBezTo>
                    <a:pt x="361491" y="554931"/>
                    <a:pt x="329147" y="646140"/>
                    <a:pt x="347222" y="730699"/>
                  </a:cubicBezTo>
                  <a:cubicBezTo>
                    <a:pt x="347222" y="734500"/>
                    <a:pt x="351027" y="738300"/>
                    <a:pt x="358637" y="738300"/>
                  </a:cubicBezTo>
                  <a:cubicBezTo>
                    <a:pt x="363394" y="738300"/>
                    <a:pt x="366248" y="730699"/>
                    <a:pt x="366248" y="725949"/>
                  </a:cubicBezTo>
                  <a:cubicBezTo>
                    <a:pt x="348173" y="621438"/>
                    <a:pt x="404299" y="521677"/>
                    <a:pt x="502283" y="482723"/>
                  </a:cubicBezTo>
                  <a:cubicBezTo>
                    <a:pt x="506088" y="482723"/>
                    <a:pt x="509893" y="479873"/>
                    <a:pt x="510844" y="477022"/>
                  </a:cubicBezTo>
                  <a:cubicBezTo>
                    <a:pt x="511796" y="474172"/>
                    <a:pt x="511796" y="472272"/>
                    <a:pt x="509893" y="469422"/>
                  </a:cubicBezTo>
                  <a:cubicBezTo>
                    <a:pt x="509893" y="465621"/>
                    <a:pt x="507039" y="462771"/>
                    <a:pt x="504185" y="460871"/>
                  </a:cubicBezTo>
                  <a:cubicBezTo>
                    <a:pt x="501331" y="459921"/>
                    <a:pt x="499429" y="459921"/>
                    <a:pt x="496575" y="461821"/>
                  </a:cubicBezTo>
                  <a:lnTo>
                    <a:pt x="494672" y="461821"/>
                  </a:lnTo>
                  <a:lnTo>
                    <a:pt x="493721" y="461821"/>
                  </a:lnTo>
                  <a:cubicBezTo>
                    <a:pt x="476598" y="467521"/>
                    <a:pt x="463280" y="475122"/>
                    <a:pt x="448059" y="483673"/>
                  </a:cubicBezTo>
                  <a:lnTo>
                    <a:pt x="445205" y="485573"/>
                  </a:lnTo>
                  <a:cubicBezTo>
                    <a:pt x="404299" y="426667"/>
                    <a:pt x="339612" y="388663"/>
                    <a:pt x="272070" y="382012"/>
                  </a:cubicBezTo>
                  <a:lnTo>
                    <a:pt x="272070" y="378212"/>
                  </a:lnTo>
                  <a:lnTo>
                    <a:pt x="272070" y="377262"/>
                  </a:lnTo>
                  <a:cubicBezTo>
                    <a:pt x="266362" y="358260"/>
                    <a:pt x="262557" y="336407"/>
                    <a:pt x="262557" y="316455"/>
                  </a:cubicBezTo>
                  <a:cubicBezTo>
                    <a:pt x="264459" y="198643"/>
                    <a:pt x="360540" y="100782"/>
                    <a:pt x="479452" y="100782"/>
                  </a:cubicBezTo>
                  <a:lnTo>
                    <a:pt x="497526" y="100782"/>
                  </a:lnTo>
                  <a:cubicBezTo>
                    <a:pt x="563165" y="106483"/>
                    <a:pt x="623097" y="141637"/>
                    <a:pt x="658295" y="195792"/>
                  </a:cubicBezTo>
                  <a:cubicBezTo>
                    <a:pt x="675418" y="221445"/>
                    <a:pt x="687785" y="254699"/>
                    <a:pt x="694444" y="291753"/>
                  </a:cubicBezTo>
                  <a:cubicBezTo>
                    <a:pt x="617389" y="325956"/>
                    <a:pt x="568873" y="403865"/>
                    <a:pt x="571727" y="491274"/>
                  </a:cubicBezTo>
                  <a:cubicBezTo>
                    <a:pt x="571727" y="495074"/>
                    <a:pt x="575532" y="502675"/>
                    <a:pt x="583143" y="502675"/>
                  </a:cubicBezTo>
                  <a:cubicBezTo>
                    <a:pt x="586948" y="502675"/>
                    <a:pt x="594558" y="498875"/>
                    <a:pt x="594558" y="490324"/>
                  </a:cubicBezTo>
                  <a:cubicBezTo>
                    <a:pt x="588850" y="391513"/>
                    <a:pt x="662100" y="307904"/>
                    <a:pt x="758180" y="302204"/>
                  </a:cubicBezTo>
                  <a:cubicBezTo>
                    <a:pt x="828576" y="299353"/>
                    <a:pt x="895167" y="337358"/>
                    <a:pt x="927510" y="400064"/>
                  </a:cubicBezTo>
                  <a:lnTo>
                    <a:pt x="927510" y="401014"/>
                  </a:lnTo>
                  <a:cubicBezTo>
                    <a:pt x="930364" y="403865"/>
                    <a:pt x="934170" y="407665"/>
                    <a:pt x="942731" y="404815"/>
                  </a:cubicBezTo>
                  <a:lnTo>
                    <a:pt x="943682" y="403865"/>
                  </a:lnTo>
                  <a:cubicBezTo>
                    <a:pt x="946536" y="401014"/>
                    <a:pt x="950341" y="397214"/>
                    <a:pt x="946536" y="388663"/>
                  </a:cubicBezTo>
                  <a:cubicBezTo>
                    <a:pt x="902777" y="306004"/>
                    <a:pt x="808599" y="264200"/>
                    <a:pt x="718226" y="286052"/>
                  </a:cubicBezTo>
                  <a:lnTo>
                    <a:pt x="717275" y="286052"/>
                  </a:lnTo>
                  <a:cubicBezTo>
                    <a:pt x="714421" y="249948"/>
                    <a:pt x="702054" y="215745"/>
                    <a:pt x="680174" y="186291"/>
                  </a:cubicBezTo>
                  <a:cubicBezTo>
                    <a:pt x="692541" y="130236"/>
                    <a:pt x="724885" y="81780"/>
                    <a:pt x="772450" y="50427"/>
                  </a:cubicBezTo>
                  <a:cubicBezTo>
                    <a:pt x="820966" y="19074"/>
                    <a:pt x="878043" y="8623"/>
                    <a:pt x="934170" y="20024"/>
                  </a:cubicBezTo>
                  <a:cubicBezTo>
                    <a:pt x="1013127" y="37126"/>
                    <a:pt x="1077815" y="98882"/>
                    <a:pt x="1099695" y="177741"/>
                  </a:cubicBezTo>
                  <a:cubicBezTo>
                    <a:pt x="1034055" y="164439"/>
                    <a:pt x="961757" y="187242"/>
                    <a:pt x="911339" y="238547"/>
                  </a:cubicBezTo>
                  <a:cubicBezTo>
                    <a:pt x="909436" y="240447"/>
                    <a:pt x="908485" y="243298"/>
                    <a:pt x="908485" y="246148"/>
                  </a:cubicBezTo>
                  <a:cubicBezTo>
                    <a:pt x="908485" y="248998"/>
                    <a:pt x="909436" y="251848"/>
                    <a:pt x="911339" y="253749"/>
                  </a:cubicBezTo>
                  <a:cubicBezTo>
                    <a:pt x="915144" y="257549"/>
                    <a:pt x="923705" y="257549"/>
                    <a:pt x="927510" y="253749"/>
                  </a:cubicBezTo>
                  <a:lnTo>
                    <a:pt x="930364" y="250898"/>
                  </a:lnTo>
                  <a:cubicBezTo>
                    <a:pt x="963660" y="215745"/>
                    <a:pt x="1010273" y="194842"/>
                    <a:pt x="1059740" y="193892"/>
                  </a:cubicBezTo>
                  <a:cubicBezTo>
                    <a:pt x="1109207" y="192942"/>
                    <a:pt x="1155821" y="210994"/>
                    <a:pt x="1190067" y="245198"/>
                  </a:cubicBezTo>
                  <a:cubicBezTo>
                    <a:pt x="1224314" y="276551"/>
                    <a:pt x="1244291" y="321206"/>
                    <a:pt x="1247145" y="372511"/>
                  </a:cubicBezTo>
                  <a:cubicBezTo>
                    <a:pt x="1247145" y="380112"/>
                    <a:pt x="1251901" y="383912"/>
                    <a:pt x="1258560" y="383912"/>
                  </a:cubicBezTo>
                  <a:cubicBezTo>
                    <a:pt x="1265219" y="383912"/>
                    <a:pt x="1269976" y="379162"/>
                    <a:pt x="1269976" y="371561"/>
                  </a:cubicBezTo>
                  <a:cubicBezTo>
                    <a:pt x="1267122" y="289852"/>
                    <a:pt x="1215752" y="216695"/>
                    <a:pt x="1139649" y="184391"/>
                  </a:cubicBezTo>
                  <a:lnTo>
                    <a:pt x="1133941" y="182491"/>
                  </a:lnTo>
                  <a:cubicBezTo>
                    <a:pt x="1145357" y="169190"/>
                    <a:pt x="1156772" y="154938"/>
                    <a:pt x="1171042" y="143537"/>
                  </a:cubicBezTo>
                  <a:lnTo>
                    <a:pt x="1173895" y="143537"/>
                  </a:lnTo>
                  <a:lnTo>
                    <a:pt x="1174847" y="142587"/>
                  </a:lnTo>
                  <a:cubicBezTo>
                    <a:pt x="1211947" y="112184"/>
                    <a:pt x="1259512" y="102683"/>
                    <a:pt x="1292807" y="100782"/>
                  </a:cubicBezTo>
                  <a:lnTo>
                    <a:pt x="1302320" y="100782"/>
                  </a:lnTo>
                  <a:cubicBezTo>
                    <a:pt x="1421231" y="100782"/>
                    <a:pt x="1517312" y="197693"/>
                    <a:pt x="1517312" y="317405"/>
                  </a:cubicBezTo>
                  <a:lnTo>
                    <a:pt x="1517312" y="320256"/>
                  </a:lnTo>
                  <a:cubicBezTo>
                    <a:pt x="1517312" y="341158"/>
                    <a:pt x="1514458" y="358260"/>
                    <a:pt x="1508750" y="380112"/>
                  </a:cubicBezTo>
                  <a:cubicBezTo>
                    <a:pt x="1440257" y="385813"/>
                    <a:pt x="1375569" y="421916"/>
                    <a:pt x="1331810" y="477972"/>
                  </a:cubicBezTo>
                  <a:cubicBezTo>
                    <a:pt x="1271878" y="443769"/>
                    <a:pt x="1202434" y="444719"/>
                    <a:pt x="1144405" y="482723"/>
                  </a:cubicBezTo>
                  <a:cubicBezTo>
                    <a:pt x="1141551" y="485573"/>
                    <a:pt x="1137746" y="489374"/>
                    <a:pt x="1140600" y="497925"/>
                  </a:cubicBezTo>
                  <a:cubicBezTo>
                    <a:pt x="1141551" y="500775"/>
                    <a:pt x="1143454" y="503625"/>
                    <a:pt x="1147259" y="504575"/>
                  </a:cubicBezTo>
                  <a:cubicBezTo>
                    <a:pt x="1150113" y="504575"/>
                    <a:pt x="1152016" y="503625"/>
                    <a:pt x="1156772" y="501725"/>
                  </a:cubicBezTo>
                  <a:cubicBezTo>
                    <a:pt x="1192921" y="478923"/>
                    <a:pt x="1235729" y="471322"/>
                    <a:pt x="1276635" y="479873"/>
                  </a:cubicBezTo>
                  <a:cubicBezTo>
                    <a:pt x="1319443" y="489374"/>
                    <a:pt x="1355592" y="515026"/>
                    <a:pt x="1379375" y="553030"/>
                  </a:cubicBezTo>
                  <a:cubicBezTo>
                    <a:pt x="1403157" y="591034"/>
                    <a:pt x="1409816" y="640440"/>
                    <a:pt x="1397449" y="686995"/>
                  </a:cubicBezTo>
                  <a:lnTo>
                    <a:pt x="1397449" y="687945"/>
                  </a:lnTo>
                  <a:cubicBezTo>
                    <a:pt x="1397449" y="693645"/>
                    <a:pt x="1397449" y="699346"/>
                    <a:pt x="1405059" y="699346"/>
                  </a:cubicBezTo>
                  <a:lnTo>
                    <a:pt x="1407913" y="699346"/>
                  </a:lnTo>
                  <a:cubicBezTo>
                    <a:pt x="1410767" y="699346"/>
                    <a:pt x="1413621" y="697446"/>
                    <a:pt x="1416475" y="694595"/>
                  </a:cubicBezTo>
                  <a:cubicBezTo>
                    <a:pt x="1417426" y="693645"/>
                    <a:pt x="1418378" y="693645"/>
                    <a:pt x="1418378" y="692695"/>
                  </a:cubicBezTo>
                  <a:lnTo>
                    <a:pt x="1419329" y="692695"/>
                  </a:lnTo>
                  <a:lnTo>
                    <a:pt x="1419329" y="691745"/>
                  </a:lnTo>
                  <a:cubicBezTo>
                    <a:pt x="1441209" y="618587"/>
                    <a:pt x="1415524" y="539729"/>
                    <a:pt x="1353690" y="492224"/>
                  </a:cubicBezTo>
                  <a:lnTo>
                    <a:pt x="1352738" y="491274"/>
                  </a:lnTo>
                  <a:cubicBezTo>
                    <a:pt x="1394595" y="434268"/>
                    <a:pt x="1460234" y="401964"/>
                    <a:pt x="1533484" y="401964"/>
                  </a:cubicBezTo>
                  <a:cubicBezTo>
                    <a:pt x="1637175" y="399114"/>
                    <a:pt x="1727548" y="467521"/>
                    <a:pt x="1751330" y="569182"/>
                  </a:cubicBezTo>
                  <a:cubicBezTo>
                    <a:pt x="1751330" y="572982"/>
                    <a:pt x="1755135" y="577733"/>
                    <a:pt x="1762746" y="577733"/>
                  </a:cubicBezTo>
                  <a:lnTo>
                    <a:pt x="1765600" y="577733"/>
                  </a:lnTo>
                  <a:cubicBezTo>
                    <a:pt x="1774161" y="577733"/>
                    <a:pt x="1774161" y="569182"/>
                    <a:pt x="1773210" y="565382"/>
                  </a:cubicBezTo>
                  <a:cubicBezTo>
                    <a:pt x="1747525" y="453270"/>
                    <a:pt x="1650493" y="375362"/>
                    <a:pt x="1537289" y="375362"/>
                  </a:cubicBezTo>
                  <a:cubicBezTo>
                    <a:pt x="1572487" y="250898"/>
                    <a:pt x="1498286" y="119784"/>
                    <a:pt x="1371764" y="82730"/>
                  </a:cubicBezTo>
                  <a:cubicBezTo>
                    <a:pt x="1346079" y="76080"/>
                    <a:pt x="1326102" y="73229"/>
                    <a:pt x="1306125" y="73229"/>
                  </a:cubicBezTo>
                  <a:lnTo>
                    <a:pt x="1272830" y="73229"/>
                  </a:lnTo>
                  <a:cubicBezTo>
                    <a:pt x="1231924" y="76080"/>
                    <a:pt x="1191019" y="92231"/>
                    <a:pt x="1160577" y="116934"/>
                  </a:cubicBezTo>
                  <a:lnTo>
                    <a:pt x="1158675" y="118834"/>
                  </a:lnTo>
                  <a:lnTo>
                    <a:pt x="1160577" y="118834"/>
                  </a:lnTo>
                  <a:lnTo>
                    <a:pt x="1154869" y="134986"/>
                  </a:lnTo>
                  <a:cubicBezTo>
                    <a:pt x="1139649" y="147337"/>
                    <a:pt x="1129185" y="158739"/>
                    <a:pt x="1120623" y="171090"/>
                  </a:cubicBezTo>
                  <a:cubicBezTo>
                    <a:pt x="1103500" y="112184"/>
                    <a:pt x="1065448" y="62778"/>
                    <a:pt x="1011224" y="32375"/>
                  </a:cubicBezTo>
                  <a:cubicBezTo>
                    <a:pt x="955098" y="72"/>
                    <a:pt x="890410" y="-8479"/>
                    <a:pt x="827625" y="8623"/>
                  </a:cubicBezTo>
                  <a:cubicBezTo>
                    <a:pt x="750570" y="29525"/>
                    <a:pt x="688736" y="91281"/>
                    <a:pt x="662100" y="172040"/>
                  </a:cubicBezTo>
                  <a:cubicBezTo>
                    <a:pt x="622146" y="124535"/>
                    <a:pt x="565068" y="95082"/>
                    <a:pt x="500380" y="88431"/>
                  </a:cubicBezTo>
                  <a:lnTo>
                    <a:pt x="478500" y="88431"/>
                  </a:lnTo>
                  <a:cubicBezTo>
                    <a:pt x="347222" y="88431"/>
                    <a:pt x="240677" y="193892"/>
                    <a:pt x="240677" y="325006"/>
                  </a:cubicBezTo>
                  <a:cubicBezTo>
                    <a:pt x="240677" y="346859"/>
                    <a:pt x="243531" y="366811"/>
                    <a:pt x="249239" y="386763"/>
                  </a:cubicBezTo>
                  <a:lnTo>
                    <a:pt x="242580" y="386763"/>
                  </a:lnTo>
                  <a:cubicBezTo>
                    <a:pt x="227359" y="386763"/>
                    <a:pt x="209284" y="389613"/>
                    <a:pt x="193112" y="392463"/>
                  </a:cubicBezTo>
                  <a:cubicBezTo>
                    <a:pt x="80860" y="411465"/>
                    <a:pt x="0" y="509326"/>
                    <a:pt x="0" y="622388"/>
                  </a:cubicBezTo>
                  <a:lnTo>
                    <a:pt x="0" y="625238"/>
                  </a:lnTo>
                  <a:cubicBezTo>
                    <a:pt x="3805" y="755402"/>
                    <a:pt x="110350" y="860863"/>
                    <a:pt x="238774" y="860863"/>
                  </a:cubicBezTo>
                  <a:close/>
                </a:path>
              </a:pathLst>
            </a:custGeom>
            <a:solidFill>
              <a:srgbClr val="EE2E61"/>
            </a:solidFill>
            <a:ln w="9489" cap="flat">
              <a:noFill/>
              <a:prstDash val="solid"/>
              <a:miter/>
            </a:ln>
          </p:spPr>
          <p:txBody>
            <a:bodyPr rtlCol="0" anchor="ctr"/>
            <a:lstStyle/>
            <a:p>
              <a:endParaRPr lang="en-US"/>
            </a:p>
          </p:txBody>
        </p:sp>
        <p:sp>
          <p:nvSpPr>
            <p:cNvPr id="76" name="Freeform 75">
              <a:extLst>
                <a:ext uri="{FF2B5EF4-FFF2-40B4-BE49-F238E27FC236}">
                  <a16:creationId xmlns:a16="http://schemas.microsoft.com/office/drawing/2014/main" id="{8F058958-4899-64CB-FFAB-9623E4E9BC75}"/>
                </a:ext>
              </a:extLst>
            </p:cNvPr>
            <p:cNvSpPr/>
            <p:nvPr/>
          </p:nvSpPr>
          <p:spPr>
            <a:xfrm>
              <a:off x="5616548" y="1805578"/>
              <a:ext cx="196917" cy="313232"/>
            </a:xfrm>
            <a:custGeom>
              <a:avLst/>
              <a:gdLst>
                <a:gd name="connsiteX0" fmla="*/ 7610 w 196917"/>
                <a:gd name="connsiteY0" fmla="*/ 114661 h 313232"/>
                <a:gd name="connsiteX1" fmla="*/ 8562 w 196917"/>
                <a:gd name="connsiteY1" fmla="*/ 114661 h 313232"/>
                <a:gd name="connsiteX2" fmla="*/ 19977 w 196917"/>
                <a:gd name="connsiteY2" fmla="*/ 106110 h 313232"/>
                <a:gd name="connsiteX3" fmla="*/ 39954 w 196917"/>
                <a:gd name="connsiteY3" fmla="*/ 47204 h 313232"/>
                <a:gd name="connsiteX4" fmla="*/ 93227 w 196917"/>
                <a:gd name="connsiteY4" fmla="*/ 189719 h 313232"/>
                <a:gd name="connsiteX5" fmla="*/ 95129 w 196917"/>
                <a:gd name="connsiteY5" fmla="*/ 191619 h 313232"/>
                <a:gd name="connsiteX6" fmla="*/ 108447 w 196917"/>
                <a:gd name="connsiteY6" fmla="*/ 198270 h 313232"/>
                <a:gd name="connsiteX7" fmla="*/ 109399 w 196917"/>
                <a:gd name="connsiteY7" fmla="*/ 198270 h 313232"/>
                <a:gd name="connsiteX8" fmla="*/ 164574 w 196917"/>
                <a:gd name="connsiteY8" fmla="*/ 165966 h 313232"/>
                <a:gd name="connsiteX9" fmla="*/ 174087 w 196917"/>
                <a:gd name="connsiteY9" fmla="*/ 301831 h 313232"/>
                <a:gd name="connsiteX10" fmla="*/ 185502 w 196917"/>
                <a:gd name="connsiteY10" fmla="*/ 313232 h 313232"/>
                <a:gd name="connsiteX11" fmla="*/ 196918 w 196917"/>
                <a:gd name="connsiteY11" fmla="*/ 300881 h 313232"/>
                <a:gd name="connsiteX12" fmla="*/ 184551 w 196917"/>
                <a:gd name="connsiteY12" fmla="*/ 146014 h 313232"/>
                <a:gd name="connsiteX13" fmla="*/ 180746 w 196917"/>
                <a:gd name="connsiteY13" fmla="*/ 137463 h 313232"/>
                <a:gd name="connsiteX14" fmla="*/ 179794 w 196917"/>
                <a:gd name="connsiteY14" fmla="*/ 136513 h 313232"/>
                <a:gd name="connsiteX15" fmla="*/ 168379 w 196917"/>
                <a:gd name="connsiteY15" fmla="*/ 136513 h 313232"/>
                <a:gd name="connsiteX16" fmla="*/ 108447 w 196917"/>
                <a:gd name="connsiteY16" fmla="*/ 172617 h 313232"/>
                <a:gd name="connsiteX17" fmla="*/ 59931 w 196917"/>
                <a:gd name="connsiteY17" fmla="*/ 46254 h 313232"/>
                <a:gd name="connsiteX18" fmla="*/ 105593 w 196917"/>
                <a:gd name="connsiteY18" fmla="*/ 78557 h 313232"/>
                <a:gd name="connsiteX19" fmla="*/ 114155 w 196917"/>
                <a:gd name="connsiteY19" fmla="*/ 81408 h 313232"/>
                <a:gd name="connsiteX20" fmla="*/ 121766 w 196917"/>
                <a:gd name="connsiteY20" fmla="*/ 75707 h 313232"/>
                <a:gd name="connsiteX21" fmla="*/ 123668 w 196917"/>
                <a:gd name="connsiteY21" fmla="*/ 68106 h 313232"/>
                <a:gd name="connsiteX22" fmla="*/ 117960 w 196917"/>
                <a:gd name="connsiteY22" fmla="*/ 60505 h 313232"/>
                <a:gd name="connsiteX23" fmla="*/ 44711 w 196917"/>
                <a:gd name="connsiteY23" fmla="*/ 1599 h 313232"/>
                <a:gd name="connsiteX24" fmla="*/ 28539 w 196917"/>
                <a:gd name="connsiteY24" fmla="*/ 4449 h 313232"/>
                <a:gd name="connsiteX25" fmla="*/ 0 w 196917"/>
                <a:gd name="connsiteY25" fmla="*/ 95659 h 313232"/>
                <a:gd name="connsiteX26" fmla="*/ 7610 w 196917"/>
                <a:gd name="connsiteY26" fmla="*/ 114661 h 31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96917" h="313232">
                  <a:moveTo>
                    <a:pt x="7610" y="114661"/>
                  </a:moveTo>
                  <a:lnTo>
                    <a:pt x="8562" y="114661"/>
                  </a:lnTo>
                  <a:cubicBezTo>
                    <a:pt x="15221" y="114661"/>
                    <a:pt x="19977" y="110861"/>
                    <a:pt x="19977" y="106110"/>
                  </a:cubicBezTo>
                  <a:lnTo>
                    <a:pt x="39954" y="47204"/>
                  </a:lnTo>
                  <a:lnTo>
                    <a:pt x="93227" y="189719"/>
                  </a:lnTo>
                  <a:lnTo>
                    <a:pt x="95129" y="191619"/>
                  </a:lnTo>
                  <a:cubicBezTo>
                    <a:pt x="97983" y="194469"/>
                    <a:pt x="101788" y="198270"/>
                    <a:pt x="108447" y="198270"/>
                  </a:cubicBezTo>
                  <a:lnTo>
                    <a:pt x="109399" y="198270"/>
                  </a:lnTo>
                  <a:lnTo>
                    <a:pt x="164574" y="165966"/>
                  </a:lnTo>
                  <a:lnTo>
                    <a:pt x="174087" y="301831"/>
                  </a:lnTo>
                  <a:cubicBezTo>
                    <a:pt x="174087" y="309432"/>
                    <a:pt x="177892" y="313232"/>
                    <a:pt x="185502" y="313232"/>
                  </a:cubicBezTo>
                  <a:cubicBezTo>
                    <a:pt x="193112" y="313232"/>
                    <a:pt x="196918" y="308482"/>
                    <a:pt x="196918" y="300881"/>
                  </a:cubicBezTo>
                  <a:lnTo>
                    <a:pt x="184551" y="146014"/>
                  </a:lnTo>
                  <a:cubicBezTo>
                    <a:pt x="184551" y="142214"/>
                    <a:pt x="181697" y="138414"/>
                    <a:pt x="180746" y="137463"/>
                  </a:cubicBezTo>
                  <a:lnTo>
                    <a:pt x="179794" y="136513"/>
                  </a:lnTo>
                  <a:lnTo>
                    <a:pt x="168379" y="136513"/>
                  </a:lnTo>
                  <a:lnTo>
                    <a:pt x="108447" y="172617"/>
                  </a:lnTo>
                  <a:lnTo>
                    <a:pt x="59931" y="46254"/>
                  </a:lnTo>
                  <a:lnTo>
                    <a:pt x="105593" y="78557"/>
                  </a:lnTo>
                  <a:cubicBezTo>
                    <a:pt x="107496" y="80457"/>
                    <a:pt x="111301" y="81408"/>
                    <a:pt x="114155" y="81408"/>
                  </a:cubicBezTo>
                  <a:cubicBezTo>
                    <a:pt x="117009" y="80457"/>
                    <a:pt x="119863" y="78557"/>
                    <a:pt x="121766" y="75707"/>
                  </a:cubicBezTo>
                  <a:cubicBezTo>
                    <a:pt x="123668" y="73807"/>
                    <a:pt x="124619" y="70956"/>
                    <a:pt x="123668" y="68106"/>
                  </a:cubicBezTo>
                  <a:cubicBezTo>
                    <a:pt x="122717" y="64306"/>
                    <a:pt x="120814" y="61455"/>
                    <a:pt x="117960" y="60505"/>
                  </a:cubicBezTo>
                  <a:lnTo>
                    <a:pt x="44711" y="1599"/>
                  </a:lnTo>
                  <a:cubicBezTo>
                    <a:pt x="40906" y="-2201"/>
                    <a:pt x="32344" y="1599"/>
                    <a:pt x="28539" y="4449"/>
                  </a:cubicBezTo>
                  <a:lnTo>
                    <a:pt x="0" y="95659"/>
                  </a:lnTo>
                  <a:cubicBezTo>
                    <a:pt x="951" y="106110"/>
                    <a:pt x="0" y="110861"/>
                    <a:pt x="7610" y="114661"/>
                  </a:cubicBezTo>
                  <a:close/>
                </a:path>
              </a:pathLst>
            </a:custGeom>
            <a:solidFill>
              <a:srgbClr val="EE2E61"/>
            </a:solidFill>
            <a:ln w="9489" cap="flat">
              <a:noFill/>
              <a:prstDash val="solid"/>
              <a:miter/>
            </a:ln>
          </p:spPr>
          <p:txBody>
            <a:bodyPr rtlCol="0" anchor="ctr"/>
            <a:lstStyle/>
            <a:p>
              <a:endParaRPr lang="en-US"/>
            </a:p>
          </p:txBody>
        </p:sp>
        <p:sp>
          <p:nvSpPr>
            <p:cNvPr id="77" name="Freeform 76">
              <a:extLst>
                <a:ext uri="{FF2B5EF4-FFF2-40B4-BE49-F238E27FC236}">
                  <a16:creationId xmlns:a16="http://schemas.microsoft.com/office/drawing/2014/main" id="{3BC4F369-3F6D-8BBB-C8D7-6747AC68055F}"/>
                </a:ext>
              </a:extLst>
            </p:cNvPr>
            <p:cNvSpPr/>
            <p:nvPr/>
          </p:nvSpPr>
          <p:spPr>
            <a:xfrm>
              <a:off x="6231164" y="2799083"/>
              <a:ext cx="186302" cy="355337"/>
            </a:xfrm>
            <a:custGeom>
              <a:avLst/>
              <a:gdLst>
                <a:gd name="connsiteX0" fmla="*/ 6578 w 186302"/>
                <a:gd name="connsiteY0" fmla="*/ 22803 h 355337"/>
                <a:gd name="connsiteX1" fmla="*/ 6578 w 186302"/>
                <a:gd name="connsiteY1" fmla="*/ 22803 h 355337"/>
                <a:gd name="connsiteX2" fmla="*/ 159736 w 186302"/>
                <a:gd name="connsiteY2" fmla="*/ 210922 h 355337"/>
                <a:gd name="connsiteX3" fmla="*/ 85536 w 186302"/>
                <a:gd name="connsiteY3" fmla="*/ 338236 h 355337"/>
                <a:gd name="connsiteX4" fmla="*/ 81730 w 186302"/>
                <a:gd name="connsiteY4" fmla="*/ 342036 h 355337"/>
                <a:gd name="connsiteX5" fmla="*/ 82682 w 186302"/>
                <a:gd name="connsiteY5" fmla="*/ 351537 h 355337"/>
                <a:gd name="connsiteX6" fmla="*/ 90292 w 186302"/>
                <a:gd name="connsiteY6" fmla="*/ 355338 h 355337"/>
                <a:gd name="connsiteX7" fmla="*/ 96951 w 186302"/>
                <a:gd name="connsiteY7" fmla="*/ 355338 h 355337"/>
                <a:gd name="connsiteX8" fmla="*/ 97902 w 186302"/>
                <a:gd name="connsiteY8" fmla="*/ 355338 h 355337"/>
                <a:gd name="connsiteX9" fmla="*/ 156883 w 186302"/>
                <a:gd name="connsiteY9" fmla="*/ 87409 h 355337"/>
                <a:gd name="connsiteX10" fmla="*/ 12286 w 186302"/>
                <a:gd name="connsiteY10" fmla="*/ 0 h 355337"/>
                <a:gd name="connsiteX11" fmla="*/ 871 w 186302"/>
                <a:gd name="connsiteY11" fmla="*/ 11401 h 355337"/>
                <a:gd name="connsiteX12" fmla="*/ 6578 w 186302"/>
                <a:gd name="connsiteY12" fmla="*/ 22803 h 355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6302" h="355337">
                  <a:moveTo>
                    <a:pt x="6578" y="22803"/>
                  </a:moveTo>
                  <a:cubicBezTo>
                    <a:pt x="6578" y="22803"/>
                    <a:pt x="6578" y="22803"/>
                    <a:pt x="6578" y="22803"/>
                  </a:cubicBezTo>
                  <a:cubicBezTo>
                    <a:pt x="100756" y="32304"/>
                    <a:pt x="168298" y="114962"/>
                    <a:pt x="159736" y="210922"/>
                  </a:cubicBezTo>
                  <a:cubicBezTo>
                    <a:pt x="154029" y="264128"/>
                    <a:pt x="126441" y="311633"/>
                    <a:pt x="85536" y="338236"/>
                  </a:cubicBezTo>
                  <a:cubicBezTo>
                    <a:pt x="83633" y="338236"/>
                    <a:pt x="82682" y="340136"/>
                    <a:pt x="81730" y="342036"/>
                  </a:cubicBezTo>
                  <a:cubicBezTo>
                    <a:pt x="80779" y="344887"/>
                    <a:pt x="79828" y="348687"/>
                    <a:pt x="82682" y="351537"/>
                  </a:cubicBezTo>
                  <a:cubicBezTo>
                    <a:pt x="85536" y="354388"/>
                    <a:pt x="86487" y="355338"/>
                    <a:pt x="90292" y="355338"/>
                  </a:cubicBezTo>
                  <a:lnTo>
                    <a:pt x="96951" y="355338"/>
                  </a:lnTo>
                  <a:lnTo>
                    <a:pt x="97902" y="355338"/>
                  </a:lnTo>
                  <a:cubicBezTo>
                    <a:pt x="186373" y="300232"/>
                    <a:pt x="213009" y="179569"/>
                    <a:pt x="156883" y="87409"/>
                  </a:cubicBezTo>
                  <a:cubicBezTo>
                    <a:pt x="125490" y="36104"/>
                    <a:pt x="70315" y="2850"/>
                    <a:pt x="12286" y="0"/>
                  </a:cubicBezTo>
                  <a:cubicBezTo>
                    <a:pt x="4676" y="0"/>
                    <a:pt x="871" y="4751"/>
                    <a:pt x="871" y="11401"/>
                  </a:cubicBezTo>
                  <a:cubicBezTo>
                    <a:pt x="-1983" y="19952"/>
                    <a:pt x="2773" y="22803"/>
                    <a:pt x="6578" y="22803"/>
                  </a:cubicBezTo>
                  <a:close/>
                </a:path>
              </a:pathLst>
            </a:custGeom>
            <a:solidFill>
              <a:srgbClr val="EE2E61"/>
            </a:solidFill>
            <a:ln w="9489" cap="flat">
              <a:noFill/>
              <a:prstDash val="solid"/>
              <a:miter/>
            </a:ln>
          </p:spPr>
          <p:txBody>
            <a:bodyPr rtlCol="0" anchor="ctr"/>
            <a:lstStyle/>
            <a:p>
              <a:endParaRPr lang="en-US"/>
            </a:p>
          </p:txBody>
        </p:sp>
        <p:sp>
          <p:nvSpPr>
            <p:cNvPr id="78" name="Freeform 77">
              <a:extLst>
                <a:ext uri="{FF2B5EF4-FFF2-40B4-BE49-F238E27FC236}">
                  <a16:creationId xmlns:a16="http://schemas.microsoft.com/office/drawing/2014/main" id="{5FE27BD9-EDED-C368-A41C-6318A0806B0D}"/>
                </a:ext>
              </a:extLst>
            </p:cNvPr>
            <p:cNvSpPr/>
            <p:nvPr/>
          </p:nvSpPr>
          <p:spPr>
            <a:xfrm>
              <a:off x="6820885" y="2899793"/>
              <a:ext cx="273020" cy="165317"/>
            </a:xfrm>
            <a:custGeom>
              <a:avLst/>
              <a:gdLst>
                <a:gd name="connsiteX0" fmla="*/ 262557 w 273020"/>
                <a:gd name="connsiteY0" fmla="*/ 74108 h 165317"/>
                <a:gd name="connsiteX1" fmla="*/ 255898 w 273020"/>
                <a:gd name="connsiteY1" fmla="*/ 65557 h 165317"/>
                <a:gd name="connsiteX2" fmla="*/ 250190 w 273020"/>
                <a:gd name="connsiteY2" fmla="*/ 66507 h 165317"/>
                <a:gd name="connsiteX3" fmla="*/ 241628 w 273020"/>
                <a:gd name="connsiteY3" fmla="*/ 72208 h 165317"/>
                <a:gd name="connsiteX4" fmla="*/ 242580 w 273020"/>
                <a:gd name="connsiteY4" fmla="*/ 79808 h 165317"/>
                <a:gd name="connsiteX5" fmla="*/ 247336 w 273020"/>
                <a:gd name="connsiteY5" fmla="*/ 117812 h 165317"/>
                <a:gd name="connsiteX6" fmla="*/ 135084 w 273020"/>
                <a:gd name="connsiteY6" fmla="*/ 3800 h 165317"/>
                <a:gd name="connsiteX7" fmla="*/ 123668 w 273020"/>
                <a:gd name="connsiteY7" fmla="*/ 0 h 165317"/>
                <a:gd name="connsiteX8" fmla="*/ 116058 w 273020"/>
                <a:gd name="connsiteY8" fmla="*/ 7601 h 165317"/>
                <a:gd name="connsiteX9" fmla="*/ 78006 w 273020"/>
                <a:gd name="connsiteY9" fmla="*/ 107361 h 165317"/>
                <a:gd name="connsiteX10" fmla="*/ 19026 w 273020"/>
                <a:gd name="connsiteY10" fmla="*/ 34204 h 165317"/>
                <a:gd name="connsiteX11" fmla="*/ 2854 w 273020"/>
                <a:gd name="connsiteY11" fmla="*/ 34204 h 165317"/>
                <a:gd name="connsiteX12" fmla="*/ 0 w 273020"/>
                <a:gd name="connsiteY12" fmla="*/ 41804 h 165317"/>
                <a:gd name="connsiteX13" fmla="*/ 2854 w 273020"/>
                <a:gd name="connsiteY13" fmla="*/ 49405 h 165317"/>
                <a:gd name="connsiteX14" fmla="*/ 77055 w 273020"/>
                <a:gd name="connsiteY14" fmla="*/ 137765 h 165317"/>
                <a:gd name="connsiteX15" fmla="*/ 88470 w 273020"/>
                <a:gd name="connsiteY15" fmla="*/ 141565 h 165317"/>
                <a:gd name="connsiteX16" fmla="*/ 96081 w 273020"/>
                <a:gd name="connsiteY16" fmla="*/ 133964 h 165317"/>
                <a:gd name="connsiteX17" fmla="*/ 134132 w 273020"/>
                <a:gd name="connsiteY17" fmla="*/ 34204 h 165317"/>
                <a:gd name="connsiteX18" fmla="*/ 235921 w 273020"/>
                <a:gd name="connsiteY18" fmla="*/ 142515 h 165317"/>
                <a:gd name="connsiteX19" fmla="*/ 195015 w 273020"/>
                <a:gd name="connsiteY19" fmla="*/ 139665 h 165317"/>
                <a:gd name="connsiteX20" fmla="*/ 183600 w 273020"/>
                <a:gd name="connsiteY20" fmla="*/ 151066 h 165317"/>
                <a:gd name="connsiteX21" fmla="*/ 195015 w 273020"/>
                <a:gd name="connsiteY21" fmla="*/ 162467 h 165317"/>
                <a:gd name="connsiteX22" fmla="*/ 262557 w 273020"/>
                <a:gd name="connsiteY22" fmla="*/ 165317 h 165317"/>
                <a:gd name="connsiteX23" fmla="*/ 270167 w 273020"/>
                <a:gd name="connsiteY23" fmla="*/ 159617 h 165317"/>
                <a:gd name="connsiteX24" fmla="*/ 271118 w 273020"/>
                <a:gd name="connsiteY24" fmla="*/ 158667 h 165317"/>
                <a:gd name="connsiteX25" fmla="*/ 273021 w 273020"/>
                <a:gd name="connsiteY25" fmla="*/ 153916 h 165317"/>
                <a:gd name="connsiteX26" fmla="*/ 262557 w 273020"/>
                <a:gd name="connsiteY26" fmla="*/ 74108 h 165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73020" h="165317">
                  <a:moveTo>
                    <a:pt x="262557" y="74108"/>
                  </a:moveTo>
                  <a:cubicBezTo>
                    <a:pt x="262557" y="71258"/>
                    <a:pt x="259703" y="67457"/>
                    <a:pt x="255898" y="65557"/>
                  </a:cubicBezTo>
                  <a:cubicBezTo>
                    <a:pt x="253995" y="64607"/>
                    <a:pt x="251141" y="64607"/>
                    <a:pt x="250190" y="66507"/>
                  </a:cubicBezTo>
                  <a:cubicBezTo>
                    <a:pt x="246385" y="66507"/>
                    <a:pt x="243531" y="69357"/>
                    <a:pt x="241628" y="72208"/>
                  </a:cubicBezTo>
                  <a:cubicBezTo>
                    <a:pt x="240677" y="75058"/>
                    <a:pt x="240677" y="76958"/>
                    <a:pt x="242580" y="79808"/>
                  </a:cubicBezTo>
                  <a:lnTo>
                    <a:pt x="247336" y="117812"/>
                  </a:lnTo>
                  <a:lnTo>
                    <a:pt x="135084" y="3800"/>
                  </a:lnTo>
                  <a:cubicBezTo>
                    <a:pt x="131278" y="0"/>
                    <a:pt x="127473" y="0"/>
                    <a:pt x="123668" y="0"/>
                  </a:cubicBezTo>
                  <a:cubicBezTo>
                    <a:pt x="118912" y="0"/>
                    <a:pt x="116058" y="3800"/>
                    <a:pt x="116058" y="7601"/>
                  </a:cubicBezTo>
                  <a:lnTo>
                    <a:pt x="78006" y="107361"/>
                  </a:lnTo>
                  <a:lnTo>
                    <a:pt x="19026" y="34204"/>
                  </a:lnTo>
                  <a:cubicBezTo>
                    <a:pt x="15221" y="30403"/>
                    <a:pt x="6659" y="30403"/>
                    <a:pt x="2854" y="34204"/>
                  </a:cubicBezTo>
                  <a:cubicBezTo>
                    <a:pt x="951" y="36104"/>
                    <a:pt x="0" y="38954"/>
                    <a:pt x="0" y="41804"/>
                  </a:cubicBezTo>
                  <a:cubicBezTo>
                    <a:pt x="0" y="44655"/>
                    <a:pt x="951" y="47505"/>
                    <a:pt x="2854" y="49405"/>
                  </a:cubicBezTo>
                  <a:lnTo>
                    <a:pt x="77055" y="137765"/>
                  </a:lnTo>
                  <a:cubicBezTo>
                    <a:pt x="80860" y="141565"/>
                    <a:pt x="84665" y="141565"/>
                    <a:pt x="88470" y="141565"/>
                  </a:cubicBezTo>
                  <a:cubicBezTo>
                    <a:pt x="93227" y="141565"/>
                    <a:pt x="96081" y="137765"/>
                    <a:pt x="96081" y="133964"/>
                  </a:cubicBezTo>
                  <a:lnTo>
                    <a:pt x="134132" y="34204"/>
                  </a:lnTo>
                  <a:lnTo>
                    <a:pt x="235921" y="142515"/>
                  </a:lnTo>
                  <a:lnTo>
                    <a:pt x="195015" y="139665"/>
                  </a:lnTo>
                  <a:cubicBezTo>
                    <a:pt x="187405" y="139665"/>
                    <a:pt x="183600" y="144415"/>
                    <a:pt x="183600" y="151066"/>
                  </a:cubicBezTo>
                  <a:cubicBezTo>
                    <a:pt x="183600" y="157717"/>
                    <a:pt x="188356" y="162467"/>
                    <a:pt x="195015" y="162467"/>
                  </a:cubicBezTo>
                  <a:lnTo>
                    <a:pt x="262557" y="165317"/>
                  </a:lnTo>
                  <a:cubicBezTo>
                    <a:pt x="265411" y="165317"/>
                    <a:pt x="270167" y="165317"/>
                    <a:pt x="270167" y="159617"/>
                  </a:cubicBezTo>
                  <a:cubicBezTo>
                    <a:pt x="270167" y="159617"/>
                    <a:pt x="270167" y="158667"/>
                    <a:pt x="271118" y="158667"/>
                  </a:cubicBezTo>
                  <a:cubicBezTo>
                    <a:pt x="272070" y="157717"/>
                    <a:pt x="273021" y="156767"/>
                    <a:pt x="273021" y="153916"/>
                  </a:cubicBezTo>
                  <a:lnTo>
                    <a:pt x="262557" y="74108"/>
                  </a:lnTo>
                  <a:close/>
                </a:path>
              </a:pathLst>
            </a:custGeom>
            <a:solidFill>
              <a:srgbClr val="EE2E61"/>
            </a:solidFill>
            <a:ln w="9489" cap="flat">
              <a:noFill/>
              <a:prstDash val="solid"/>
              <a:miter/>
            </a:ln>
          </p:spPr>
          <p:txBody>
            <a:bodyPr rtlCol="0" anchor="ctr"/>
            <a:lstStyle/>
            <a:p>
              <a:endParaRPr lang="en-US"/>
            </a:p>
          </p:txBody>
        </p:sp>
        <p:sp>
          <p:nvSpPr>
            <p:cNvPr id="79" name="Freeform 78">
              <a:extLst>
                <a:ext uri="{FF2B5EF4-FFF2-40B4-BE49-F238E27FC236}">
                  <a16:creationId xmlns:a16="http://schemas.microsoft.com/office/drawing/2014/main" id="{51762405-D9C7-3FF7-F552-3083F0D8BD36}"/>
                </a:ext>
              </a:extLst>
            </p:cNvPr>
            <p:cNvSpPr/>
            <p:nvPr/>
          </p:nvSpPr>
          <p:spPr>
            <a:xfrm>
              <a:off x="5179819" y="2949199"/>
              <a:ext cx="516637" cy="323034"/>
            </a:xfrm>
            <a:custGeom>
              <a:avLst/>
              <a:gdLst>
                <a:gd name="connsiteX0" fmla="*/ 113290 w 516637"/>
                <a:gd name="connsiteY0" fmla="*/ 314483 h 323034"/>
                <a:gd name="connsiteX1" fmla="*/ 113290 w 516637"/>
                <a:gd name="connsiteY1" fmla="*/ 313533 h 323034"/>
                <a:gd name="connsiteX2" fmla="*/ 105679 w 516637"/>
                <a:gd name="connsiteY2" fmla="*/ 299282 h 323034"/>
                <a:gd name="connsiteX3" fmla="*/ 49553 w 516637"/>
                <a:gd name="connsiteY3" fmla="*/ 282180 h 323034"/>
                <a:gd name="connsiteX4" fmla="*/ 270253 w 516637"/>
                <a:gd name="connsiteY4" fmla="*/ 215673 h 323034"/>
                <a:gd name="connsiteX5" fmla="*/ 277863 w 516637"/>
                <a:gd name="connsiteY5" fmla="*/ 207122 h 323034"/>
                <a:gd name="connsiteX6" fmla="*/ 274058 w 516637"/>
                <a:gd name="connsiteY6" fmla="*/ 195721 h 323034"/>
                <a:gd name="connsiteX7" fmla="*/ 183685 w 516637"/>
                <a:gd name="connsiteY7" fmla="*/ 106411 h 323034"/>
                <a:gd name="connsiteX8" fmla="*/ 509027 w 516637"/>
                <a:gd name="connsiteY8" fmla="*/ 20902 h 323034"/>
                <a:gd name="connsiteX9" fmla="*/ 516638 w 516637"/>
                <a:gd name="connsiteY9" fmla="*/ 9501 h 323034"/>
                <a:gd name="connsiteX10" fmla="*/ 505222 w 516637"/>
                <a:gd name="connsiteY10" fmla="*/ 0 h 323034"/>
                <a:gd name="connsiteX11" fmla="*/ 160854 w 516637"/>
                <a:gd name="connsiteY11" fmla="*/ 89309 h 323034"/>
                <a:gd name="connsiteX12" fmla="*/ 153244 w 516637"/>
                <a:gd name="connsiteY12" fmla="*/ 97860 h 323034"/>
                <a:gd name="connsiteX13" fmla="*/ 157049 w 516637"/>
                <a:gd name="connsiteY13" fmla="*/ 109262 h 323034"/>
                <a:gd name="connsiteX14" fmla="*/ 248373 w 516637"/>
                <a:gd name="connsiteY14" fmla="*/ 205222 h 323034"/>
                <a:gd name="connsiteX15" fmla="*/ 36235 w 516637"/>
                <a:gd name="connsiteY15" fmla="*/ 266978 h 323034"/>
                <a:gd name="connsiteX16" fmla="*/ 72384 w 516637"/>
                <a:gd name="connsiteY16" fmla="*/ 213773 h 323034"/>
                <a:gd name="connsiteX17" fmla="*/ 75238 w 516637"/>
                <a:gd name="connsiteY17" fmla="*/ 205222 h 323034"/>
                <a:gd name="connsiteX18" fmla="*/ 69530 w 516637"/>
                <a:gd name="connsiteY18" fmla="*/ 197621 h 323034"/>
                <a:gd name="connsiteX19" fmla="*/ 61920 w 516637"/>
                <a:gd name="connsiteY19" fmla="*/ 195721 h 323034"/>
                <a:gd name="connsiteX20" fmla="*/ 54309 w 516637"/>
                <a:gd name="connsiteY20" fmla="*/ 201421 h 323034"/>
                <a:gd name="connsiteX21" fmla="*/ 1988 w 516637"/>
                <a:gd name="connsiteY21" fmla="*/ 278380 h 323034"/>
                <a:gd name="connsiteX22" fmla="*/ 1037 w 516637"/>
                <a:gd name="connsiteY22" fmla="*/ 286930 h 323034"/>
                <a:gd name="connsiteX23" fmla="*/ 4842 w 516637"/>
                <a:gd name="connsiteY23" fmla="*/ 294531 h 323034"/>
                <a:gd name="connsiteX24" fmla="*/ 99972 w 516637"/>
                <a:gd name="connsiteY24" fmla="*/ 323034 h 323034"/>
                <a:gd name="connsiteX25" fmla="*/ 103777 w 516637"/>
                <a:gd name="connsiteY25" fmla="*/ 323034 h 323034"/>
                <a:gd name="connsiteX26" fmla="*/ 113290 w 516637"/>
                <a:gd name="connsiteY26" fmla="*/ 314483 h 323034"/>
                <a:gd name="connsiteX27" fmla="*/ 113290 w 516637"/>
                <a:gd name="connsiteY27" fmla="*/ 314483 h 323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16637" h="323034">
                  <a:moveTo>
                    <a:pt x="113290" y="314483"/>
                  </a:moveTo>
                  <a:lnTo>
                    <a:pt x="113290" y="313533"/>
                  </a:lnTo>
                  <a:cubicBezTo>
                    <a:pt x="113290" y="310683"/>
                    <a:pt x="113290" y="302132"/>
                    <a:pt x="105679" y="299282"/>
                  </a:cubicBezTo>
                  <a:lnTo>
                    <a:pt x="49553" y="282180"/>
                  </a:lnTo>
                  <a:lnTo>
                    <a:pt x="270253" y="215673"/>
                  </a:lnTo>
                  <a:cubicBezTo>
                    <a:pt x="274058" y="215673"/>
                    <a:pt x="277863" y="211873"/>
                    <a:pt x="277863" y="207122"/>
                  </a:cubicBezTo>
                  <a:cubicBezTo>
                    <a:pt x="277863" y="204272"/>
                    <a:pt x="277863" y="199521"/>
                    <a:pt x="274058" y="195721"/>
                  </a:cubicBezTo>
                  <a:lnTo>
                    <a:pt x="183685" y="106411"/>
                  </a:lnTo>
                  <a:lnTo>
                    <a:pt x="509027" y="20902"/>
                  </a:lnTo>
                  <a:cubicBezTo>
                    <a:pt x="513784" y="20902"/>
                    <a:pt x="516638" y="12351"/>
                    <a:pt x="516638" y="9501"/>
                  </a:cubicBezTo>
                  <a:cubicBezTo>
                    <a:pt x="516638" y="0"/>
                    <a:pt x="508076" y="0"/>
                    <a:pt x="505222" y="0"/>
                  </a:cubicBezTo>
                  <a:lnTo>
                    <a:pt x="160854" y="89309"/>
                  </a:lnTo>
                  <a:cubicBezTo>
                    <a:pt x="157049" y="89309"/>
                    <a:pt x="153244" y="93110"/>
                    <a:pt x="153244" y="97860"/>
                  </a:cubicBezTo>
                  <a:cubicBezTo>
                    <a:pt x="153244" y="100711"/>
                    <a:pt x="153244" y="105461"/>
                    <a:pt x="157049" y="109262"/>
                  </a:cubicBezTo>
                  <a:lnTo>
                    <a:pt x="248373" y="205222"/>
                  </a:lnTo>
                  <a:lnTo>
                    <a:pt x="36235" y="266978"/>
                  </a:lnTo>
                  <a:lnTo>
                    <a:pt x="72384" y="213773"/>
                  </a:lnTo>
                  <a:cubicBezTo>
                    <a:pt x="74287" y="211873"/>
                    <a:pt x="75238" y="209022"/>
                    <a:pt x="75238" y="205222"/>
                  </a:cubicBezTo>
                  <a:cubicBezTo>
                    <a:pt x="74287" y="202371"/>
                    <a:pt x="72384" y="199521"/>
                    <a:pt x="69530" y="197621"/>
                  </a:cubicBezTo>
                  <a:cubicBezTo>
                    <a:pt x="67628" y="195721"/>
                    <a:pt x="64774" y="194771"/>
                    <a:pt x="61920" y="195721"/>
                  </a:cubicBezTo>
                  <a:cubicBezTo>
                    <a:pt x="58115" y="196671"/>
                    <a:pt x="55261" y="198571"/>
                    <a:pt x="54309" y="201421"/>
                  </a:cubicBezTo>
                  <a:lnTo>
                    <a:pt x="1988" y="278380"/>
                  </a:lnTo>
                  <a:cubicBezTo>
                    <a:pt x="86" y="280280"/>
                    <a:pt x="-866" y="283130"/>
                    <a:pt x="1037" y="286930"/>
                  </a:cubicBezTo>
                  <a:cubicBezTo>
                    <a:pt x="1988" y="289781"/>
                    <a:pt x="3891" y="292631"/>
                    <a:pt x="4842" y="294531"/>
                  </a:cubicBezTo>
                  <a:lnTo>
                    <a:pt x="99972" y="323034"/>
                  </a:lnTo>
                  <a:lnTo>
                    <a:pt x="103777" y="323034"/>
                  </a:lnTo>
                  <a:cubicBezTo>
                    <a:pt x="105679" y="323034"/>
                    <a:pt x="108533" y="319234"/>
                    <a:pt x="113290" y="314483"/>
                  </a:cubicBezTo>
                  <a:lnTo>
                    <a:pt x="113290" y="314483"/>
                  </a:lnTo>
                  <a:close/>
                </a:path>
              </a:pathLst>
            </a:custGeom>
            <a:solidFill>
              <a:srgbClr val="EE2E61"/>
            </a:solidFill>
            <a:ln w="9489" cap="flat">
              <a:noFill/>
              <a:prstDash val="solid"/>
              <a:miter/>
            </a:ln>
          </p:spPr>
          <p:txBody>
            <a:bodyPr rtlCol="0" anchor="ctr"/>
            <a:lstStyle/>
            <a:p>
              <a:endParaRPr lang="en-US"/>
            </a:p>
          </p:txBody>
        </p:sp>
        <p:sp>
          <p:nvSpPr>
            <p:cNvPr id="80" name="Freeform 79">
              <a:extLst>
                <a:ext uri="{FF2B5EF4-FFF2-40B4-BE49-F238E27FC236}">
                  <a16:creationId xmlns:a16="http://schemas.microsoft.com/office/drawing/2014/main" id="{00F03050-48B9-B4A0-062B-79B4D38ABBEC}"/>
                </a:ext>
              </a:extLst>
            </p:cNvPr>
            <p:cNvSpPr/>
            <p:nvPr/>
          </p:nvSpPr>
          <p:spPr>
            <a:xfrm>
              <a:off x="6539575" y="2755912"/>
              <a:ext cx="181423" cy="312998"/>
            </a:xfrm>
            <a:custGeom>
              <a:avLst/>
              <a:gdLst>
                <a:gd name="connsiteX0" fmla="*/ 146226 w 181423"/>
                <a:gd name="connsiteY0" fmla="*/ 28919 h 312998"/>
                <a:gd name="connsiteX1" fmla="*/ 173814 w 181423"/>
                <a:gd name="connsiteY1" fmla="*/ 19418 h 312998"/>
                <a:gd name="connsiteX2" fmla="*/ 181424 w 181423"/>
                <a:gd name="connsiteY2" fmla="*/ 8016 h 312998"/>
                <a:gd name="connsiteX3" fmla="*/ 169057 w 181423"/>
                <a:gd name="connsiteY3" fmla="*/ 416 h 312998"/>
                <a:gd name="connsiteX4" fmla="*/ 32071 w 181423"/>
                <a:gd name="connsiteY4" fmla="*/ 103027 h 312998"/>
                <a:gd name="connsiteX5" fmla="*/ 7337 w 181423"/>
                <a:gd name="connsiteY5" fmla="*/ 274995 h 312998"/>
                <a:gd name="connsiteX6" fmla="*/ 10191 w 181423"/>
                <a:gd name="connsiteY6" fmla="*/ 283546 h 312998"/>
                <a:gd name="connsiteX7" fmla="*/ 16850 w 181423"/>
                <a:gd name="connsiteY7" fmla="*/ 305398 h 312998"/>
                <a:gd name="connsiteX8" fmla="*/ 28266 w 181423"/>
                <a:gd name="connsiteY8" fmla="*/ 312999 h 312998"/>
                <a:gd name="connsiteX9" fmla="*/ 32071 w 181423"/>
                <a:gd name="connsiteY9" fmla="*/ 312999 h 312998"/>
                <a:gd name="connsiteX10" fmla="*/ 33022 w 181423"/>
                <a:gd name="connsiteY10" fmla="*/ 312049 h 312998"/>
                <a:gd name="connsiteX11" fmla="*/ 39681 w 181423"/>
                <a:gd name="connsiteY11" fmla="*/ 297797 h 312998"/>
                <a:gd name="connsiteX12" fmla="*/ 39681 w 181423"/>
                <a:gd name="connsiteY12" fmla="*/ 296847 h 312998"/>
                <a:gd name="connsiteX13" fmla="*/ 146226 w 181423"/>
                <a:gd name="connsiteY13" fmla="*/ 28919 h 312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1423" h="312998">
                  <a:moveTo>
                    <a:pt x="146226" y="28919"/>
                  </a:moveTo>
                  <a:cubicBezTo>
                    <a:pt x="156690" y="26068"/>
                    <a:pt x="165252" y="23218"/>
                    <a:pt x="173814" y="19418"/>
                  </a:cubicBezTo>
                  <a:cubicBezTo>
                    <a:pt x="181424" y="19418"/>
                    <a:pt x="181424" y="10867"/>
                    <a:pt x="181424" y="8016"/>
                  </a:cubicBezTo>
                  <a:cubicBezTo>
                    <a:pt x="181424" y="-534"/>
                    <a:pt x="172862" y="-534"/>
                    <a:pt x="169057" y="416"/>
                  </a:cubicBezTo>
                  <a:cubicBezTo>
                    <a:pt x="111028" y="14667"/>
                    <a:pt x="62512" y="51721"/>
                    <a:pt x="32071" y="103027"/>
                  </a:cubicBezTo>
                  <a:cubicBezTo>
                    <a:pt x="678" y="155282"/>
                    <a:pt x="-7883" y="216089"/>
                    <a:pt x="7337" y="274995"/>
                  </a:cubicBezTo>
                  <a:cubicBezTo>
                    <a:pt x="8289" y="277845"/>
                    <a:pt x="9240" y="280695"/>
                    <a:pt x="10191" y="283546"/>
                  </a:cubicBezTo>
                  <a:cubicBezTo>
                    <a:pt x="12094" y="291147"/>
                    <a:pt x="14948" y="298747"/>
                    <a:pt x="16850" y="305398"/>
                  </a:cubicBezTo>
                  <a:cubicBezTo>
                    <a:pt x="17802" y="310149"/>
                    <a:pt x="24461" y="312999"/>
                    <a:pt x="28266" y="312999"/>
                  </a:cubicBezTo>
                  <a:lnTo>
                    <a:pt x="32071" y="312999"/>
                  </a:lnTo>
                  <a:lnTo>
                    <a:pt x="33022" y="312049"/>
                  </a:lnTo>
                  <a:cubicBezTo>
                    <a:pt x="35876" y="309198"/>
                    <a:pt x="39681" y="305398"/>
                    <a:pt x="39681" y="297797"/>
                  </a:cubicBezTo>
                  <a:lnTo>
                    <a:pt x="39681" y="296847"/>
                  </a:lnTo>
                  <a:cubicBezTo>
                    <a:pt x="-5029" y="194236"/>
                    <a:pt x="42535" y="74524"/>
                    <a:pt x="146226" y="28919"/>
                  </a:cubicBezTo>
                  <a:close/>
                </a:path>
              </a:pathLst>
            </a:custGeom>
            <a:solidFill>
              <a:srgbClr val="EE2E61"/>
            </a:solidFill>
            <a:ln w="9489" cap="flat">
              <a:noFill/>
              <a:prstDash val="solid"/>
              <a:miter/>
            </a:ln>
          </p:spPr>
          <p:txBody>
            <a:bodyPr rtlCol="0" anchor="ctr"/>
            <a:lstStyle/>
            <a:p>
              <a:endParaRPr lang="en-US"/>
            </a:p>
          </p:txBody>
        </p:sp>
        <p:sp>
          <p:nvSpPr>
            <p:cNvPr id="81" name="Freeform 80">
              <a:extLst>
                <a:ext uri="{FF2B5EF4-FFF2-40B4-BE49-F238E27FC236}">
                  <a16:creationId xmlns:a16="http://schemas.microsoft.com/office/drawing/2014/main" id="{574FD450-9A3B-90CC-68EC-80F55DAA1967}"/>
                </a:ext>
              </a:extLst>
            </p:cNvPr>
            <p:cNvSpPr/>
            <p:nvPr/>
          </p:nvSpPr>
          <p:spPr>
            <a:xfrm>
              <a:off x="6039730" y="2608267"/>
              <a:ext cx="348261" cy="199366"/>
            </a:xfrm>
            <a:custGeom>
              <a:avLst/>
              <a:gdLst>
                <a:gd name="connsiteX0" fmla="*/ 327388 w 348261"/>
                <a:gd name="connsiteY0" fmla="*/ 114808 h 199366"/>
                <a:gd name="connsiteX1" fmla="*/ 328339 w 348261"/>
                <a:gd name="connsiteY1" fmla="*/ 115758 h 199366"/>
                <a:gd name="connsiteX2" fmla="*/ 342609 w 348261"/>
                <a:gd name="connsiteY2" fmla="*/ 118608 h 199366"/>
                <a:gd name="connsiteX3" fmla="*/ 343560 w 348261"/>
                <a:gd name="connsiteY3" fmla="*/ 118608 h 199366"/>
                <a:gd name="connsiteX4" fmla="*/ 346414 w 348261"/>
                <a:gd name="connsiteY4" fmla="*/ 103407 h 199366"/>
                <a:gd name="connsiteX5" fmla="*/ 242723 w 348261"/>
                <a:gd name="connsiteY5" fmla="*/ 10297 h 199366"/>
                <a:gd name="connsiteX6" fmla="*/ 102883 w 348261"/>
                <a:gd name="connsiteY6" fmla="*/ 18848 h 199366"/>
                <a:gd name="connsiteX7" fmla="*/ 143 w 348261"/>
                <a:gd name="connsiteY7" fmla="*/ 187966 h 199366"/>
                <a:gd name="connsiteX8" fmla="*/ 11559 w 348261"/>
                <a:gd name="connsiteY8" fmla="*/ 199367 h 199366"/>
                <a:gd name="connsiteX9" fmla="*/ 22974 w 348261"/>
                <a:gd name="connsiteY9" fmla="*/ 187966 h 199366"/>
                <a:gd name="connsiteX10" fmla="*/ 143789 w 348261"/>
                <a:gd name="connsiteY10" fmla="*/ 25498 h 199366"/>
                <a:gd name="connsiteX11" fmla="*/ 327388 w 348261"/>
                <a:gd name="connsiteY11" fmla="*/ 114808 h 199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8261" h="199366">
                  <a:moveTo>
                    <a:pt x="327388" y="114808"/>
                  </a:moveTo>
                  <a:lnTo>
                    <a:pt x="328339" y="115758"/>
                  </a:lnTo>
                  <a:cubicBezTo>
                    <a:pt x="331193" y="118608"/>
                    <a:pt x="334998" y="122409"/>
                    <a:pt x="342609" y="118608"/>
                  </a:cubicBezTo>
                  <a:lnTo>
                    <a:pt x="343560" y="118608"/>
                  </a:lnTo>
                  <a:cubicBezTo>
                    <a:pt x="345463" y="116708"/>
                    <a:pt x="351170" y="111007"/>
                    <a:pt x="346414" y="103407"/>
                  </a:cubicBezTo>
                  <a:cubicBezTo>
                    <a:pt x="325486" y="59702"/>
                    <a:pt x="288385" y="26448"/>
                    <a:pt x="242723" y="10297"/>
                  </a:cubicBezTo>
                  <a:cubicBezTo>
                    <a:pt x="197061" y="-5855"/>
                    <a:pt x="147594" y="-3005"/>
                    <a:pt x="102883" y="18848"/>
                  </a:cubicBezTo>
                  <a:cubicBezTo>
                    <a:pt x="37244" y="50201"/>
                    <a:pt x="-2711" y="116708"/>
                    <a:pt x="143" y="187966"/>
                  </a:cubicBezTo>
                  <a:cubicBezTo>
                    <a:pt x="143" y="195566"/>
                    <a:pt x="3949" y="199367"/>
                    <a:pt x="11559" y="199367"/>
                  </a:cubicBezTo>
                  <a:cubicBezTo>
                    <a:pt x="19169" y="199367"/>
                    <a:pt x="22974" y="194616"/>
                    <a:pt x="22974" y="187966"/>
                  </a:cubicBezTo>
                  <a:cubicBezTo>
                    <a:pt x="22974" y="111007"/>
                    <a:pt x="72442" y="44500"/>
                    <a:pt x="143789" y="25498"/>
                  </a:cubicBezTo>
                  <a:cubicBezTo>
                    <a:pt x="219892" y="11247"/>
                    <a:pt x="293141" y="46401"/>
                    <a:pt x="327388" y="114808"/>
                  </a:cubicBezTo>
                  <a:close/>
                </a:path>
              </a:pathLst>
            </a:custGeom>
            <a:solidFill>
              <a:srgbClr val="EE2E61"/>
            </a:solidFill>
            <a:ln w="9489" cap="flat">
              <a:noFill/>
              <a:prstDash val="solid"/>
              <a:miter/>
            </a:ln>
          </p:spPr>
          <p:txBody>
            <a:bodyPr rtlCol="0" anchor="ctr"/>
            <a:lstStyle/>
            <a:p>
              <a:endParaRPr lang="en-US"/>
            </a:p>
          </p:txBody>
        </p:sp>
      </p:grpSp>
    </p:spTree>
    <p:extLst>
      <p:ext uri="{BB962C8B-B14F-4D97-AF65-F5344CB8AC3E}">
        <p14:creationId xmlns:p14="http://schemas.microsoft.com/office/powerpoint/2010/main" val="2143997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C540524-B4CC-E823-97DF-945B679D78B4}"/>
              </a:ext>
            </a:extLst>
          </p:cNvPr>
          <p:cNvSpPr>
            <a:spLocks noGrp="1"/>
          </p:cNvSpPr>
          <p:nvPr>
            <p:ph type="title"/>
          </p:nvPr>
        </p:nvSpPr>
        <p:spPr/>
        <p:txBody>
          <a:bodyPr/>
          <a:lstStyle/>
          <a:p>
            <a:r>
              <a:rPr lang="en-US" sz="2400" dirty="0"/>
              <a:t>WHAT IS DATA VISUALIZATION ?</a:t>
            </a:r>
            <a:endParaRPr lang="en-IN" sz="2400" dirty="0"/>
          </a:p>
        </p:txBody>
      </p:sp>
      <p:sp>
        <p:nvSpPr>
          <p:cNvPr id="7" name="Content Placeholder 6">
            <a:extLst>
              <a:ext uri="{FF2B5EF4-FFF2-40B4-BE49-F238E27FC236}">
                <a16:creationId xmlns:a16="http://schemas.microsoft.com/office/drawing/2014/main" id="{8B44B42A-1380-21B5-41F5-4D3393CE32E9}"/>
              </a:ext>
            </a:extLst>
          </p:cNvPr>
          <p:cNvSpPr>
            <a:spLocks noGrp="1"/>
          </p:cNvSpPr>
          <p:nvPr>
            <p:ph idx="1"/>
          </p:nvPr>
        </p:nvSpPr>
        <p:spPr/>
        <p:txBody>
          <a:bodyPr>
            <a:normAutofit fontScale="85000" lnSpcReduction="20000"/>
          </a:bodyPr>
          <a:lstStyle/>
          <a:p>
            <a:r>
              <a:rPr lang="en-US" b="1" dirty="0"/>
              <a:t>Data Visualization</a:t>
            </a:r>
            <a:r>
              <a:rPr lang="en-US" dirty="0"/>
              <a:t> is the graphical representation of data and information using visual elements like charts, graphs, maps, and infographics. It transforms complex data into a visual format that is easier to understand and interpret, enabling quick insights and better decision-making.</a:t>
            </a:r>
            <a:endParaRPr lang="en-IN" dirty="0"/>
          </a:p>
        </p:txBody>
      </p:sp>
    </p:spTree>
    <p:extLst>
      <p:ext uri="{BB962C8B-B14F-4D97-AF65-F5344CB8AC3E}">
        <p14:creationId xmlns:p14="http://schemas.microsoft.com/office/powerpoint/2010/main" val="10598485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A47272-F225-D11A-DB92-B20E3B4FAF5D}"/>
              </a:ext>
            </a:extLst>
          </p:cNvPr>
          <p:cNvPicPr>
            <a:picLocks noChangeAspect="1"/>
          </p:cNvPicPr>
          <p:nvPr/>
        </p:nvPicPr>
        <p:blipFill>
          <a:blip r:embed="rId2"/>
          <a:stretch>
            <a:fillRect/>
          </a:stretch>
        </p:blipFill>
        <p:spPr>
          <a:xfrm>
            <a:off x="143946" y="338282"/>
            <a:ext cx="5808109" cy="3104714"/>
          </a:xfrm>
          <a:prstGeom prst="rect">
            <a:avLst/>
          </a:prstGeom>
        </p:spPr>
      </p:pic>
      <p:pic>
        <p:nvPicPr>
          <p:cNvPr id="6" name="Picture 5">
            <a:extLst>
              <a:ext uri="{FF2B5EF4-FFF2-40B4-BE49-F238E27FC236}">
                <a16:creationId xmlns:a16="http://schemas.microsoft.com/office/drawing/2014/main" id="{2CBA7C4F-5A54-36BE-F48F-04FA55195D06}"/>
              </a:ext>
            </a:extLst>
          </p:cNvPr>
          <p:cNvPicPr>
            <a:picLocks noChangeAspect="1"/>
          </p:cNvPicPr>
          <p:nvPr/>
        </p:nvPicPr>
        <p:blipFill>
          <a:blip r:embed="rId3"/>
          <a:stretch>
            <a:fillRect/>
          </a:stretch>
        </p:blipFill>
        <p:spPr>
          <a:xfrm>
            <a:off x="6239946" y="335902"/>
            <a:ext cx="5811694" cy="3087462"/>
          </a:xfrm>
          <a:prstGeom prst="rect">
            <a:avLst/>
          </a:prstGeom>
        </p:spPr>
      </p:pic>
      <p:pic>
        <p:nvPicPr>
          <p:cNvPr id="8" name="Picture 7">
            <a:extLst>
              <a:ext uri="{FF2B5EF4-FFF2-40B4-BE49-F238E27FC236}">
                <a16:creationId xmlns:a16="http://schemas.microsoft.com/office/drawing/2014/main" id="{BF1CA6F4-D44D-F8FA-B6C0-A6C50A47639B}"/>
              </a:ext>
            </a:extLst>
          </p:cNvPr>
          <p:cNvPicPr>
            <a:picLocks noChangeAspect="1"/>
          </p:cNvPicPr>
          <p:nvPr/>
        </p:nvPicPr>
        <p:blipFill>
          <a:blip r:embed="rId4"/>
          <a:stretch>
            <a:fillRect/>
          </a:stretch>
        </p:blipFill>
        <p:spPr>
          <a:xfrm>
            <a:off x="2211355" y="3783558"/>
            <a:ext cx="7735077" cy="2736160"/>
          </a:xfrm>
          <a:prstGeom prst="rect">
            <a:avLst/>
          </a:prstGeom>
        </p:spPr>
      </p:pic>
    </p:spTree>
    <p:extLst>
      <p:ext uri="{BB962C8B-B14F-4D97-AF65-F5344CB8AC3E}">
        <p14:creationId xmlns:p14="http://schemas.microsoft.com/office/powerpoint/2010/main" val="4249422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87A2A1-0D78-A081-C0BD-3BB13E1D674E}"/>
              </a:ext>
            </a:extLst>
          </p:cNvPr>
          <p:cNvPicPr>
            <a:picLocks noChangeAspect="1"/>
          </p:cNvPicPr>
          <p:nvPr/>
        </p:nvPicPr>
        <p:blipFill>
          <a:blip r:embed="rId2"/>
          <a:stretch>
            <a:fillRect/>
          </a:stretch>
        </p:blipFill>
        <p:spPr>
          <a:xfrm>
            <a:off x="139959" y="192620"/>
            <a:ext cx="4739952" cy="3577753"/>
          </a:xfrm>
          <a:prstGeom prst="rect">
            <a:avLst/>
          </a:prstGeom>
        </p:spPr>
      </p:pic>
      <p:pic>
        <p:nvPicPr>
          <p:cNvPr id="7" name="Picture 6">
            <a:extLst>
              <a:ext uri="{FF2B5EF4-FFF2-40B4-BE49-F238E27FC236}">
                <a16:creationId xmlns:a16="http://schemas.microsoft.com/office/drawing/2014/main" id="{4F997A91-0A6C-286E-AFCF-BE52FAAB30AC}"/>
              </a:ext>
            </a:extLst>
          </p:cNvPr>
          <p:cNvPicPr>
            <a:picLocks noChangeAspect="1"/>
          </p:cNvPicPr>
          <p:nvPr/>
        </p:nvPicPr>
        <p:blipFill>
          <a:blip r:embed="rId3"/>
          <a:stretch>
            <a:fillRect/>
          </a:stretch>
        </p:blipFill>
        <p:spPr>
          <a:xfrm>
            <a:off x="5000222" y="207440"/>
            <a:ext cx="6970954" cy="3562933"/>
          </a:xfrm>
          <a:prstGeom prst="rect">
            <a:avLst/>
          </a:prstGeom>
        </p:spPr>
      </p:pic>
      <p:pic>
        <p:nvPicPr>
          <p:cNvPr id="10" name="Picture 9">
            <a:extLst>
              <a:ext uri="{FF2B5EF4-FFF2-40B4-BE49-F238E27FC236}">
                <a16:creationId xmlns:a16="http://schemas.microsoft.com/office/drawing/2014/main" id="{29BB288A-C659-9D14-F6E6-C73FBC74629F}"/>
              </a:ext>
            </a:extLst>
          </p:cNvPr>
          <p:cNvPicPr>
            <a:picLocks noChangeAspect="1"/>
          </p:cNvPicPr>
          <p:nvPr/>
        </p:nvPicPr>
        <p:blipFill>
          <a:blip r:embed="rId4"/>
          <a:stretch>
            <a:fillRect/>
          </a:stretch>
        </p:blipFill>
        <p:spPr>
          <a:xfrm>
            <a:off x="139959" y="3900197"/>
            <a:ext cx="11700588" cy="2883158"/>
          </a:xfrm>
          <a:prstGeom prst="rect">
            <a:avLst/>
          </a:prstGeom>
        </p:spPr>
      </p:pic>
    </p:spTree>
    <p:extLst>
      <p:ext uri="{BB962C8B-B14F-4D97-AF65-F5344CB8AC3E}">
        <p14:creationId xmlns:p14="http://schemas.microsoft.com/office/powerpoint/2010/main" val="36062112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9E77E-7E70-A9AC-58C4-6F020C94524C}"/>
              </a:ext>
            </a:extLst>
          </p:cNvPr>
          <p:cNvSpPr>
            <a:spLocks noGrp="1"/>
          </p:cNvSpPr>
          <p:nvPr>
            <p:ph type="title"/>
          </p:nvPr>
        </p:nvSpPr>
        <p:spPr>
          <a:xfrm>
            <a:off x="6669197" y="361963"/>
            <a:ext cx="5029200" cy="1889533"/>
          </a:xfrm>
        </p:spPr>
        <p:txBody>
          <a:bodyPr/>
          <a:lstStyle/>
          <a:p>
            <a:r>
              <a:rPr lang="en-US" dirty="0"/>
              <a:t>Feature Engineering</a:t>
            </a:r>
          </a:p>
        </p:txBody>
      </p:sp>
      <p:sp>
        <p:nvSpPr>
          <p:cNvPr id="3" name="Content Placeholder 2">
            <a:extLst>
              <a:ext uri="{FF2B5EF4-FFF2-40B4-BE49-F238E27FC236}">
                <a16:creationId xmlns:a16="http://schemas.microsoft.com/office/drawing/2014/main" id="{8664E02D-4524-FDA9-7FB3-1F498E6B168D}"/>
              </a:ext>
            </a:extLst>
          </p:cNvPr>
          <p:cNvSpPr>
            <a:spLocks noGrp="1"/>
          </p:cNvSpPr>
          <p:nvPr>
            <p:ph idx="1"/>
          </p:nvPr>
        </p:nvSpPr>
        <p:spPr>
          <a:xfrm>
            <a:off x="6416842" y="1844842"/>
            <a:ext cx="5662863" cy="4844716"/>
          </a:xfrm>
        </p:spPr>
        <p:txBody>
          <a:bodyPr>
            <a:normAutofit/>
          </a:bodyPr>
          <a:lstStyle/>
          <a:p>
            <a:r>
              <a:rPr lang="en-US" dirty="0"/>
              <a:t>In Feature engineering we extracted day, month, and year from the data and displayed the new columns.</a:t>
            </a:r>
          </a:p>
          <a:p>
            <a:r>
              <a:rPr lang="en-US" dirty="0"/>
              <a:t>We calculated the daily returns and moving averages from the new column.</a:t>
            </a:r>
          </a:p>
          <a:p>
            <a:r>
              <a:rPr lang="en-US" dirty="0"/>
              <a:t>We also calculated the volatility and created the lag features from given Columns. </a:t>
            </a:r>
          </a:p>
          <a:p>
            <a:r>
              <a:rPr lang="en-US" dirty="0"/>
              <a:t>We also performed the One-hot encoding of the </a:t>
            </a:r>
            <a:r>
              <a:rPr lang="en-US" dirty="0" err="1"/>
              <a:t>Day_of_week</a:t>
            </a:r>
            <a:r>
              <a:rPr lang="en-US" dirty="0"/>
              <a:t> column. We also created the interaction features from above data and performed standardization.</a:t>
            </a:r>
          </a:p>
          <a:p>
            <a:r>
              <a:rPr lang="en-US" dirty="0"/>
              <a:t>Also the correlation </a:t>
            </a:r>
            <a:r>
              <a:rPr lang="en-US" dirty="0" err="1"/>
              <a:t>beteen</a:t>
            </a:r>
            <a:r>
              <a:rPr lang="en-US" dirty="0"/>
              <a:t> features is also done</a:t>
            </a:r>
          </a:p>
          <a:p>
            <a:r>
              <a:rPr lang="en-US" dirty="0"/>
              <a:t>Also trained the model using random forest and displayed and plotted .the feature importances</a:t>
            </a:r>
          </a:p>
          <a:p>
            <a:endParaRPr lang="en-US" dirty="0"/>
          </a:p>
        </p:txBody>
      </p:sp>
      <p:pic>
        <p:nvPicPr>
          <p:cNvPr id="7" name="Content Placeholder 6">
            <a:extLst>
              <a:ext uri="{FF2B5EF4-FFF2-40B4-BE49-F238E27FC236}">
                <a16:creationId xmlns:a16="http://schemas.microsoft.com/office/drawing/2014/main" id="{D60FC151-1D40-EB33-1B98-50C58CCBE221}"/>
              </a:ext>
            </a:extLst>
          </p:cNvPr>
          <p:cNvPicPr>
            <a:picLocks noGrp="1" noChangeAspect="1"/>
          </p:cNvPicPr>
          <p:nvPr>
            <p:ph sz="quarter" idx="13"/>
          </p:nvPr>
        </p:nvPicPr>
        <p:blipFill>
          <a:blip r:embed="rId3"/>
          <a:stretch>
            <a:fillRect/>
          </a:stretch>
        </p:blipFill>
        <p:spPr>
          <a:xfrm>
            <a:off x="233363" y="361963"/>
            <a:ext cx="5662863" cy="5798205"/>
          </a:xfrm>
        </p:spPr>
      </p:pic>
    </p:spTree>
    <p:extLst>
      <p:ext uri="{BB962C8B-B14F-4D97-AF65-F5344CB8AC3E}">
        <p14:creationId xmlns:p14="http://schemas.microsoft.com/office/powerpoint/2010/main" val="2965016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97BFB2-6419-45BA-8A67-52DFEE54577F}"/>
              </a:ext>
            </a:extLst>
          </p:cNvPr>
          <p:cNvSpPr>
            <a:spLocks noGrp="1"/>
          </p:cNvSpPr>
          <p:nvPr>
            <p:ph type="ctrTitle"/>
          </p:nvPr>
        </p:nvSpPr>
        <p:spPr/>
        <p:txBody>
          <a:bodyPr/>
          <a:lstStyle/>
          <a:p>
            <a:r>
              <a:rPr lang="en-US" sz="5400" dirty="0"/>
              <a:t>Model Building </a:t>
            </a:r>
            <a:br>
              <a:rPr lang="en-US" sz="5400" dirty="0"/>
            </a:br>
            <a:r>
              <a:rPr lang="en-US" sz="5400" dirty="0"/>
              <a:t>        and </a:t>
            </a:r>
            <a:br>
              <a:rPr lang="en-US" sz="5400" dirty="0"/>
            </a:br>
            <a:r>
              <a:rPr lang="en-US" sz="5400" dirty="0"/>
              <a:t>Model Evaluation</a:t>
            </a:r>
            <a:endParaRPr lang="en-IN" sz="5400" dirty="0"/>
          </a:p>
        </p:txBody>
      </p:sp>
    </p:spTree>
    <p:extLst>
      <p:ext uri="{BB962C8B-B14F-4D97-AF65-F5344CB8AC3E}">
        <p14:creationId xmlns:p14="http://schemas.microsoft.com/office/powerpoint/2010/main" val="194145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AABE57-A42F-1DB3-812A-5A1B9D8A79C7}"/>
              </a:ext>
            </a:extLst>
          </p:cNvPr>
          <p:cNvSpPr>
            <a:spLocks noGrp="1"/>
          </p:cNvSpPr>
          <p:nvPr>
            <p:ph idx="1"/>
          </p:nvPr>
        </p:nvSpPr>
        <p:spPr>
          <a:xfrm>
            <a:off x="6749409" y="1150464"/>
            <a:ext cx="4988765" cy="5707536"/>
          </a:xfrm>
        </p:spPr>
        <p:txBody>
          <a:bodyPr>
            <a:noAutofit/>
          </a:bodyPr>
          <a:lstStyle/>
          <a:p>
            <a:r>
              <a:rPr lang="en-US" sz="2400" dirty="0"/>
              <a:t>In model building we tried different techniques such as :</a:t>
            </a:r>
          </a:p>
          <a:p>
            <a:r>
              <a:rPr lang="en-IN" sz="2400" dirty="0"/>
              <a:t>ARIMA</a:t>
            </a:r>
          </a:p>
          <a:p>
            <a:r>
              <a:rPr lang="en-IN" sz="2400" dirty="0"/>
              <a:t>Linear Regression</a:t>
            </a:r>
          </a:p>
          <a:p>
            <a:r>
              <a:rPr lang="en-IN" sz="2400" dirty="0"/>
              <a:t>Random Forest</a:t>
            </a:r>
          </a:p>
          <a:p>
            <a:r>
              <a:rPr lang="en-IN" sz="2400" dirty="0"/>
              <a:t>Support Vector Machine(SVR)</a:t>
            </a:r>
          </a:p>
          <a:p>
            <a:r>
              <a:rPr lang="en-IN" sz="2400" dirty="0"/>
              <a:t>LSTM</a:t>
            </a:r>
          </a:p>
          <a:p>
            <a:r>
              <a:rPr lang="en-IN" sz="2400" dirty="0"/>
              <a:t>FBPROPHET Model</a:t>
            </a:r>
          </a:p>
        </p:txBody>
      </p:sp>
    </p:spTree>
    <p:extLst>
      <p:ext uri="{BB962C8B-B14F-4D97-AF65-F5344CB8AC3E}">
        <p14:creationId xmlns:p14="http://schemas.microsoft.com/office/powerpoint/2010/main" val="28441410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B17D9-4AC7-F96F-70D5-A8B0A52845EB}"/>
              </a:ext>
            </a:extLst>
          </p:cNvPr>
          <p:cNvSpPr>
            <a:spLocks noGrp="1"/>
          </p:cNvSpPr>
          <p:nvPr>
            <p:ph type="title"/>
          </p:nvPr>
        </p:nvSpPr>
        <p:spPr>
          <a:xfrm>
            <a:off x="621631" y="-210061"/>
            <a:ext cx="4800600" cy="2036114"/>
          </a:xfrm>
        </p:spPr>
        <p:txBody>
          <a:bodyPr/>
          <a:lstStyle/>
          <a:p>
            <a:r>
              <a:rPr lang="en-US" dirty="0"/>
              <a:t>ARIMA MODEL</a:t>
            </a:r>
            <a:endParaRPr lang="en-IN" dirty="0"/>
          </a:p>
        </p:txBody>
      </p:sp>
      <p:sp>
        <p:nvSpPr>
          <p:cNvPr id="3" name="Content Placeholder 2">
            <a:extLst>
              <a:ext uri="{FF2B5EF4-FFF2-40B4-BE49-F238E27FC236}">
                <a16:creationId xmlns:a16="http://schemas.microsoft.com/office/drawing/2014/main" id="{9E40A143-8E7B-36F2-DD6B-C9FBE9EA17FC}"/>
              </a:ext>
            </a:extLst>
          </p:cNvPr>
          <p:cNvSpPr>
            <a:spLocks noGrp="1"/>
          </p:cNvSpPr>
          <p:nvPr>
            <p:ph idx="1"/>
          </p:nvPr>
        </p:nvSpPr>
        <p:spPr>
          <a:xfrm>
            <a:off x="364959" y="1247336"/>
            <a:ext cx="4800600" cy="3784612"/>
          </a:xfrm>
        </p:spPr>
        <p:txBody>
          <a:bodyPr>
            <a:noAutofit/>
          </a:bodyPr>
          <a:lstStyle/>
          <a:p>
            <a:r>
              <a:rPr lang="en-US" sz="2000" dirty="0"/>
              <a:t>The ARIMA (AutoRegressive Integrated Moving Average) model is a widely used statistical method for time series forecasting. It is particularly effective for analyzing and predicting data that show patterns over time, such as stock prices, sales data, or economic indicators. ARIMA is suitable for univariate time series data, meaning it forecasts future values based solely on past observations of the same variable.</a:t>
            </a:r>
            <a:endParaRPr lang="en-IN" sz="2000" dirty="0"/>
          </a:p>
        </p:txBody>
      </p:sp>
    </p:spTree>
    <p:extLst>
      <p:ext uri="{BB962C8B-B14F-4D97-AF65-F5344CB8AC3E}">
        <p14:creationId xmlns:p14="http://schemas.microsoft.com/office/powerpoint/2010/main" val="426899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78CC5-08FC-3D91-11A4-A71087147B60}"/>
              </a:ext>
            </a:extLst>
          </p:cNvPr>
          <p:cNvSpPr>
            <a:spLocks noGrp="1"/>
          </p:cNvSpPr>
          <p:nvPr>
            <p:ph idx="1"/>
          </p:nvPr>
        </p:nvSpPr>
        <p:spPr>
          <a:xfrm>
            <a:off x="211726" y="124494"/>
            <a:ext cx="5394159" cy="4928769"/>
          </a:xfrm>
        </p:spPr>
        <p:txBody>
          <a:bodyPr>
            <a:noAutofit/>
          </a:bodyPr>
          <a:lstStyle/>
          <a:p>
            <a:r>
              <a:rPr lang="en-US" sz="2000" dirty="0"/>
              <a:t>In this we first converted date column to datetime format with the correct format and performed Augmented Dickey-Fuller test.</a:t>
            </a:r>
          </a:p>
          <a:p>
            <a:r>
              <a:rPr lang="en-US" sz="2000" dirty="0"/>
              <a:t> And then differentiated the data</a:t>
            </a:r>
          </a:p>
          <a:p>
            <a:r>
              <a:rPr lang="en-US" sz="2000" dirty="0"/>
              <a:t>Then we plotted the ACF and PACF to determine p and q and built and fit the ARIMA model on training data.</a:t>
            </a:r>
          </a:p>
          <a:p>
            <a:r>
              <a:rPr lang="en-US" sz="2000" dirty="0"/>
              <a:t>We made predictions on test data</a:t>
            </a:r>
            <a:r>
              <a:rPr lang="en-IN" sz="2000" dirty="0"/>
              <a:t> and calculated the RMSE values.</a:t>
            </a:r>
          </a:p>
          <a:p>
            <a:r>
              <a:rPr lang="en-IN" sz="2000" dirty="0"/>
              <a:t>And then we performed coding for the forecast future values and plotted the results for actual vs forecasted values.</a:t>
            </a:r>
          </a:p>
          <a:p>
            <a:r>
              <a:rPr lang="en-IN" sz="2000" dirty="0"/>
              <a:t>Finally we performed hyperparameter tuning for ARIMA models.</a:t>
            </a:r>
          </a:p>
          <a:p>
            <a:r>
              <a:rPr lang="en-IN" sz="2000" dirty="0"/>
              <a:t>The value for rmse is 359.697961112645</a:t>
            </a:r>
            <a:endParaRPr lang="en-US" sz="2000" dirty="0"/>
          </a:p>
        </p:txBody>
      </p:sp>
      <p:pic>
        <p:nvPicPr>
          <p:cNvPr id="13" name="Picture 12">
            <a:extLst>
              <a:ext uri="{FF2B5EF4-FFF2-40B4-BE49-F238E27FC236}">
                <a16:creationId xmlns:a16="http://schemas.microsoft.com/office/drawing/2014/main" id="{8DEB0942-0A63-6D2E-7007-7FD15B8DFA27}"/>
              </a:ext>
            </a:extLst>
          </p:cNvPr>
          <p:cNvPicPr>
            <a:picLocks noChangeAspect="1"/>
          </p:cNvPicPr>
          <p:nvPr/>
        </p:nvPicPr>
        <p:blipFill>
          <a:blip r:embed="rId2"/>
          <a:stretch>
            <a:fillRect/>
          </a:stretch>
        </p:blipFill>
        <p:spPr>
          <a:xfrm>
            <a:off x="6320589" y="561474"/>
            <a:ext cx="5547390" cy="5839326"/>
          </a:xfrm>
          <a:prstGeom prst="rect">
            <a:avLst/>
          </a:prstGeom>
        </p:spPr>
      </p:pic>
    </p:spTree>
    <p:extLst>
      <p:ext uri="{BB962C8B-B14F-4D97-AF65-F5344CB8AC3E}">
        <p14:creationId xmlns:p14="http://schemas.microsoft.com/office/powerpoint/2010/main" val="6159668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68326F-1F68-A5CD-095F-4FC5A48F1FA2}"/>
              </a:ext>
            </a:extLst>
          </p:cNvPr>
          <p:cNvPicPr>
            <a:picLocks noChangeAspect="1"/>
          </p:cNvPicPr>
          <p:nvPr/>
        </p:nvPicPr>
        <p:blipFill>
          <a:blip r:embed="rId2"/>
          <a:stretch>
            <a:fillRect/>
          </a:stretch>
        </p:blipFill>
        <p:spPr>
          <a:xfrm>
            <a:off x="1268211" y="143558"/>
            <a:ext cx="4460736" cy="3112141"/>
          </a:xfrm>
          <a:prstGeom prst="rect">
            <a:avLst/>
          </a:prstGeom>
        </p:spPr>
      </p:pic>
      <p:pic>
        <p:nvPicPr>
          <p:cNvPr id="7" name="Picture 6">
            <a:extLst>
              <a:ext uri="{FF2B5EF4-FFF2-40B4-BE49-F238E27FC236}">
                <a16:creationId xmlns:a16="http://schemas.microsoft.com/office/drawing/2014/main" id="{580DBDC3-E75E-6DC1-BB4D-4FE7D3B1FCB7}"/>
              </a:ext>
            </a:extLst>
          </p:cNvPr>
          <p:cNvPicPr>
            <a:picLocks noChangeAspect="1"/>
          </p:cNvPicPr>
          <p:nvPr/>
        </p:nvPicPr>
        <p:blipFill>
          <a:blip r:embed="rId3"/>
          <a:stretch>
            <a:fillRect/>
          </a:stretch>
        </p:blipFill>
        <p:spPr>
          <a:xfrm>
            <a:off x="5940538" y="143557"/>
            <a:ext cx="4460736" cy="3112141"/>
          </a:xfrm>
          <a:prstGeom prst="rect">
            <a:avLst/>
          </a:prstGeom>
        </p:spPr>
      </p:pic>
      <p:pic>
        <p:nvPicPr>
          <p:cNvPr id="9" name="Picture 8">
            <a:extLst>
              <a:ext uri="{FF2B5EF4-FFF2-40B4-BE49-F238E27FC236}">
                <a16:creationId xmlns:a16="http://schemas.microsoft.com/office/drawing/2014/main" id="{21BB36E1-118C-B024-071D-B08042818179}"/>
              </a:ext>
            </a:extLst>
          </p:cNvPr>
          <p:cNvPicPr>
            <a:picLocks noChangeAspect="1"/>
          </p:cNvPicPr>
          <p:nvPr/>
        </p:nvPicPr>
        <p:blipFill>
          <a:blip r:embed="rId4"/>
          <a:stretch>
            <a:fillRect/>
          </a:stretch>
        </p:blipFill>
        <p:spPr>
          <a:xfrm>
            <a:off x="1509201" y="3531637"/>
            <a:ext cx="8707065" cy="3065359"/>
          </a:xfrm>
          <a:prstGeom prst="rect">
            <a:avLst/>
          </a:prstGeom>
        </p:spPr>
      </p:pic>
    </p:spTree>
    <p:extLst>
      <p:ext uri="{BB962C8B-B14F-4D97-AF65-F5344CB8AC3E}">
        <p14:creationId xmlns:p14="http://schemas.microsoft.com/office/powerpoint/2010/main" val="3904510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79D49-8F1E-F223-EE96-F9AA23C20BBD}"/>
              </a:ext>
            </a:extLst>
          </p:cNvPr>
          <p:cNvSpPr>
            <a:spLocks noGrp="1"/>
          </p:cNvSpPr>
          <p:nvPr>
            <p:ph type="title"/>
          </p:nvPr>
        </p:nvSpPr>
        <p:spPr>
          <a:xfrm>
            <a:off x="6272463" y="-299955"/>
            <a:ext cx="5029200" cy="1503113"/>
          </a:xfrm>
        </p:spPr>
        <p:txBody>
          <a:bodyPr/>
          <a:lstStyle/>
          <a:p>
            <a:r>
              <a:rPr lang="en-US" dirty="0"/>
              <a:t>INTRODUCTION</a:t>
            </a:r>
          </a:p>
        </p:txBody>
      </p:sp>
      <p:sp>
        <p:nvSpPr>
          <p:cNvPr id="3" name="Content Placeholder 2">
            <a:extLst>
              <a:ext uri="{FF2B5EF4-FFF2-40B4-BE49-F238E27FC236}">
                <a16:creationId xmlns:a16="http://schemas.microsoft.com/office/drawing/2014/main" id="{DF6B5FBB-BD98-3531-60F6-413FD6E58AB8}"/>
              </a:ext>
            </a:extLst>
          </p:cNvPr>
          <p:cNvSpPr>
            <a:spLocks noGrp="1"/>
          </p:cNvSpPr>
          <p:nvPr>
            <p:ph idx="1"/>
          </p:nvPr>
        </p:nvSpPr>
        <p:spPr>
          <a:xfrm>
            <a:off x="6272463" y="978569"/>
            <a:ext cx="5919537" cy="6994358"/>
          </a:xfrm>
        </p:spPr>
        <p:txBody>
          <a:bodyPr>
            <a:noAutofit/>
          </a:bodyPr>
          <a:lstStyle/>
          <a:p>
            <a:r>
              <a:rPr lang="en-US" dirty="0"/>
              <a:t>Stock market analysis is performed to make informed investment decisions, manage risks, and understand market behavior. Here are some key reasons why it's important:</a:t>
            </a:r>
          </a:p>
          <a:p>
            <a:pPr>
              <a:buFont typeface="+mj-lt"/>
              <a:buAutoNum type="arabicPeriod"/>
            </a:pPr>
            <a:r>
              <a:rPr lang="en-US" b="1" dirty="0"/>
              <a:t>Informed Investment Decisions</a:t>
            </a:r>
            <a:r>
              <a:rPr lang="en-US" dirty="0"/>
              <a:t>: Analyzing the stock market helps investors identify which stocks to buy, hold, or sell. By understanding market trends, company performance, and economic indicators, investors can make better decisions to maximize returns.</a:t>
            </a:r>
          </a:p>
          <a:p>
            <a:pPr>
              <a:buFont typeface="+mj-lt"/>
              <a:buAutoNum type="arabicPeriod"/>
            </a:pPr>
            <a:r>
              <a:rPr lang="en-US" b="1" dirty="0"/>
              <a:t>Risk Management</a:t>
            </a:r>
            <a:r>
              <a:rPr lang="en-US" dirty="0"/>
              <a:t>: Market analysis helps in identifying potential risks and enables investors to take precautions, such as diversifying their portfolios or using hedging strategies to minimize potential losses.</a:t>
            </a:r>
          </a:p>
          <a:p>
            <a:pPr>
              <a:buFont typeface="+mj-lt"/>
              <a:buAutoNum type="arabicPeriod"/>
            </a:pPr>
            <a:r>
              <a:rPr lang="en-US" b="1" dirty="0"/>
              <a:t>Identifying Market Trends</a:t>
            </a:r>
            <a:r>
              <a:rPr lang="en-US" dirty="0"/>
              <a:t>: By analyzing historical data and market trends, investors can predict future market movements. This helps in capitalizing on opportunities when the market is likely to rise or taking protective measures when it's expected to fall</a:t>
            </a:r>
          </a:p>
        </p:txBody>
      </p:sp>
    </p:spTree>
    <p:extLst>
      <p:ext uri="{BB962C8B-B14F-4D97-AF65-F5344CB8AC3E}">
        <p14:creationId xmlns:p14="http://schemas.microsoft.com/office/powerpoint/2010/main" val="42171432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F8BD27-6D16-58C8-4696-79140EBEC360}"/>
              </a:ext>
            </a:extLst>
          </p:cNvPr>
          <p:cNvSpPr>
            <a:spLocks noGrp="1"/>
          </p:cNvSpPr>
          <p:nvPr>
            <p:ph type="title"/>
          </p:nvPr>
        </p:nvSpPr>
        <p:spPr>
          <a:xfrm>
            <a:off x="477253" y="-208548"/>
            <a:ext cx="4800600" cy="2036114"/>
          </a:xfrm>
        </p:spPr>
        <p:txBody>
          <a:bodyPr/>
          <a:lstStyle/>
          <a:p>
            <a:r>
              <a:rPr lang="en-US" dirty="0"/>
              <a:t>Linear Regression</a:t>
            </a:r>
            <a:endParaRPr lang="en-IN" dirty="0"/>
          </a:p>
        </p:txBody>
      </p:sp>
      <p:sp>
        <p:nvSpPr>
          <p:cNvPr id="5" name="Content Placeholder 4">
            <a:extLst>
              <a:ext uri="{FF2B5EF4-FFF2-40B4-BE49-F238E27FC236}">
                <a16:creationId xmlns:a16="http://schemas.microsoft.com/office/drawing/2014/main" id="{75DA09CC-0A6E-802F-D974-A7FD1764E079}"/>
              </a:ext>
            </a:extLst>
          </p:cNvPr>
          <p:cNvSpPr>
            <a:spLocks noGrp="1"/>
          </p:cNvSpPr>
          <p:nvPr>
            <p:ph idx="1"/>
          </p:nvPr>
        </p:nvSpPr>
        <p:spPr>
          <a:xfrm>
            <a:off x="477253" y="1536694"/>
            <a:ext cx="4800600" cy="3784612"/>
          </a:xfrm>
        </p:spPr>
        <p:txBody>
          <a:bodyPr>
            <a:noAutofit/>
          </a:bodyPr>
          <a:lstStyle/>
          <a:p>
            <a:r>
              <a:rPr lang="en-US" sz="2000" dirty="0"/>
              <a:t>Linear regression is a simple and widely used statistical method for modeling the relationship between a dependent variable (also called the target or outcome) and one or more independent variables (also called predictors or features). The goal of linear regression is to predict the value of the dependent variable based on the values of the independent variables.</a:t>
            </a:r>
            <a:endParaRPr lang="en-IN" sz="2000" dirty="0"/>
          </a:p>
        </p:txBody>
      </p:sp>
    </p:spTree>
    <p:extLst>
      <p:ext uri="{BB962C8B-B14F-4D97-AF65-F5344CB8AC3E}">
        <p14:creationId xmlns:p14="http://schemas.microsoft.com/office/powerpoint/2010/main" val="3650842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76D3A02-6D09-DF38-5FF0-4797B676B479}"/>
              </a:ext>
            </a:extLst>
          </p:cNvPr>
          <p:cNvSpPr>
            <a:spLocks noGrp="1"/>
          </p:cNvSpPr>
          <p:nvPr>
            <p:ph idx="1"/>
          </p:nvPr>
        </p:nvSpPr>
        <p:spPr>
          <a:xfrm>
            <a:off x="112296" y="517358"/>
            <a:ext cx="5690940" cy="5430024"/>
          </a:xfrm>
        </p:spPr>
        <p:txBody>
          <a:bodyPr>
            <a:noAutofit/>
          </a:bodyPr>
          <a:lstStyle/>
          <a:p>
            <a:r>
              <a:rPr lang="en-US" sz="2000" dirty="0"/>
              <a:t>In this model we first prepared the data for the regression and split the data into test and training sets</a:t>
            </a:r>
            <a:r>
              <a:rPr lang="en-IN" sz="2000" dirty="0"/>
              <a:t> and built the regression model.</a:t>
            </a:r>
          </a:p>
          <a:p>
            <a:r>
              <a:rPr lang="en-IN" sz="2000" dirty="0"/>
              <a:t>Then performed the cross-validation for time series models using LR and found the mse and rmse values.</a:t>
            </a:r>
          </a:p>
          <a:p>
            <a:r>
              <a:rPr lang="en-IN" sz="2000" dirty="0"/>
              <a:t>Then after than we predicted and evaluated the results and plotted the results for Linear Regression based on Actual vs Predicted values.</a:t>
            </a:r>
          </a:p>
          <a:p>
            <a:r>
              <a:rPr lang="en-IN" sz="2000" dirty="0"/>
              <a:t>The values for mse and rmse are : </a:t>
            </a:r>
          </a:p>
          <a:p>
            <a:r>
              <a:rPr lang="en-IN" sz="2000" dirty="0"/>
              <a:t>Mean Squared Error : 43.49524558491265</a:t>
            </a:r>
          </a:p>
          <a:p>
            <a:r>
              <a:rPr lang="en-IN" sz="2000" dirty="0"/>
              <a:t>Root Mean Squared Error : 6.2480402968069395</a:t>
            </a:r>
            <a:endParaRPr lang="en-US" sz="2000" dirty="0"/>
          </a:p>
        </p:txBody>
      </p:sp>
      <p:pic>
        <p:nvPicPr>
          <p:cNvPr id="10" name="Picture Placeholder 9">
            <a:extLst>
              <a:ext uri="{FF2B5EF4-FFF2-40B4-BE49-F238E27FC236}">
                <a16:creationId xmlns:a16="http://schemas.microsoft.com/office/drawing/2014/main" id="{1080851F-8374-2D06-D250-9A6575ACEEF1}"/>
              </a:ext>
            </a:extLst>
          </p:cNvPr>
          <p:cNvPicPr>
            <a:picLocks noGrp="1" noChangeAspect="1"/>
          </p:cNvPicPr>
          <p:nvPr>
            <p:ph type="pic" sz="quarter" idx="13"/>
          </p:nvPr>
        </p:nvPicPr>
        <p:blipFill>
          <a:blip r:embed="rId2"/>
          <a:srcRect l="2859" r="5780"/>
          <a:stretch/>
        </p:blipFill>
        <p:spPr>
          <a:xfrm>
            <a:off x="6260429" y="517358"/>
            <a:ext cx="5819275" cy="58232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35886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262FDD-64E0-DA57-1D53-A405D3C24AC8}"/>
              </a:ext>
            </a:extLst>
          </p:cNvPr>
          <p:cNvSpPr>
            <a:spLocks noGrp="1"/>
          </p:cNvSpPr>
          <p:nvPr>
            <p:ph type="title"/>
          </p:nvPr>
        </p:nvSpPr>
        <p:spPr/>
        <p:txBody>
          <a:bodyPr/>
          <a:lstStyle/>
          <a:p>
            <a:r>
              <a:rPr lang="en-US" dirty="0"/>
              <a:t>Random Forest</a:t>
            </a:r>
            <a:endParaRPr lang="en-IN" dirty="0"/>
          </a:p>
        </p:txBody>
      </p:sp>
      <p:sp>
        <p:nvSpPr>
          <p:cNvPr id="5" name="Content Placeholder 4">
            <a:extLst>
              <a:ext uri="{FF2B5EF4-FFF2-40B4-BE49-F238E27FC236}">
                <a16:creationId xmlns:a16="http://schemas.microsoft.com/office/drawing/2014/main" id="{A4895F5A-9B00-5AE5-417A-0D9BAA9EB415}"/>
              </a:ext>
            </a:extLst>
          </p:cNvPr>
          <p:cNvSpPr>
            <a:spLocks noGrp="1"/>
          </p:cNvSpPr>
          <p:nvPr>
            <p:ph idx="1"/>
          </p:nvPr>
        </p:nvSpPr>
        <p:spPr>
          <a:xfrm>
            <a:off x="525379" y="1919867"/>
            <a:ext cx="4800600" cy="3784612"/>
          </a:xfrm>
        </p:spPr>
        <p:txBody>
          <a:bodyPr>
            <a:normAutofit fontScale="85000" lnSpcReduction="10000"/>
          </a:bodyPr>
          <a:lstStyle/>
          <a:p>
            <a:r>
              <a:rPr lang="en-US" dirty="0"/>
              <a:t>Random Forest is a powerful and versatile machine learning algorithm that is widely used for both classification and regression tasks. It belongs to the family of ensemble learning methods, which combine the predictions of multiple models to improve accuracy and robustness.</a:t>
            </a:r>
            <a:endParaRPr lang="en-IN" dirty="0"/>
          </a:p>
        </p:txBody>
      </p:sp>
    </p:spTree>
    <p:extLst>
      <p:ext uri="{BB962C8B-B14F-4D97-AF65-F5344CB8AC3E}">
        <p14:creationId xmlns:p14="http://schemas.microsoft.com/office/powerpoint/2010/main" val="26363748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76D3A02-6D09-DF38-5FF0-4797B676B479}"/>
              </a:ext>
            </a:extLst>
          </p:cNvPr>
          <p:cNvSpPr>
            <a:spLocks noGrp="1"/>
          </p:cNvSpPr>
          <p:nvPr>
            <p:ph idx="1"/>
          </p:nvPr>
        </p:nvSpPr>
        <p:spPr>
          <a:xfrm>
            <a:off x="336884" y="366908"/>
            <a:ext cx="5245768" cy="3501019"/>
          </a:xfrm>
        </p:spPr>
        <p:txBody>
          <a:bodyPr>
            <a:noAutofit/>
          </a:bodyPr>
          <a:lstStyle/>
          <a:p>
            <a:r>
              <a:rPr lang="en-US" sz="2400" dirty="0"/>
              <a:t>In this model we first split the data into test and training sets</a:t>
            </a:r>
            <a:r>
              <a:rPr lang="en-IN" sz="2400" dirty="0"/>
              <a:t>.</a:t>
            </a:r>
          </a:p>
          <a:p>
            <a:r>
              <a:rPr lang="en-IN" sz="2400" dirty="0"/>
              <a:t>Then build the random forest model.</a:t>
            </a:r>
          </a:p>
          <a:p>
            <a:r>
              <a:rPr lang="en-IN" sz="2400" dirty="0"/>
              <a:t>Then after than we predicted and evaluated the results for mse and rmse values and then plotted the actual vs predicted values.</a:t>
            </a:r>
          </a:p>
          <a:p>
            <a:r>
              <a:rPr lang="en-IN" sz="2400" dirty="0"/>
              <a:t>The values for mse and rmse are : </a:t>
            </a:r>
          </a:p>
          <a:p>
            <a:r>
              <a:rPr lang="en-IN" sz="2400" dirty="0"/>
              <a:t>Mean Squared Error : 44311.424494545594</a:t>
            </a:r>
          </a:p>
          <a:p>
            <a:r>
              <a:rPr lang="en-IN" sz="2400" dirty="0"/>
              <a:t>Root Mean Squared Error : 10.081599752457905</a:t>
            </a:r>
            <a:endParaRPr lang="en-US" sz="2400" dirty="0"/>
          </a:p>
        </p:txBody>
      </p:sp>
      <p:pic>
        <p:nvPicPr>
          <p:cNvPr id="5" name="Picture Placeholder 4">
            <a:extLst>
              <a:ext uri="{FF2B5EF4-FFF2-40B4-BE49-F238E27FC236}">
                <a16:creationId xmlns:a16="http://schemas.microsoft.com/office/drawing/2014/main" id="{B72BEF2C-E738-05A4-C950-D2B90ECA98EC}"/>
              </a:ext>
            </a:extLst>
          </p:cNvPr>
          <p:cNvPicPr>
            <a:picLocks noGrp="1" noChangeAspect="1"/>
          </p:cNvPicPr>
          <p:nvPr>
            <p:ph type="pic" sz="quarter" idx="13"/>
          </p:nvPr>
        </p:nvPicPr>
        <p:blipFill>
          <a:blip r:embed="rId2"/>
          <a:srcRect l="6786" r="4172"/>
          <a:stretch/>
        </p:blipFill>
        <p:spPr>
          <a:xfrm>
            <a:off x="6182633" y="882316"/>
            <a:ext cx="5897072" cy="55986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108588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316054C-33A4-21EA-6732-44C10095B681}"/>
              </a:ext>
            </a:extLst>
          </p:cNvPr>
          <p:cNvSpPr>
            <a:spLocks noGrp="1"/>
          </p:cNvSpPr>
          <p:nvPr>
            <p:ph type="title"/>
          </p:nvPr>
        </p:nvSpPr>
        <p:spPr/>
        <p:txBody>
          <a:bodyPr/>
          <a:lstStyle/>
          <a:p>
            <a:r>
              <a:rPr lang="en-US" dirty="0"/>
              <a:t>Support Vector Machine(SVM)</a:t>
            </a:r>
            <a:endParaRPr lang="en-IN" dirty="0"/>
          </a:p>
        </p:txBody>
      </p:sp>
      <p:sp>
        <p:nvSpPr>
          <p:cNvPr id="6" name="Content Placeholder 5">
            <a:extLst>
              <a:ext uri="{FF2B5EF4-FFF2-40B4-BE49-F238E27FC236}">
                <a16:creationId xmlns:a16="http://schemas.microsoft.com/office/drawing/2014/main" id="{42403FCD-5DEA-4785-6A94-41D9ADA6EA51}"/>
              </a:ext>
            </a:extLst>
          </p:cNvPr>
          <p:cNvSpPr>
            <a:spLocks noGrp="1"/>
          </p:cNvSpPr>
          <p:nvPr>
            <p:ph idx="1"/>
          </p:nvPr>
        </p:nvSpPr>
        <p:spPr>
          <a:xfrm>
            <a:off x="509337" y="1903824"/>
            <a:ext cx="4800600" cy="3784612"/>
          </a:xfrm>
        </p:spPr>
        <p:txBody>
          <a:bodyPr>
            <a:noAutofit/>
          </a:bodyPr>
          <a:lstStyle/>
          <a:p>
            <a:r>
              <a:rPr lang="en-US" sz="2000" dirty="0"/>
              <a:t>Support Vector Machine (SVM) is a supervised machine learning algorithm commonly used for classification and regression tasks. It is especially effective for high-dimensional spaces and cases where the number of dimensions exceeds the number of samples. SVM is known for its robustness in handling both linear and non-linear data.</a:t>
            </a:r>
            <a:endParaRPr lang="en-IN" sz="2000" dirty="0"/>
          </a:p>
        </p:txBody>
      </p:sp>
    </p:spTree>
    <p:extLst>
      <p:ext uri="{BB962C8B-B14F-4D97-AF65-F5344CB8AC3E}">
        <p14:creationId xmlns:p14="http://schemas.microsoft.com/office/powerpoint/2010/main" val="28822415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F94D85-3D17-C175-FF9D-DD16A9DAEC96}"/>
              </a:ext>
            </a:extLst>
          </p:cNvPr>
          <p:cNvSpPr>
            <a:spLocks noGrp="1"/>
          </p:cNvSpPr>
          <p:nvPr>
            <p:ph idx="1"/>
          </p:nvPr>
        </p:nvSpPr>
        <p:spPr>
          <a:xfrm>
            <a:off x="525379" y="116639"/>
            <a:ext cx="4800600" cy="3801310"/>
          </a:xfrm>
        </p:spPr>
        <p:txBody>
          <a:bodyPr>
            <a:noAutofit/>
          </a:bodyPr>
          <a:lstStyle/>
          <a:p>
            <a:r>
              <a:rPr lang="en-US" sz="2400" dirty="0"/>
              <a:t>In this model we first split the data into test and training sets</a:t>
            </a:r>
            <a:r>
              <a:rPr lang="en-IN" sz="2400" dirty="0"/>
              <a:t>.</a:t>
            </a:r>
          </a:p>
          <a:p>
            <a:r>
              <a:rPr lang="en-IN" sz="2400" dirty="0"/>
              <a:t>Then build the SVM model.</a:t>
            </a:r>
          </a:p>
          <a:p>
            <a:r>
              <a:rPr lang="en-IN" sz="2400" dirty="0"/>
              <a:t>Then after than we predicted and evaluated the results for mse and rmse values and then plotted the actual vs predicted values.</a:t>
            </a:r>
          </a:p>
          <a:p>
            <a:r>
              <a:rPr lang="en-IN" sz="2400" dirty="0"/>
              <a:t>The values for mse and rmse are : </a:t>
            </a:r>
          </a:p>
          <a:p>
            <a:r>
              <a:rPr lang="en-IN" sz="2400" dirty="0"/>
              <a:t>Mean Squared Error : 122050.90228348927</a:t>
            </a:r>
          </a:p>
          <a:p>
            <a:r>
              <a:rPr lang="en-IN" sz="2400" dirty="0"/>
              <a:t>Root Mean Squared Error : 10.081599752457905</a:t>
            </a:r>
          </a:p>
        </p:txBody>
      </p:sp>
      <p:pic>
        <p:nvPicPr>
          <p:cNvPr id="10" name="Picture Placeholder 9">
            <a:extLst>
              <a:ext uri="{FF2B5EF4-FFF2-40B4-BE49-F238E27FC236}">
                <a16:creationId xmlns:a16="http://schemas.microsoft.com/office/drawing/2014/main" id="{376C1A0C-F153-8DAC-1E83-983F48FF1A5A}"/>
              </a:ext>
            </a:extLst>
          </p:cNvPr>
          <p:cNvPicPr>
            <a:picLocks noGrp="1" noChangeAspect="1"/>
          </p:cNvPicPr>
          <p:nvPr>
            <p:ph type="pic" sz="quarter" idx="13"/>
          </p:nvPr>
        </p:nvPicPr>
        <p:blipFill>
          <a:blip r:embed="rId2"/>
          <a:srcRect l="9162" r="3555"/>
          <a:stretch/>
        </p:blipFill>
        <p:spPr>
          <a:xfrm>
            <a:off x="6260434" y="385011"/>
            <a:ext cx="5824073" cy="60157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848389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ECA5AF-A5EF-FEC8-0A0F-3700D3A9CAF3}"/>
              </a:ext>
            </a:extLst>
          </p:cNvPr>
          <p:cNvSpPr>
            <a:spLocks noGrp="1"/>
          </p:cNvSpPr>
          <p:nvPr>
            <p:ph type="title"/>
          </p:nvPr>
        </p:nvSpPr>
        <p:spPr/>
        <p:txBody>
          <a:bodyPr/>
          <a:lstStyle/>
          <a:p>
            <a:r>
              <a:rPr lang="en-US" dirty="0"/>
              <a:t>Long Short-Term Memory(LSTM)</a:t>
            </a:r>
            <a:endParaRPr lang="en-IN" dirty="0"/>
          </a:p>
        </p:txBody>
      </p:sp>
      <p:sp>
        <p:nvSpPr>
          <p:cNvPr id="6" name="Content Placeholder 5">
            <a:extLst>
              <a:ext uri="{FF2B5EF4-FFF2-40B4-BE49-F238E27FC236}">
                <a16:creationId xmlns:a16="http://schemas.microsoft.com/office/drawing/2014/main" id="{C43DF364-7E5C-C6FA-632F-679BDF4A6AB4}"/>
              </a:ext>
            </a:extLst>
          </p:cNvPr>
          <p:cNvSpPr>
            <a:spLocks noGrp="1"/>
          </p:cNvSpPr>
          <p:nvPr>
            <p:ph idx="1"/>
          </p:nvPr>
        </p:nvSpPr>
        <p:spPr>
          <a:xfrm>
            <a:off x="413085" y="1903824"/>
            <a:ext cx="4800600" cy="3784612"/>
          </a:xfrm>
        </p:spPr>
        <p:txBody>
          <a:bodyPr>
            <a:noAutofit/>
          </a:bodyPr>
          <a:lstStyle/>
          <a:p>
            <a:r>
              <a:rPr lang="en-US" sz="1800" dirty="0"/>
              <a:t>Long Short-Term Memory (LSTM) is a type of recurrent neural network (RNN) architecture specifically designed to model and learn from sequences of data, making it particularly effective for time series forecasting, natural language processing, and other tasks involving sequential information. LSTMs are a key component in many deep learning applications due to their ability to capture long-term dependencies in data.</a:t>
            </a:r>
            <a:endParaRPr lang="en-IN" sz="1800" dirty="0"/>
          </a:p>
        </p:txBody>
      </p:sp>
    </p:spTree>
    <p:extLst>
      <p:ext uri="{BB962C8B-B14F-4D97-AF65-F5344CB8AC3E}">
        <p14:creationId xmlns:p14="http://schemas.microsoft.com/office/powerpoint/2010/main" val="2117746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B72BEF2C-E738-05A4-C950-D2B90ECA98EC}"/>
              </a:ext>
            </a:extLst>
          </p:cNvPr>
          <p:cNvPicPr>
            <a:picLocks noGrp="1" noChangeAspect="1"/>
          </p:cNvPicPr>
          <p:nvPr>
            <p:ph type="pic" sz="quarter" idx="13"/>
          </p:nvPr>
        </p:nvPicPr>
        <p:blipFill>
          <a:blip r:embed="rId2"/>
          <a:srcRect l="3990" t="607" r="1439" b="-607"/>
          <a:stretch/>
        </p:blipFill>
        <p:spPr>
          <a:xfrm>
            <a:off x="6260432" y="335902"/>
            <a:ext cx="5729405" cy="63448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Content Placeholder 2">
            <a:extLst>
              <a:ext uri="{FF2B5EF4-FFF2-40B4-BE49-F238E27FC236}">
                <a16:creationId xmlns:a16="http://schemas.microsoft.com/office/drawing/2014/main" id="{68F94D85-3D17-C175-FF9D-DD16A9DAEC96}"/>
              </a:ext>
            </a:extLst>
          </p:cNvPr>
          <p:cNvSpPr>
            <a:spLocks noGrp="1"/>
          </p:cNvSpPr>
          <p:nvPr>
            <p:ph idx="1"/>
          </p:nvPr>
        </p:nvSpPr>
        <p:spPr>
          <a:xfrm>
            <a:off x="477253" y="1175419"/>
            <a:ext cx="4800600" cy="3801310"/>
          </a:xfrm>
        </p:spPr>
        <p:txBody>
          <a:bodyPr>
            <a:noAutofit/>
          </a:bodyPr>
          <a:lstStyle/>
          <a:p>
            <a:r>
              <a:rPr lang="en-US" sz="2800" dirty="0"/>
              <a:t>In this model we scale the data, and created the training data.</a:t>
            </a:r>
          </a:p>
          <a:p>
            <a:r>
              <a:rPr lang="en-IN" sz="2800" dirty="0"/>
              <a:t>Then build the LSTM model.</a:t>
            </a:r>
          </a:p>
          <a:p>
            <a:r>
              <a:rPr lang="en-IN" sz="2800" dirty="0"/>
              <a:t>Then after than we predicted and visualized the results</a:t>
            </a:r>
          </a:p>
          <a:p>
            <a:pPr marL="0" indent="0">
              <a:buNone/>
            </a:pPr>
            <a:endParaRPr lang="en-IN" sz="2000" dirty="0"/>
          </a:p>
        </p:txBody>
      </p:sp>
    </p:spTree>
    <p:extLst>
      <p:ext uri="{BB962C8B-B14F-4D97-AF65-F5344CB8AC3E}">
        <p14:creationId xmlns:p14="http://schemas.microsoft.com/office/powerpoint/2010/main" val="6312087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2C6F09-4E37-2D0D-BA25-5557BD1698EA}"/>
              </a:ext>
            </a:extLst>
          </p:cNvPr>
          <p:cNvSpPr>
            <a:spLocks noGrp="1"/>
          </p:cNvSpPr>
          <p:nvPr>
            <p:ph type="title"/>
          </p:nvPr>
        </p:nvSpPr>
        <p:spPr>
          <a:xfrm>
            <a:off x="112295" y="207034"/>
            <a:ext cx="5983705" cy="2036114"/>
          </a:xfrm>
        </p:spPr>
        <p:txBody>
          <a:bodyPr/>
          <a:lstStyle/>
          <a:p>
            <a:r>
              <a:rPr lang="en-US" sz="3200" dirty="0" err="1"/>
              <a:t>FaceBookProphet</a:t>
            </a:r>
            <a:r>
              <a:rPr lang="en-US" sz="3200" dirty="0"/>
              <a:t>(</a:t>
            </a:r>
            <a:r>
              <a:rPr lang="en-US" sz="3200" dirty="0" err="1"/>
              <a:t>Fbprophet</a:t>
            </a:r>
            <a:r>
              <a:rPr lang="en-US" sz="3200" dirty="0"/>
              <a:t>)</a:t>
            </a:r>
            <a:endParaRPr lang="en-IN" sz="3200" dirty="0"/>
          </a:p>
        </p:txBody>
      </p:sp>
      <p:sp>
        <p:nvSpPr>
          <p:cNvPr id="6" name="Content Placeholder 5">
            <a:extLst>
              <a:ext uri="{FF2B5EF4-FFF2-40B4-BE49-F238E27FC236}">
                <a16:creationId xmlns:a16="http://schemas.microsoft.com/office/drawing/2014/main" id="{B9457FDF-DABA-9DAF-B29A-C2851DF8F6FE}"/>
              </a:ext>
            </a:extLst>
          </p:cNvPr>
          <p:cNvSpPr>
            <a:spLocks noGrp="1"/>
          </p:cNvSpPr>
          <p:nvPr>
            <p:ph idx="1"/>
          </p:nvPr>
        </p:nvSpPr>
        <p:spPr>
          <a:xfrm>
            <a:off x="112295" y="1844842"/>
            <a:ext cx="5374105" cy="4652211"/>
          </a:xfrm>
        </p:spPr>
        <p:txBody>
          <a:bodyPr>
            <a:normAutofit fontScale="85000" lnSpcReduction="20000"/>
          </a:bodyPr>
          <a:lstStyle/>
          <a:p>
            <a:r>
              <a:rPr lang="en-US" dirty="0"/>
              <a:t>Facebook Prophet is a forecasting tool developed by Facebook’s Core Data Science team. It’s designed for forecasting time series data, particularly when the data has strong seasonal patterns and missing values. Here’s a brief overview:</a:t>
            </a:r>
          </a:p>
          <a:p>
            <a:pPr>
              <a:buFont typeface="Arial" panose="020B0604020202020204" pitchFamily="34" charset="0"/>
              <a:buChar char="•"/>
            </a:pPr>
            <a:r>
              <a:rPr lang="en-US" b="1" dirty="0"/>
              <a:t>Purpose</a:t>
            </a:r>
            <a:r>
              <a:rPr lang="en-US" dirty="0"/>
              <a:t>: It’s used for forecasting future values based on historical time series data. It’s particularly useful for business forecasting like sales, stock prices, and other metrics that have seasonal patterns.</a:t>
            </a:r>
          </a:p>
          <a:p>
            <a:endParaRPr lang="en-IN" dirty="0"/>
          </a:p>
        </p:txBody>
      </p:sp>
    </p:spTree>
    <p:extLst>
      <p:ext uri="{BB962C8B-B14F-4D97-AF65-F5344CB8AC3E}">
        <p14:creationId xmlns:p14="http://schemas.microsoft.com/office/powerpoint/2010/main" val="36029580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F94D85-3D17-C175-FF9D-DD16A9DAEC96}"/>
              </a:ext>
            </a:extLst>
          </p:cNvPr>
          <p:cNvSpPr>
            <a:spLocks noGrp="1"/>
          </p:cNvSpPr>
          <p:nvPr>
            <p:ph idx="1"/>
          </p:nvPr>
        </p:nvSpPr>
        <p:spPr>
          <a:xfrm>
            <a:off x="6669197" y="401053"/>
            <a:ext cx="4988765" cy="6176210"/>
          </a:xfrm>
        </p:spPr>
        <p:txBody>
          <a:bodyPr>
            <a:noAutofit/>
          </a:bodyPr>
          <a:lstStyle/>
          <a:p>
            <a:r>
              <a:rPr lang="en-US" sz="2000" dirty="0"/>
              <a:t>In this model we first load the data and convert the date column to date time format.</a:t>
            </a:r>
          </a:p>
          <a:p>
            <a:r>
              <a:rPr lang="en-IN" sz="2000" dirty="0"/>
              <a:t>As prophet requires the data to have two specific columns named “ds” for the date and “y” for the close column, we renamed them as required.</a:t>
            </a:r>
          </a:p>
          <a:p>
            <a:r>
              <a:rPr lang="en-IN" sz="2000" dirty="0"/>
              <a:t>Then we initialized the prophet model and created a dataframe to hold future dates.</a:t>
            </a:r>
          </a:p>
          <a:p>
            <a:r>
              <a:rPr lang="en-IN" sz="2000" dirty="0"/>
              <a:t>Then after than we made predicted and displayed the forecasted values</a:t>
            </a:r>
          </a:p>
          <a:p>
            <a:r>
              <a:rPr lang="en-IN" sz="2000" dirty="0"/>
              <a:t>Then we plotted the forecast and components of the forecast.</a:t>
            </a:r>
          </a:p>
          <a:p>
            <a:r>
              <a:rPr lang="en-IN" sz="2000" dirty="0"/>
              <a:t>Finally calculated the prophet model mean squared error value which is around 1172.3120227541524</a:t>
            </a:r>
          </a:p>
          <a:p>
            <a:pPr marL="0" indent="0">
              <a:buNone/>
            </a:pPr>
            <a:endParaRPr lang="en-IN" sz="2000" dirty="0"/>
          </a:p>
        </p:txBody>
      </p:sp>
    </p:spTree>
    <p:extLst>
      <p:ext uri="{BB962C8B-B14F-4D97-AF65-F5344CB8AC3E}">
        <p14:creationId xmlns:p14="http://schemas.microsoft.com/office/powerpoint/2010/main" val="1246254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a:extLst>
              <a:ext uri="{FF2B5EF4-FFF2-40B4-BE49-F238E27FC236}">
                <a16:creationId xmlns:a16="http://schemas.microsoft.com/office/drawing/2014/main" id="{F38C9FF9-43DF-7972-8491-44BD3E5A7A9A}"/>
              </a:ext>
            </a:extLst>
          </p:cNvPr>
          <p:cNvSpPr>
            <a:spLocks noGrp="1" noChangeArrowheads="1"/>
          </p:cNvSpPr>
          <p:nvPr>
            <p:ph idx="1"/>
          </p:nvPr>
        </p:nvSpPr>
        <p:spPr bwMode="auto">
          <a:xfrm>
            <a:off x="6096000" y="-116777"/>
            <a:ext cx="6096000" cy="7091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4. Valuation of Stocks</a:t>
            </a:r>
            <a:r>
              <a:rPr kumimoji="0" lang="en-US" altLang="en-US" sz="2400" b="0" i="0" u="none" strike="noStrike" cap="none" normalizeH="0" baseline="0" dirty="0">
                <a:ln>
                  <a:noFill/>
                </a:ln>
                <a:solidFill>
                  <a:schemeClr val="tx1"/>
                </a:solidFill>
                <a:effectLst/>
                <a:latin typeface="Arial" panose="020B0604020202020204" pitchFamily="34" charset="0"/>
              </a:rPr>
              <a:t>: Fundamental analysis helps in assessing whether a stock is overvalued, undervalued, or fairly valued based on the company’s financial health and market conditions.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5. Economic Indicator</a:t>
            </a:r>
            <a:r>
              <a:rPr kumimoji="0" lang="en-US" altLang="en-US" sz="2400" b="0" i="0" u="none" strike="noStrike" cap="none" normalizeH="0" baseline="0" dirty="0">
                <a:ln>
                  <a:noFill/>
                </a:ln>
                <a:solidFill>
                  <a:schemeClr val="tx1"/>
                </a:solidFill>
                <a:effectLst/>
                <a:latin typeface="Arial" panose="020B0604020202020204" pitchFamily="34" charset="0"/>
              </a:rPr>
              <a:t>: The stock market often reflects the overall economic health. Analyzing the market can provide insights into broader economic trends, such as inflation, interest rates, and GDP growth.</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6. Algorithmic Trading</a:t>
            </a:r>
            <a:r>
              <a:rPr kumimoji="0" lang="en-US" altLang="en-US" sz="2400" b="0" i="0" u="none" strike="noStrike" cap="none" normalizeH="0" baseline="0" dirty="0">
                <a:ln>
                  <a:noFill/>
                </a:ln>
                <a:solidFill>
                  <a:schemeClr val="tx1"/>
                </a:solidFill>
                <a:effectLst/>
                <a:latin typeface="Arial" panose="020B0604020202020204" pitchFamily="34" charset="0"/>
              </a:rPr>
              <a:t>: For automated trading systems, market analysis is crucial. It allows the development of algorithms that can execute trades based on pre-determined criteria, often with the goal of outperforming the market.</a:t>
            </a:r>
          </a:p>
        </p:txBody>
      </p:sp>
    </p:spTree>
    <p:extLst>
      <p:ext uri="{BB962C8B-B14F-4D97-AF65-F5344CB8AC3E}">
        <p14:creationId xmlns:p14="http://schemas.microsoft.com/office/powerpoint/2010/main" val="2054865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D5DA09B-8412-6F35-D0F7-7706A5A1140B}"/>
              </a:ext>
            </a:extLst>
          </p:cNvPr>
          <p:cNvPicPr>
            <a:picLocks noChangeAspect="1"/>
          </p:cNvPicPr>
          <p:nvPr/>
        </p:nvPicPr>
        <p:blipFill>
          <a:blip r:embed="rId2"/>
          <a:stretch>
            <a:fillRect/>
          </a:stretch>
        </p:blipFill>
        <p:spPr>
          <a:xfrm>
            <a:off x="143563" y="284270"/>
            <a:ext cx="5638701" cy="3665249"/>
          </a:xfrm>
          <a:prstGeom prst="rect">
            <a:avLst/>
          </a:prstGeom>
        </p:spPr>
      </p:pic>
      <p:pic>
        <p:nvPicPr>
          <p:cNvPr id="9" name="Picture 8">
            <a:extLst>
              <a:ext uri="{FF2B5EF4-FFF2-40B4-BE49-F238E27FC236}">
                <a16:creationId xmlns:a16="http://schemas.microsoft.com/office/drawing/2014/main" id="{FBA096CF-0232-315D-F0C5-7CECA5132A93}"/>
              </a:ext>
            </a:extLst>
          </p:cNvPr>
          <p:cNvPicPr>
            <a:picLocks noChangeAspect="1"/>
          </p:cNvPicPr>
          <p:nvPr/>
        </p:nvPicPr>
        <p:blipFill>
          <a:blip r:embed="rId3"/>
          <a:stretch>
            <a:fillRect/>
          </a:stretch>
        </p:blipFill>
        <p:spPr>
          <a:xfrm>
            <a:off x="6092891" y="284271"/>
            <a:ext cx="5955546" cy="3665249"/>
          </a:xfrm>
          <a:prstGeom prst="rect">
            <a:avLst/>
          </a:prstGeom>
        </p:spPr>
      </p:pic>
      <p:pic>
        <p:nvPicPr>
          <p:cNvPr id="11" name="Picture 10">
            <a:extLst>
              <a:ext uri="{FF2B5EF4-FFF2-40B4-BE49-F238E27FC236}">
                <a16:creationId xmlns:a16="http://schemas.microsoft.com/office/drawing/2014/main" id="{1B36324A-77FA-61EE-4AFC-070D0475EC3F}"/>
              </a:ext>
            </a:extLst>
          </p:cNvPr>
          <p:cNvPicPr>
            <a:picLocks noChangeAspect="1"/>
          </p:cNvPicPr>
          <p:nvPr/>
        </p:nvPicPr>
        <p:blipFill>
          <a:blip r:embed="rId4"/>
          <a:stretch>
            <a:fillRect/>
          </a:stretch>
        </p:blipFill>
        <p:spPr>
          <a:xfrm>
            <a:off x="90295" y="4233931"/>
            <a:ext cx="5638702" cy="2263529"/>
          </a:xfrm>
          <a:prstGeom prst="rect">
            <a:avLst/>
          </a:prstGeom>
        </p:spPr>
      </p:pic>
      <p:pic>
        <p:nvPicPr>
          <p:cNvPr id="13" name="Picture 12">
            <a:extLst>
              <a:ext uri="{FF2B5EF4-FFF2-40B4-BE49-F238E27FC236}">
                <a16:creationId xmlns:a16="http://schemas.microsoft.com/office/drawing/2014/main" id="{0468EBC5-F417-59B4-C539-36C636742D5E}"/>
              </a:ext>
            </a:extLst>
          </p:cNvPr>
          <p:cNvPicPr>
            <a:picLocks noChangeAspect="1"/>
          </p:cNvPicPr>
          <p:nvPr/>
        </p:nvPicPr>
        <p:blipFill>
          <a:blip r:embed="rId5"/>
          <a:stretch>
            <a:fillRect/>
          </a:stretch>
        </p:blipFill>
        <p:spPr>
          <a:xfrm>
            <a:off x="6092891" y="4233931"/>
            <a:ext cx="5955546" cy="2263529"/>
          </a:xfrm>
          <a:prstGeom prst="rect">
            <a:avLst/>
          </a:prstGeom>
        </p:spPr>
      </p:pic>
    </p:spTree>
    <p:extLst>
      <p:ext uri="{BB962C8B-B14F-4D97-AF65-F5344CB8AC3E}">
        <p14:creationId xmlns:p14="http://schemas.microsoft.com/office/powerpoint/2010/main" val="3146256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70B38A-E434-C426-DEF1-907885CE0052}"/>
              </a:ext>
            </a:extLst>
          </p:cNvPr>
          <p:cNvSpPr>
            <a:spLocks noGrp="1"/>
          </p:cNvSpPr>
          <p:nvPr>
            <p:ph type="ctrTitle"/>
          </p:nvPr>
        </p:nvSpPr>
        <p:spPr/>
        <p:txBody>
          <a:bodyPr/>
          <a:lstStyle/>
          <a:p>
            <a:r>
              <a:rPr lang="en-US" dirty="0"/>
              <a:t>Model Deployment</a:t>
            </a:r>
            <a:endParaRPr lang="en-IN" dirty="0"/>
          </a:p>
        </p:txBody>
      </p:sp>
    </p:spTree>
    <p:extLst>
      <p:ext uri="{BB962C8B-B14F-4D97-AF65-F5344CB8AC3E}">
        <p14:creationId xmlns:p14="http://schemas.microsoft.com/office/powerpoint/2010/main" val="7182670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E9259B-714A-B87A-93F6-65653764160D}"/>
              </a:ext>
            </a:extLst>
          </p:cNvPr>
          <p:cNvSpPr>
            <a:spLocks noGrp="1"/>
          </p:cNvSpPr>
          <p:nvPr>
            <p:ph idx="1"/>
          </p:nvPr>
        </p:nvSpPr>
        <p:spPr>
          <a:xfrm>
            <a:off x="128588" y="250825"/>
            <a:ext cx="5743575" cy="6278563"/>
          </a:xfrm>
        </p:spPr>
        <p:txBody>
          <a:bodyPr>
            <a:normAutofit fontScale="25000" lnSpcReduction="20000"/>
          </a:bodyPr>
          <a:lstStyle/>
          <a:p>
            <a:r>
              <a:rPr lang="en-US" sz="7200" dirty="0"/>
              <a:t>Model deployment is the process of making a machine learning model available for use in a production environment. Here’s why it’s done: </a:t>
            </a:r>
          </a:p>
          <a:p>
            <a:pPr>
              <a:buFont typeface="+mj-lt"/>
              <a:buAutoNum type="arabicPeriod"/>
            </a:pPr>
            <a:r>
              <a:rPr lang="en-US" sz="7200" b="1" dirty="0"/>
              <a:t>Utilize Model Insights</a:t>
            </a:r>
          </a:p>
          <a:p>
            <a:pPr>
              <a:buFont typeface="+mj-lt"/>
              <a:buAutoNum type="arabicPeriod"/>
            </a:pPr>
            <a:r>
              <a:rPr lang="en-US" sz="7200" b="1" dirty="0"/>
              <a:t>Real-Time Predictions</a:t>
            </a:r>
            <a:endParaRPr lang="en-US" sz="7200" dirty="0"/>
          </a:p>
          <a:p>
            <a:pPr>
              <a:buFont typeface="+mj-lt"/>
              <a:buAutoNum type="arabicPeriod"/>
            </a:pPr>
            <a:r>
              <a:rPr lang="en-US" sz="7200" b="1" dirty="0"/>
              <a:t>Automation</a:t>
            </a:r>
            <a:endParaRPr lang="en-US" sz="7200" dirty="0"/>
          </a:p>
          <a:p>
            <a:pPr>
              <a:buFont typeface="+mj-lt"/>
              <a:buAutoNum type="arabicPeriod"/>
            </a:pPr>
            <a:r>
              <a:rPr lang="en-US" sz="7200" b="1" dirty="0"/>
              <a:t>Scalability</a:t>
            </a:r>
          </a:p>
          <a:p>
            <a:pPr>
              <a:buFont typeface="+mj-lt"/>
              <a:buAutoNum type="arabicPeriod"/>
            </a:pPr>
            <a:r>
              <a:rPr lang="en-US" sz="7200" b="1" dirty="0"/>
              <a:t>User Integration</a:t>
            </a:r>
            <a:endParaRPr lang="en-US" sz="7200" dirty="0"/>
          </a:p>
          <a:p>
            <a:pPr>
              <a:buFont typeface="+mj-lt"/>
              <a:buAutoNum type="arabicPeriod"/>
            </a:pPr>
            <a:r>
              <a:rPr lang="en-US" sz="7200" b="1" dirty="0"/>
              <a:t>Continuous Improvement</a:t>
            </a:r>
          </a:p>
          <a:p>
            <a:pPr>
              <a:buFont typeface="+mj-lt"/>
              <a:buAutoNum type="arabicPeriod"/>
            </a:pPr>
            <a:r>
              <a:rPr lang="en-US" sz="7200" b="1" dirty="0"/>
              <a:t>Business Value</a:t>
            </a:r>
          </a:p>
          <a:p>
            <a:pPr>
              <a:buFont typeface="+mj-lt"/>
              <a:buAutoNum type="arabicPeriod"/>
            </a:pPr>
            <a:r>
              <a:rPr lang="en-US" sz="7200" dirty="0"/>
              <a:t> Overall, deployment is a crucial step in leveraging the benefits of machine learning models in real-world scenarios.</a:t>
            </a:r>
          </a:p>
          <a:p>
            <a:endParaRPr lang="en-IN" dirty="0"/>
          </a:p>
        </p:txBody>
      </p:sp>
    </p:spTree>
    <p:extLst>
      <p:ext uri="{BB962C8B-B14F-4D97-AF65-F5344CB8AC3E}">
        <p14:creationId xmlns:p14="http://schemas.microsoft.com/office/powerpoint/2010/main" val="28265859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7DC5C4-12EC-EE56-5226-7D3FA3FB54E7}"/>
              </a:ext>
            </a:extLst>
          </p:cNvPr>
          <p:cNvSpPr>
            <a:spLocks noGrp="1"/>
          </p:cNvSpPr>
          <p:nvPr>
            <p:ph idx="1"/>
          </p:nvPr>
        </p:nvSpPr>
        <p:spPr>
          <a:xfrm>
            <a:off x="487680" y="475421"/>
            <a:ext cx="4800600" cy="3801310"/>
          </a:xfrm>
        </p:spPr>
        <p:txBody>
          <a:bodyPr>
            <a:noAutofit/>
          </a:bodyPr>
          <a:lstStyle/>
          <a:p>
            <a:r>
              <a:rPr lang="en-US" sz="2400" dirty="0"/>
              <a:t>In model deployment we deployed model based on ARIMA model using “STREAMLIT”.</a:t>
            </a:r>
          </a:p>
          <a:p>
            <a:r>
              <a:rPr lang="en-US" sz="2400" dirty="0"/>
              <a:t>We used Visual Studio Code for coding for the deployment </a:t>
            </a:r>
          </a:p>
          <a:p>
            <a:r>
              <a:rPr lang="en-US" sz="2400" dirty="0"/>
              <a:t>Using the SBI stock data we predicted the future prices and then plotted the future price predictions using this </a:t>
            </a:r>
            <a:r>
              <a:rPr lang="en-US" sz="2400" dirty="0" err="1"/>
              <a:t>Stremlit</a:t>
            </a:r>
            <a:r>
              <a:rPr lang="en-US" sz="2400" dirty="0"/>
              <a:t> app</a:t>
            </a:r>
          </a:p>
          <a:p>
            <a:r>
              <a:rPr lang="en-US" sz="2400" dirty="0"/>
              <a:t>We create and code in the app.py file and then deploy it under </a:t>
            </a:r>
            <a:r>
              <a:rPr lang="en-US" sz="2400" dirty="0" err="1"/>
              <a:t>streamlit</a:t>
            </a:r>
            <a:r>
              <a:rPr lang="en-US" sz="2400" dirty="0"/>
              <a:t> for the results. </a:t>
            </a:r>
            <a:endParaRPr lang="en-IN" sz="2400" dirty="0"/>
          </a:p>
        </p:txBody>
      </p:sp>
      <p:pic>
        <p:nvPicPr>
          <p:cNvPr id="7" name="Picture Placeholder 6">
            <a:extLst>
              <a:ext uri="{FF2B5EF4-FFF2-40B4-BE49-F238E27FC236}">
                <a16:creationId xmlns:a16="http://schemas.microsoft.com/office/drawing/2014/main" id="{7BB2F9D1-6202-3F38-B497-CC4B7AE77369}"/>
              </a:ext>
            </a:extLst>
          </p:cNvPr>
          <p:cNvPicPr>
            <a:picLocks noGrp="1" noChangeAspect="1"/>
          </p:cNvPicPr>
          <p:nvPr>
            <p:ph type="pic" sz="quarter" idx="13"/>
          </p:nvPr>
        </p:nvPicPr>
        <p:blipFill>
          <a:blip r:embed="rId2"/>
          <a:srcRect l="5063" r="5063"/>
          <a:stretch>
            <a:fillRect/>
          </a:stretch>
        </p:blipFill>
        <p:spPr/>
      </p:pic>
    </p:spTree>
    <p:extLst>
      <p:ext uri="{BB962C8B-B14F-4D97-AF65-F5344CB8AC3E}">
        <p14:creationId xmlns:p14="http://schemas.microsoft.com/office/powerpoint/2010/main" val="14646226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5949C0A9-EB88-615A-54AF-7740693B8202}"/>
              </a:ext>
            </a:extLst>
          </p:cNvPr>
          <p:cNvPicPr>
            <a:picLocks noChangeAspect="1"/>
          </p:cNvPicPr>
          <p:nvPr/>
        </p:nvPicPr>
        <p:blipFill>
          <a:blip r:embed="rId2"/>
          <a:srcRect b="41497"/>
          <a:stretch/>
        </p:blipFill>
        <p:spPr>
          <a:xfrm>
            <a:off x="0" y="74646"/>
            <a:ext cx="12192000" cy="4040154"/>
          </a:xfrm>
          <a:prstGeom prst="rect">
            <a:avLst/>
          </a:prstGeom>
        </p:spPr>
      </p:pic>
      <p:pic>
        <p:nvPicPr>
          <p:cNvPr id="20" name="Picture 19">
            <a:extLst>
              <a:ext uri="{FF2B5EF4-FFF2-40B4-BE49-F238E27FC236}">
                <a16:creationId xmlns:a16="http://schemas.microsoft.com/office/drawing/2014/main" id="{1056EEE6-F8DB-E822-E7F0-83B99F3A3A4D}"/>
              </a:ext>
            </a:extLst>
          </p:cNvPr>
          <p:cNvPicPr>
            <a:picLocks noChangeAspect="1"/>
          </p:cNvPicPr>
          <p:nvPr/>
        </p:nvPicPr>
        <p:blipFill>
          <a:blip r:embed="rId3"/>
          <a:srcRect l="-230" t="24950" r="-27" b="30339"/>
          <a:stretch/>
        </p:blipFill>
        <p:spPr>
          <a:xfrm>
            <a:off x="1" y="4114800"/>
            <a:ext cx="12192000" cy="2743200"/>
          </a:xfrm>
          <a:prstGeom prst="rect">
            <a:avLst/>
          </a:prstGeom>
        </p:spPr>
      </p:pic>
    </p:spTree>
    <p:extLst>
      <p:ext uri="{BB962C8B-B14F-4D97-AF65-F5344CB8AC3E}">
        <p14:creationId xmlns:p14="http://schemas.microsoft.com/office/powerpoint/2010/main" val="4330716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EFA7E26-675D-AA9C-13AF-C6979CACFCB7}"/>
              </a:ext>
            </a:extLst>
          </p:cNvPr>
          <p:cNvPicPr>
            <a:picLocks noChangeAspect="1"/>
          </p:cNvPicPr>
          <p:nvPr/>
        </p:nvPicPr>
        <p:blipFill>
          <a:blip r:embed="rId2"/>
          <a:stretch>
            <a:fillRect/>
          </a:stretch>
        </p:blipFill>
        <p:spPr>
          <a:xfrm>
            <a:off x="5615742" y="0"/>
            <a:ext cx="6576258" cy="6858000"/>
          </a:xfrm>
          <a:prstGeom prst="rect">
            <a:avLst/>
          </a:prstGeom>
        </p:spPr>
      </p:pic>
      <p:pic>
        <p:nvPicPr>
          <p:cNvPr id="13" name="Picture 12">
            <a:extLst>
              <a:ext uri="{FF2B5EF4-FFF2-40B4-BE49-F238E27FC236}">
                <a16:creationId xmlns:a16="http://schemas.microsoft.com/office/drawing/2014/main" id="{9FCBB046-56B8-71FD-57B9-14B352067C70}"/>
              </a:ext>
            </a:extLst>
          </p:cNvPr>
          <p:cNvPicPr>
            <a:picLocks noChangeAspect="1"/>
          </p:cNvPicPr>
          <p:nvPr/>
        </p:nvPicPr>
        <p:blipFill>
          <a:blip r:embed="rId3"/>
          <a:stretch>
            <a:fillRect/>
          </a:stretch>
        </p:blipFill>
        <p:spPr>
          <a:xfrm>
            <a:off x="0" y="0"/>
            <a:ext cx="5615742" cy="6858000"/>
          </a:xfrm>
          <a:prstGeom prst="rect">
            <a:avLst/>
          </a:prstGeom>
        </p:spPr>
      </p:pic>
    </p:spTree>
    <p:extLst>
      <p:ext uri="{BB962C8B-B14F-4D97-AF65-F5344CB8AC3E}">
        <p14:creationId xmlns:p14="http://schemas.microsoft.com/office/powerpoint/2010/main" val="13214742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CC86F6-A7ED-8CD9-D64E-02B3D35E109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1837027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756902-B23E-FE9E-9310-7252C11E57F6}"/>
              </a:ext>
            </a:extLst>
          </p:cNvPr>
          <p:cNvPicPr>
            <a:picLocks noChangeAspect="1"/>
          </p:cNvPicPr>
          <p:nvPr/>
        </p:nvPicPr>
        <p:blipFill>
          <a:blip r:embed="rId2"/>
          <a:stretch>
            <a:fillRect/>
          </a:stretch>
        </p:blipFill>
        <p:spPr>
          <a:xfrm>
            <a:off x="325120" y="1172843"/>
            <a:ext cx="5902960" cy="4512314"/>
          </a:xfrm>
          <a:prstGeom prst="rect">
            <a:avLst/>
          </a:prstGeom>
        </p:spPr>
      </p:pic>
      <p:pic>
        <p:nvPicPr>
          <p:cNvPr id="7" name="Picture 6">
            <a:extLst>
              <a:ext uri="{FF2B5EF4-FFF2-40B4-BE49-F238E27FC236}">
                <a16:creationId xmlns:a16="http://schemas.microsoft.com/office/drawing/2014/main" id="{3D82733F-A403-78CC-76CB-C0114999C39F}"/>
              </a:ext>
            </a:extLst>
          </p:cNvPr>
          <p:cNvPicPr>
            <a:picLocks noChangeAspect="1"/>
          </p:cNvPicPr>
          <p:nvPr/>
        </p:nvPicPr>
        <p:blipFill>
          <a:blip r:embed="rId3"/>
          <a:stretch>
            <a:fillRect/>
          </a:stretch>
        </p:blipFill>
        <p:spPr>
          <a:xfrm>
            <a:off x="6641074" y="1172842"/>
            <a:ext cx="5225806" cy="4512313"/>
          </a:xfrm>
          <a:prstGeom prst="rect">
            <a:avLst/>
          </a:prstGeom>
        </p:spPr>
      </p:pic>
    </p:spTree>
    <p:extLst>
      <p:ext uri="{BB962C8B-B14F-4D97-AF65-F5344CB8AC3E}">
        <p14:creationId xmlns:p14="http://schemas.microsoft.com/office/powerpoint/2010/main" val="3791989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032CD3-5106-915D-D53A-A4FFE27DBFC4}"/>
              </a:ext>
            </a:extLst>
          </p:cNvPr>
          <p:cNvSpPr>
            <a:spLocks noGrp="1"/>
          </p:cNvSpPr>
          <p:nvPr>
            <p:ph type="title"/>
          </p:nvPr>
        </p:nvSpPr>
        <p:spPr>
          <a:xfrm>
            <a:off x="6384717" y="-466316"/>
            <a:ext cx="5029200" cy="1889533"/>
          </a:xfrm>
        </p:spPr>
        <p:txBody>
          <a:bodyPr/>
          <a:lstStyle/>
          <a:p>
            <a:r>
              <a:rPr lang="en-US" dirty="0"/>
              <a:t>Challenges Faced</a:t>
            </a:r>
            <a:endParaRPr lang="en-IN" dirty="0"/>
          </a:p>
        </p:txBody>
      </p:sp>
      <p:pic>
        <p:nvPicPr>
          <p:cNvPr id="8" name="Content Placeholder 7">
            <a:extLst>
              <a:ext uri="{FF2B5EF4-FFF2-40B4-BE49-F238E27FC236}">
                <a16:creationId xmlns:a16="http://schemas.microsoft.com/office/drawing/2014/main" id="{1A473E36-B152-2B6D-92B2-00EF66B4E3B9}"/>
              </a:ext>
            </a:extLst>
          </p:cNvPr>
          <p:cNvPicPr>
            <a:picLocks noGrp="1" noChangeAspect="1"/>
          </p:cNvPicPr>
          <p:nvPr>
            <p:ph sz="quarter" idx="13"/>
          </p:nvPr>
        </p:nvPicPr>
        <p:blipFill>
          <a:blip r:embed="rId2"/>
          <a:stretch>
            <a:fillRect/>
          </a:stretch>
        </p:blipFill>
        <p:spPr>
          <a:xfrm>
            <a:off x="1148081" y="2242582"/>
            <a:ext cx="3495358" cy="2372836"/>
          </a:xfrm>
        </p:spPr>
      </p:pic>
      <p:sp>
        <p:nvSpPr>
          <p:cNvPr id="5" name="Content Placeholder 4">
            <a:extLst>
              <a:ext uri="{FF2B5EF4-FFF2-40B4-BE49-F238E27FC236}">
                <a16:creationId xmlns:a16="http://schemas.microsoft.com/office/drawing/2014/main" id="{8F75D3E6-5A9B-2849-0349-19631DCA4495}"/>
              </a:ext>
            </a:extLst>
          </p:cNvPr>
          <p:cNvSpPr>
            <a:spLocks noGrp="1"/>
          </p:cNvSpPr>
          <p:nvPr>
            <p:ph idx="1"/>
          </p:nvPr>
        </p:nvSpPr>
        <p:spPr>
          <a:xfrm>
            <a:off x="6242478" y="872226"/>
            <a:ext cx="5858082" cy="5904494"/>
          </a:xfrm>
        </p:spPr>
        <p:txBody>
          <a:bodyPr>
            <a:normAutofit fontScale="92500" lnSpcReduction="10000"/>
          </a:bodyPr>
          <a:lstStyle/>
          <a:p>
            <a:pPr marL="0" indent="0">
              <a:buNone/>
            </a:pPr>
            <a:r>
              <a:rPr lang="en-US" sz="1400" dirty="0"/>
              <a:t>Analyzing stock data, such as that of the State Bank of India (SBI), involves several challenges that can affect the accuracy and reliability of the analysis. Here are some common challenges faced in SBI stock data analysis:</a:t>
            </a:r>
          </a:p>
          <a:p>
            <a:pPr marL="0" indent="0">
              <a:buNone/>
            </a:pPr>
            <a:r>
              <a:rPr lang="en-US" sz="1400" b="1" dirty="0"/>
              <a:t>1. Data Quality Issues:</a:t>
            </a:r>
          </a:p>
          <a:p>
            <a:pPr>
              <a:buFont typeface="Arial" panose="020B0604020202020204" pitchFamily="34" charset="0"/>
              <a:buChar char="•"/>
            </a:pPr>
            <a:r>
              <a:rPr lang="en-US" sz="1400" b="1" dirty="0"/>
              <a:t>Missing Data:</a:t>
            </a:r>
            <a:r>
              <a:rPr lang="en-US" sz="1400" dirty="0"/>
              <a:t> Stock data might have missing values for certain days or time periods, especially during holidays or market closures, leading to gaps in the dataset.</a:t>
            </a:r>
          </a:p>
          <a:p>
            <a:pPr>
              <a:buFont typeface="Arial" panose="020B0604020202020204" pitchFamily="34" charset="0"/>
              <a:buChar char="•"/>
            </a:pPr>
            <a:r>
              <a:rPr lang="en-US" sz="1400" b="1" dirty="0"/>
              <a:t>Inaccurate Data:</a:t>
            </a:r>
            <a:r>
              <a:rPr lang="en-US" sz="1400" dirty="0"/>
              <a:t> Errors in recorded prices, volumes, or other metrics can lead to misleading analysis if not detected and corrected.</a:t>
            </a:r>
          </a:p>
          <a:p>
            <a:pPr marL="0" indent="0">
              <a:buNone/>
            </a:pPr>
            <a:r>
              <a:rPr lang="en-US" sz="1400" b="1" dirty="0"/>
              <a:t>2. High Volatility:</a:t>
            </a:r>
          </a:p>
          <a:p>
            <a:pPr>
              <a:buFont typeface="Arial" panose="020B0604020202020204" pitchFamily="34" charset="0"/>
              <a:buChar char="•"/>
            </a:pPr>
            <a:r>
              <a:rPr lang="en-US" sz="1400" b="1" dirty="0"/>
              <a:t>Market Volatility:</a:t>
            </a:r>
            <a:r>
              <a:rPr lang="en-US" sz="1400" dirty="0"/>
              <a:t> Stock prices can fluctuate widely within short periods due to various factors, making it difficult to identify clear trends or predict future movements.</a:t>
            </a:r>
          </a:p>
          <a:p>
            <a:pPr>
              <a:buFont typeface="Arial" panose="020B0604020202020204" pitchFamily="34" charset="0"/>
              <a:buChar char="•"/>
            </a:pPr>
            <a:r>
              <a:rPr lang="en-US" sz="1400" b="1" dirty="0"/>
              <a:t>Impact of External Events:</a:t>
            </a:r>
            <a:r>
              <a:rPr lang="en-US" sz="1400" dirty="0"/>
              <a:t> Unforeseen events such as economic downturns, political instability, or global crises (e.g., pandemics) can cause sudden and unpredictable changes in stock prices.</a:t>
            </a:r>
          </a:p>
          <a:p>
            <a:pPr marL="0" indent="0">
              <a:buNone/>
            </a:pPr>
            <a:r>
              <a:rPr lang="en-US" sz="1400" b="1" dirty="0"/>
              <a:t>3. Model Selection and Tuning</a:t>
            </a:r>
            <a:r>
              <a:rPr lang="en-US" sz="1400" dirty="0"/>
              <a:t>:</a:t>
            </a:r>
          </a:p>
          <a:p>
            <a:pPr>
              <a:buFont typeface="Arial" panose="020B0604020202020204" pitchFamily="34" charset="0"/>
              <a:buChar char="•"/>
            </a:pPr>
            <a:r>
              <a:rPr lang="en-US" sz="1400" b="1" dirty="0"/>
              <a:t>Overfitting</a:t>
            </a:r>
            <a:r>
              <a:rPr lang="en-US" sz="1400" dirty="0"/>
              <a:t>: When building predictive models, especially using complex algorithms like ARIMA, Facebook Prophet, or Machine Learning models, there is a risk of overfitting to historical data, leading to poor future predictions.</a:t>
            </a:r>
          </a:p>
          <a:p>
            <a:pPr>
              <a:buFont typeface="Arial" panose="020B0604020202020204" pitchFamily="34" charset="0"/>
              <a:buChar char="•"/>
            </a:pPr>
            <a:r>
              <a:rPr lang="en-US" sz="1400" b="1" dirty="0"/>
              <a:t>Model Complexity</a:t>
            </a:r>
            <a:r>
              <a:rPr lang="en-US" sz="1400" dirty="0"/>
              <a:t>: Selecting the right model and tuning it for accuracy without making it overly complex is a delicate balance.</a:t>
            </a:r>
          </a:p>
          <a:p>
            <a:pPr marL="0" indent="0">
              <a:buNone/>
            </a:pPr>
            <a:endParaRPr lang="en-IN" sz="1400" dirty="0"/>
          </a:p>
          <a:p>
            <a:pPr marL="0" indent="0">
              <a:buNone/>
            </a:pPr>
            <a:endParaRPr lang="en-IN" dirty="0"/>
          </a:p>
        </p:txBody>
      </p:sp>
    </p:spTree>
    <p:extLst>
      <p:ext uri="{BB962C8B-B14F-4D97-AF65-F5344CB8AC3E}">
        <p14:creationId xmlns:p14="http://schemas.microsoft.com/office/powerpoint/2010/main" val="30336323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5770BAF-0831-1813-F75B-48D37D7005E8}"/>
              </a:ext>
            </a:extLst>
          </p:cNvPr>
          <p:cNvPicPr>
            <a:picLocks noGrp="1" noChangeAspect="1"/>
          </p:cNvPicPr>
          <p:nvPr>
            <p:ph sz="quarter" idx="13"/>
          </p:nvPr>
        </p:nvPicPr>
        <p:blipFill>
          <a:blip r:embed="rId2"/>
          <a:stretch>
            <a:fillRect/>
          </a:stretch>
        </p:blipFill>
        <p:spPr>
          <a:xfrm>
            <a:off x="1088020" y="2082453"/>
            <a:ext cx="3889094" cy="2570570"/>
          </a:xfrm>
        </p:spPr>
      </p:pic>
      <p:sp>
        <p:nvSpPr>
          <p:cNvPr id="4" name="Content Placeholder 3">
            <a:extLst>
              <a:ext uri="{FF2B5EF4-FFF2-40B4-BE49-F238E27FC236}">
                <a16:creationId xmlns:a16="http://schemas.microsoft.com/office/drawing/2014/main" id="{4577AC22-3CEC-4F7F-196E-E2DCA8A2986F}"/>
              </a:ext>
            </a:extLst>
          </p:cNvPr>
          <p:cNvSpPr>
            <a:spLocks noGrp="1"/>
          </p:cNvSpPr>
          <p:nvPr>
            <p:ph idx="1"/>
          </p:nvPr>
        </p:nvSpPr>
        <p:spPr>
          <a:xfrm>
            <a:off x="6319777" y="558423"/>
            <a:ext cx="5741043" cy="6131744"/>
          </a:xfrm>
        </p:spPr>
        <p:txBody>
          <a:bodyPr/>
          <a:lstStyle/>
          <a:p>
            <a:pPr marL="0" indent="0">
              <a:buNone/>
            </a:pPr>
            <a:r>
              <a:rPr lang="en-US" b="1" dirty="0"/>
              <a:t>4. Real-time Analysis</a:t>
            </a:r>
            <a:r>
              <a:rPr lang="en-US" dirty="0"/>
              <a:t>:</a:t>
            </a:r>
          </a:p>
          <a:p>
            <a:pPr marL="742950" lvl="1" indent="-285750">
              <a:buFont typeface="+mj-lt"/>
              <a:buAutoNum type="arabicPeriod"/>
            </a:pPr>
            <a:r>
              <a:rPr lang="en-US" b="1" dirty="0"/>
              <a:t>Data Latency</a:t>
            </a:r>
            <a:r>
              <a:rPr lang="en-US" dirty="0"/>
              <a:t>: In real-time stock analysis, data latency can affect the timeliness and accuracy of predictions.</a:t>
            </a:r>
          </a:p>
          <a:p>
            <a:pPr marL="742950" lvl="1" indent="-285750">
              <a:buFont typeface="+mj-lt"/>
              <a:buAutoNum type="arabicPeriod"/>
            </a:pPr>
            <a:r>
              <a:rPr lang="en-US" b="1" dirty="0"/>
              <a:t>Algorithm Responsiveness</a:t>
            </a:r>
            <a:r>
              <a:rPr lang="en-US" dirty="0"/>
              <a:t>: Ensuring that algorithms are responsive to real-time data updates without introducing significant delays is a technical challenge.</a:t>
            </a:r>
          </a:p>
          <a:p>
            <a:pPr marL="0" indent="0">
              <a:buNone/>
            </a:pPr>
            <a:r>
              <a:rPr lang="en-US" b="1" dirty="0"/>
              <a:t>5. Visualization and Interpretation</a:t>
            </a:r>
            <a:r>
              <a:rPr lang="en-US" dirty="0"/>
              <a:t>:</a:t>
            </a:r>
          </a:p>
          <a:p>
            <a:pPr marL="742950" lvl="1" indent="-285750">
              <a:buFont typeface="+mj-lt"/>
              <a:buAutoNum type="arabicPeriod"/>
            </a:pPr>
            <a:r>
              <a:rPr lang="en-US" b="1" dirty="0"/>
              <a:t>Complex Data Representation</a:t>
            </a:r>
            <a:r>
              <a:rPr lang="en-US" dirty="0"/>
              <a:t>: Effectively visualizing stock data, trends, and predictions, especially for non-expert users, can be challenging.</a:t>
            </a:r>
          </a:p>
          <a:p>
            <a:pPr marL="742950" lvl="1" indent="-285750">
              <a:buFont typeface="+mj-lt"/>
              <a:buAutoNum type="arabicPeriod"/>
            </a:pPr>
            <a:r>
              <a:rPr lang="en-US" b="1" dirty="0"/>
              <a:t>Interpretation</a:t>
            </a:r>
            <a:r>
              <a:rPr lang="en-US" dirty="0"/>
              <a:t>: Interpreting complex graphs and forecasts, particularly when dealing with probabilistic models, requires skill and experience.</a:t>
            </a:r>
          </a:p>
          <a:p>
            <a:pPr marL="0" indent="0">
              <a:buNone/>
            </a:pPr>
            <a:r>
              <a:rPr lang="en-US" dirty="0"/>
              <a:t>These challenges require careful consideration and handling to conduct a robust and insightful analysis of SBI stock data.</a:t>
            </a:r>
          </a:p>
          <a:p>
            <a:endParaRPr lang="en-IN" dirty="0"/>
          </a:p>
        </p:txBody>
      </p:sp>
    </p:spTree>
    <p:extLst>
      <p:ext uri="{BB962C8B-B14F-4D97-AF65-F5344CB8AC3E}">
        <p14:creationId xmlns:p14="http://schemas.microsoft.com/office/powerpoint/2010/main" val="1229011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542C01-A4F1-43DD-105D-54726FF61D93}"/>
              </a:ext>
            </a:extLst>
          </p:cNvPr>
          <p:cNvSpPr>
            <a:spLocks noGrp="1"/>
          </p:cNvSpPr>
          <p:nvPr>
            <p:ph idx="1"/>
          </p:nvPr>
        </p:nvSpPr>
        <p:spPr>
          <a:xfrm>
            <a:off x="6416842" y="673770"/>
            <a:ext cx="5775158" cy="5967662"/>
          </a:xfrm>
        </p:spPr>
        <p:txBody>
          <a:bodyPr>
            <a:normAutofit/>
          </a:bodyPr>
          <a:lstStyle/>
          <a:p>
            <a:pPr marL="2286" indent="0">
              <a:buNone/>
            </a:pPr>
            <a:r>
              <a:rPr lang="en-US" sz="2400" b="1" dirty="0"/>
              <a:t>7. Sentiment Analysis</a:t>
            </a:r>
            <a:r>
              <a:rPr lang="en-US" sz="2400" dirty="0"/>
              <a:t>: Understanding market sentiment, which can be gleaned from news, social media, and other sources, helps investors gauge the emotional tone of the market and predict short-term movements.</a:t>
            </a:r>
          </a:p>
          <a:p>
            <a:pPr marL="2286" indent="0">
              <a:buNone/>
            </a:pPr>
            <a:r>
              <a:rPr lang="en-US" sz="2400" b="1" dirty="0"/>
              <a:t>8. Portfolio Management</a:t>
            </a:r>
            <a:r>
              <a:rPr lang="en-US" sz="2400" dirty="0"/>
              <a:t>: Regular market analysis helps in the ongoing management of investment portfolios, ensuring they are aligned with the investor’s goals and risk tolerance.</a:t>
            </a:r>
          </a:p>
          <a:p>
            <a:r>
              <a:rPr lang="en-US" sz="2400" dirty="0"/>
              <a:t>In summary, stock market analysis is a critical tool for investors and traders to navigate the complexities of the financial markets, maximize profits, and minimize risks.</a:t>
            </a:r>
          </a:p>
          <a:p>
            <a:endParaRPr lang="en-IN" dirty="0"/>
          </a:p>
        </p:txBody>
      </p:sp>
    </p:spTree>
    <p:extLst>
      <p:ext uri="{BB962C8B-B14F-4D97-AF65-F5344CB8AC3E}">
        <p14:creationId xmlns:p14="http://schemas.microsoft.com/office/powerpoint/2010/main" val="18533618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EED369-C6E2-586F-4EAD-77F25CC19168}"/>
              </a:ext>
            </a:extLst>
          </p:cNvPr>
          <p:cNvSpPr>
            <a:spLocks noGrp="1"/>
          </p:cNvSpPr>
          <p:nvPr>
            <p:ph type="title"/>
          </p:nvPr>
        </p:nvSpPr>
        <p:spPr>
          <a:xfrm>
            <a:off x="6240934" y="-578734"/>
            <a:ext cx="5029200" cy="1889533"/>
          </a:xfrm>
        </p:spPr>
        <p:txBody>
          <a:bodyPr/>
          <a:lstStyle/>
          <a:p>
            <a:r>
              <a:rPr lang="en-US" dirty="0"/>
              <a:t>CONCLUSION</a:t>
            </a:r>
            <a:endParaRPr lang="en-IN" dirty="0"/>
          </a:p>
        </p:txBody>
      </p:sp>
      <p:pic>
        <p:nvPicPr>
          <p:cNvPr id="10" name="Content Placeholder 9">
            <a:extLst>
              <a:ext uri="{FF2B5EF4-FFF2-40B4-BE49-F238E27FC236}">
                <a16:creationId xmlns:a16="http://schemas.microsoft.com/office/drawing/2014/main" id="{280600BC-BEBA-BE71-BF0C-85CF49526208}"/>
              </a:ext>
            </a:extLst>
          </p:cNvPr>
          <p:cNvPicPr>
            <a:picLocks noGrp="1" noChangeAspect="1"/>
          </p:cNvPicPr>
          <p:nvPr>
            <p:ph sz="quarter" idx="13"/>
          </p:nvPr>
        </p:nvPicPr>
        <p:blipFill>
          <a:blip r:embed="rId2"/>
          <a:stretch>
            <a:fillRect/>
          </a:stretch>
        </p:blipFill>
        <p:spPr>
          <a:xfrm>
            <a:off x="1331089" y="2040806"/>
            <a:ext cx="3206972" cy="2776387"/>
          </a:xfrm>
          <a:prstGeom prst="ellipse">
            <a:avLst/>
          </a:prstGeom>
          <a:ln>
            <a:noFill/>
          </a:ln>
          <a:effectLst>
            <a:softEdge rad="112500"/>
          </a:effectLst>
        </p:spPr>
      </p:pic>
      <p:sp>
        <p:nvSpPr>
          <p:cNvPr id="7" name="Content Placeholder 6">
            <a:extLst>
              <a:ext uri="{FF2B5EF4-FFF2-40B4-BE49-F238E27FC236}">
                <a16:creationId xmlns:a16="http://schemas.microsoft.com/office/drawing/2014/main" id="{4684E1F0-F5A8-954B-6A90-2615684D2EBA}"/>
              </a:ext>
            </a:extLst>
          </p:cNvPr>
          <p:cNvSpPr>
            <a:spLocks noGrp="1"/>
          </p:cNvSpPr>
          <p:nvPr>
            <p:ph idx="1"/>
          </p:nvPr>
        </p:nvSpPr>
        <p:spPr>
          <a:xfrm>
            <a:off x="6281369" y="859366"/>
            <a:ext cx="5825750" cy="5749778"/>
          </a:xfrm>
        </p:spPr>
        <p:txBody>
          <a:bodyPr>
            <a:normAutofit lnSpcReduction="10000"/>
          </a:bodyPr>
          <a:lstStyle/>
          <a:p>
            <a:r>
              <a:rPr lang="en-US" sz="1800" dirty="0"/>
              <a:t>The analysis of SBI stock data provides valuable  insights into the historical performance and future trends of one of India's largest and most influential banks.</a:t>
            </a:r>
          </a:p>
          <a:p>
            <a:r>
              <a:rPr lang="en-US" dirty="0"/>
              <a:t>By addressing challenges such as data quality, market volatility, and model selection, we can derive meaningful conclusions that guide investment decisions.</a:t>
            </a:r>
          </a:p>
          <a:p>
            <a:r>
              <a:rPr lang="en-US" dirty="0"/>
              <a:t>While predictive models like ARIMA and Facebook Prophet offer robust forecasting capabilities, they require careful tuning and validation to avoid overfitting and ensure accuracy. Additionally, recognizing seasonal patterns and adjusting for them enhances the reliability of the predictions.</a:t>
            </a:r>
          </a:p>
          <a:p>
            <a:r>
              <a:rPr lang="en-US" dirty="0"/>
              <a:t>In conclusion, SBI's stock analysis highlights the importance of comprehensive data handling, careful model selection, and an understanding of broader market dynamics. Investors should use the insights gained from this analysis to make informed decisions, while also staying vigilant of market conditions and continuously refining their strategies based on new data and emerging trends.</a:t>
            </a:r>
            <a:endParaRPr lang="en-IN" dirty="0"/>
          </a:p>
        </p:txBody>
      </p:sp>
    </p:spTree>
    <p:extLst>
      <p:ext uri="{BB962C8B-B14F-4D97-AF65-F5344CB8AC3E}">
        <p14:creationId xmlns:p14="http://schemas.microsoft.com/office/powerpoint/2010/main" val="34486374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7D3B4-A143-0931-A1B4-B25C42809429}"/>
              </a:ext>
            </a:extLst>
          </p:cNvPr>
          <p:cNvSpPr>
            <a:spLocks noGrp="1"/>
          </p:cNvSpPr>
          <p:nvPr>
            <p:ph type="ctrTitle"/>
          </p:nvPr>
        </p:nvSpPr>
        <p:spPr>
          <a:xfrm>
            <a:off x="685799" y="336431"/>
            <a:ext cx="6317189" cy="5971771"/>
          </a:xfrm>
        </p:spPr>
        <p:txBody>
          <a:bodyPr/>
          <a:lstStyle/>
          <a:p>
            <a:r>
              <a:rPr lang="en-US" dirty="0"/>
              <a:t>Thank you</a:t>
            </a:r>
          </a:p>
        </p:txBody>
      </p:sp>
    </p:spTree>
    <p:extLst>
      <p:ext uri="{BB962C8B-B14F-4D97-AF65-F5344CB8AC3E}">
        <p14:creationId xmlns:p14="http://schemas.microsoft.com/office/powerpoint/2010/main" val="1827241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D173-B4DD-AF0D-59E8-6CCE908EE5DA}"/>
              </a:ext>
            </a:extLst>
          </p:cNvPr>
          <p:cNvSpPr>
            <a:spLocks noGrp="1"/>
          </p:cNvSpPr>
          <p:nvPr>
            <p:ph type="ctrTitle"/>
          </p:nvPr>
        </p:nvSpPr>
        <p:spPr>
          <a:xfrm>
            <a:off x="5653976" y="359495"/>
            <a:ext cx="5891752" cy="4613618"/>
          </a:xfrm>
        </p:spPr>
        <p:txBody>
          <a:bodyPr/>
          <a:lstStyle/>
          <a:p>
            <a:r>
              <a:rPr lang="en-US" dirty="0"/>
              <a:t>DATA COLLECTION AND OVERVIEW</a:t>
            </a:r>
          </a:p>
        </p:txBody>
      </p:sp>
      <p:pic>
        <p:nvPicPr>
          <p:cNvPr id="15" name="Picture Placeholder 14" descr="A group of people sitting in a circle">
            <a:extLst>
              <a:ext uri="{FF2B5EF4-FFF2-40B4-BE49-F238E27FC236}">
                <a16:creationId xmlns:a16="http://schemas.microsoft.com/office/drawing/2014/main" id="{83CF12B1-5519-F1F3-F111-12E090AA1F3B}"/>
              </a:ext>
            </a:extLst>
          </p:cNvPr>
          <p:cNvPicPr>
            <a:picLocks noGrp="1" noChangeAspect="1"/>
          </p:cNvPicPr>
          <p:nvPr>
            <p:ph type="pic" sz="quarter" idx="13"/>
          </p:nvPr>
        </p:nvPicPr>
        <p:blipFill>
          <a:blip r:embed="rId3"/>
          <a:srcRect l="109" r="109"/>
          <a:stretch/>
        </p:blipFill>
        <p:spPr>
          <a:xfrm>
            <a:off x="646113" y="1430338"/>
            <a:ext cx="4370387" cy="4379912"/>
          </a:xfrm>
        </p:spPr>
      </p:pic>
    </p:spTree>
    <p:extLst>
      <p:ext uri="{BB962C8B-B14F-4D97-AF65-F5344CB8AC3E}">
        <p14:creationId xmlns:p14="http://schemas.microsoft.com/office/powerpoint/2010/main" val="2581133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20">
            <a:extLst>
              <a:ext uri="{FF2B5EF4-FFF2-40B4-BE49-F238E27FC236}">
                <a16:creationId xmlns:a16="http://schemas.microsoft.com/office/drawing/2014/main" id="{432C04AD-E354-6191-F311-37A9DC63B22E}"/>
              </a:ext>
            </a:extLst>
          </p:cNvPr>
          <p:cNvSpPr>
            <a:spLocks noGrp="1"/>
          </p:cNvSpPr>
          <p:nvPr>
            <p:ph idx="1"/>
          </p:nvPr>
        </p:nvSpPr>
        <p:spPr>
          <a:xfrm>
            <a:off x="487680" y="284747"/>
            <a:ext cx="4800600" cy="7110664"/>
          </a:xfrm>
        </p:spPr>
        <p:txBody>
          <a:bodyPr>
            <a:normAutofit fontScale="47500" lnSpcReduction="20000"/>
          </a:bodyPr>
          <a:lstStyle/>
          <a:p>
            <a:r>
              <a:rPr lang="en-US" sz="3800" dirty="0"/>
              <a:t>The SBI stock data is extracted from yahoo finance.com</a:t>
            </a:r>
          </a:p>
          <a:p>
            <a:r>
              <a:rPr lang="en-US" sz="3800" dirty="0"/>
              <a:t>Stock data typically consists of various key metrics that provide insights into the performance of a particular stock over time. Below are the common components included in stock data:</a:t>
            </a:r>
          </a:p>
          <a:p>
            <a:r>
              <a:rPr lang="en-US" sz="3800" dirty="0"/>
              <a:t>The data consists of 5100 rows and 7 columns</a:t>
            </a:r>
          </a:p>
          <a:p>
            <a:r>
              <a:rPr lang="en-US" sz="3800" dirty="0"/>
              <a:t>The columns contain :</a:t>
            </a:r>
          </a:p>
          <a:p>
            <a:pPr indent="-342900">
              <a:buFont typeface="+mj-lt"/>
              <a:buAutoNum type="arabicPeriod"/>
            </a:pPr>
            <a:r>
              <a:rPr lang="en-US" sz="3800" b="1" dirty="0"/>
              <a:t>Date</a:t>
            </a:r>
            <a:r>
              <a:rPr lang="en-US" sz="3800" dirty="0"/>
              <a:t> : The date of the stock record</a:t>
            </a:r>
          </a:p>
          <a:p>
            <a:pPr indent="-342900">
              <a:buFont typeface="+mj-lt"/>
              <a:buAutoNum type="arabicPeriod"/>
            </a:pPr>
            <a:r>
              <a:rPr lang="en-US" sz="3800" b="1" dirty="0"/>
              <a:t>Open</a:t>
            </a:r>
            <a:r>
              <a:rPr lang="en-US" sz="3800" dirty="0"/>
              <a:t> : Opening price of the stock</a:t>
            </a:r>
          </a:p>
          <a:p>
            <a:pPr indent="-342900">
              <a:buFont typeface="+mj-lt"/>
              <a:buAutoNum type="arabicPeriod"/>
            </a:pPr>
            <a:r>
              <a:rPr lang="en-US" sz="3800" b="1" dirty="0"/>
              <a:t>High</a:t>
            </a:r>
            <a:r>
              <a:rPr lang="en-US" sz="3800" dirty="0"/>
              <a:t> : Highest price of the stock during the day</a:t>
            </a:r>
          </a:p>
          <a:p>
            <a:pPr indent="-342900">
              <a:buFont typeface="+mj-lt"/>
              <a:buAutoNum type="arabicPeriod"/>
            </a:pPr>
            <a:r>
              <a:rPr lang="en-US" sz="3800" b="1" dirty="0"/>
              <a:t>Low</a:t>
            </a:r>
            <a:r>
              <a:rPr lang="en-US" sz="3800" dirty="0"/>
              <a:t> : Lowest price of the stock during the day</a:t>
            </a:r>
          </a:p>
          <a:p>
            <a:pPr indent="-342900">
              <a:buFont typeface="+mj-lt"/>
              <a:buAutoNum type="arabicPeriod"/>
            </a:pPr>
            <a:r>
              <a:rPr lang="en-US" sz="3800" b="1" dirty="0"/>
              <a:t>Close</a:t>
            </a:r>
            <a:r>
              <a:rPr lang="en-US" sz="3800" dirty="0"/>
              <a:t> : Closing price of the stock</a:t>
            </a:r>
          </a:p>
          <a:p>
            <a:pPr indent="-342900">
              <a:buFont typeface="+mj-lt"/>
              <a:buAutoNum type="arabicPeriod"/>
            </a:pPr>
            <a:r>
              <a:rPr lang="en-US" sz="3800" b="1" dirty="0"/>
              <a:t>Volume</a:t>
            </a:r>
            <a:r>
              <a:rPr lang="en-US" sz="3800" dirty="0"/>
              <a:t> : Number of shares traded</a:t>
            </a:r>
          </a:p>
          <a:p>
            <a:pPr marL="0" indent="0">
              <a:buNone/>
            </a:pPr>
            <a:endParaRPr lang="en-US" sz="3800" dirty="0"/>
          </a:p>
          <a:p>
            <a:pPr marL="0" indent="0">
              <a:buNone/>
            </a:pPr>
            <a:endParaRPr lang="en-US" sz="3300" dirty="0"/>
          </a:p>
          <a:p>
            <a:pPr marL="0" indent="0">
              <a:buNone/>
            </a:pPr>
            <a:endParaRPr lang="en-US" dirty="0"/>
          </a:p>
          <a:p>
            <a:endParaRPr lang="en-IN" dirty="0"/>
          </a:p>
        </p:txBody>
      </p:sp>
      <p:pic>
        <p:nvPicPr>
          <p:cNvPr id="18" name="Picture Placeholder 17">
            <a:extLst>
              <a:ext uri="{FF2B5EF4-FFF2-40B4-BE49-F238E27FC236}">
                <a16:creationId xmlns:a16="http://schemas.microsoft.com/office/drawing/2014/main" id="{4D6DE4EB-87A2-F333-3BF2-CA64929B8F1F}"/>
              </a:ext>
            </a:extLst>
          </p:cNvPr>
          <p:cNvPicPr>
            <a:picLocks noGrp="1" noChangeAspect="1"/>
          </p:cNvPicPr>
          <p:nvPr>
            <p:ph type="pic" sz="quarter" idx="13"/>
          </p:nvPr>
        </p:nvPicPr>
        <p:blipFill>
          <a:blip r:embed="rId3"/>
          <a:srcRect/>
          <a:stretch/>
        </p:blipFill>
        <p:spPr/>
      </p:pic>
    </p:spTree>
    <p:extLst>
      <p:ext uri="{BB962C8B-B14F-4D97-AF65-F5344CB8AC3E}">
        <p14:creationId xmlns:p14="http://schemas.microsoft.com/office/powerpoint/2010/main" val="1933365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3225C-D8BC-4F0A-339B-2E42BA1001E9}"/>
              </a:ext>
            </a:extLst>
          </p:cNvPr>
          <p:cNvSpPr>
            <a:spLocks noGrp="1"/>
          </p:cNvSpPr>
          <p:nvPr>
            <p:ph type="title"/>
          </p:nvPr>
        </p:nvSpPr>
        <p:spPr>
          <a:xfrm>
            <a:off x="192505" y="0"/>
            <a:ext cx="5415816" cy="2119280"/>
          </a:xfrm>
        </p:spPr>
        <p:txBody>
          <a:bodyPr/>
          <a:lstStyle/>
          <a:p>
            <a:r>
              <a:rPr lang="en-IN" dirty="0"/>
              <a:t>Why These Components Matter:</a:t>
            </a:r>
          </a:p>
        </p:txBody>
      </p:sp>
      <p:sp>
        <p:nvSpPr>
          <p:cNvPr id="5" name="Rectangle 1">
            <a:extLst>
              <a:ext uri="{FF2B5EF4-FFF2-40B4-BE49-F238E27FC236}">
                <a16:creationId xmlns:a16="http://schemas.microsoft.com/office/drawing/2014/main" id="{7291A26E-BE7F-5032-1CD1-B8C31F9C6CF4}"/>
              </a:ext>
            </a:extLst>
          </p:cNvPr>
          <p:cNvSpPr>
            <a:spLocks noGrp="1" noChangeArrowheads="1"/>
          </p:cNvSpPr>
          <p:nvPr>
            <p:ph idx="1"/>
          </p:nvPr>
        </p:nvSpPr>
        <p:spPr bwMode="auto">
          <a:xfrm>
            <a:off x="192505" y="2296001"/>
            <a:ext cx="574307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Open, High, Low, Close Prices:</a:t>
            </a:r>
            <a:r>
              <a:rPr kumimoji="0" lang="en-US" altLang="en-US" sz="1800" b="0" i="0" u="none" strike="noStrike" cap="none" normalizeH="0" baseline="0">
                <a:ln>
                  <a:noFill/>
                </a:ln>
                <a:solidFill>
                  <a:schemeClr val="tx1"/>
                </a:solidFill>
                <a:effectLst/>
                <a:latin typeface="Arial" panose="020B0604020202020204" pitchFamily="34" charset="0"/>
              </a:rPr>
              <a:t> These give a snapshot of the stock’s price movement throughout the trading day, helping to identify trends, volatility, and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Volume:</a:t>
            </a:r>
            <a:r>
              <a:rPr kumimoji="0" lang="en-US" altLang="en-US" sz="1800" b="0" i="0" u="none" strike="noStrike" cap="none" normalizeH="0" baseline="0">
                <a:ln>
                  <a:noFill/>
                </a:ln>
                <a:solidFill>
                  <a:schemeClr val="tx1"/>
                </a:solidFill>
                <a:effectLst/>
                <a:latin typeface="Arial" panose="020B0604020202020204" pitchFamily="34" charset="0"/>
              </a:rPr>
              <a:t> Provides insight into the liquidity of the stock. High trading volume indicates that the stock is actively traded and may be more liquid.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Adjusted Close Price:</a:t>
            </a:r>
            <a:r>
              <a:rPr kumimoji="0" lang="en-US" altLang="en-US" sz="1800" b="0" i="0" u="none" strike="noStrike" cap="none" normalizeH="0" baseline="0">
                <a:ln>
                  <a:noFill/>
                </a:ln>
                <a:solidFill>
                  <a:schemeClr val="tx1"/>
                </a:solidFill>
                <a:effectLst/>
                <a:latin typeface="Arial" panose="020B0604020202020204" pitchFamily="34" charset="0"/>
              </a:rPr>
              <a:t> Helps in analyzing the performance of the stock over time while considering factors like dividends, which directly affect shareholder returns. </a:t>
            </a:r>
          </a:p>
        </p:txBody>
      </p:sp>
      <p:pic>
        <p:nvPicPr>
          <p:cNvPr id="15" name="Picture Placeholder 14">
            <a:extLst>
              <a:ext uri="{FF2B5EF4-FFF2-40B4-BE49-F238E27FC236}">
                <a16:creationId xmlns:a16="http://schemas.microsoft.com/office/drawing/2014/main" id="{B7005679-711C-0379-049B-621B6B91F452}"/>
              </a:ext>
            </a:extLst>
          </p:cNvPr>
          <p:cNvPicPr>
            <a:picLocks noGrp="1" noChangeAspect="1"/>
          </p:cNvPicPr>
          <p:nvPr>
            <p:ph type="pic" sz="quarter" idx="13"/>
          </p:nvPr>
        </p:nvPicPr>
        <p:blipFill>
          <a:blip r:embed="rId2"/>
          <a:srcRect t="18380" b="18380"/>
          <a:stretch>
            <a:fillRect/>
          </a:stretch>
        </p:blipFill>
        <p:spPr>
          <a:xfrm>
            <a:off x="6256421" y="308810"/>
            <a:ext cx="5743074" cy="6240379"/>
          </a:xfrm>
        </p:spPr>
      </p:pic>
    </p:spTree>
    <p:extLst>
      <p:ext uri="{BB962C8B-B14F-4D97-AF65-F5344CB8AC3E}">
        <p14:creationId xmlns:p14="http://schemas.microsoft.com/office/powerpoint/2010/main" val="31020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E456073-8CCD-AA35-AE8B-624BB55C5C03}"/>
              </a:ext>
            </a:extLst>
          </p:cNvPr>
          <p:cNvSpPr>
            <a:spLocks noGrp="1"/>
          </p:cNvSpPr>
          <p:nvPr>
            <p:ph type="ctrTitle"/>
          </p:nvPr>
        </p:nvSpPr>
        <p:spPr>
          <a:xfrm>
            <a:off x="256675" y="675018"/>
            <a:ext cx="6320588" cy="5693697"/>
          </a:xfrm>
        </p:spPr>
        <p:txBody>
          <a:bodyPr/>
          <a:lstStyle/>
          <a:p>
            <a:r>
              <a:rPr lang="en-US" dirty="0"/>
              <a:t>   Exploratory </a:t>
            </a:r>
            <a:br>
              <a:rPr lang="en-US" dirty="0"/>
            </a:br>
            <a:r>
              <a:rPr lang="en-US" dirty="0"/>
              <a:t>  Data Analysis</a:t>
            </a:r>
            <a:endParaRPr lang="en-IN" dirty="0"/>
          </a:p>
        </p:txBody>
      </p:sp>
      <p:pic>
        <p:nvPicPr>
          <p:cNvPr id="8" name="Picture Placeholder 7">
            <a:extLst>
              <a:ext uri="{FF2B5EF4-FFF2-40B4-BE49-F238E27FC236}">
                <a16:creationId xmlns:a16="http://schemas.microsoft.com/office/drawing/2014/main" id="{E2B17108-FF26-CF26-D036-5824E723FA50}"/>
              </a:ext>
            </a:extLst>
          </p:cNvPr>
          <p:cNvPicPr>
            <a:picLocks noGrp="1" noChangeAspect="1"/>
          </p:cNvPicPr>
          <p:nvPr>
            <p:ph type="pic" sz="quarter" idx="13"/>
          </p:nvPr>
        </p:nvPicPr>
        <p:blipFill>
          <a:blip r:embed="rId2"/>
          <a:srcRect l="9643" r="9643"/>
          <a:stretch/>
        </p:blipFill>
        <p:spPr>
          <a:xfrm>
            <a:off x="6278880" y="1171074"/>
            <a:ext cx="5495092" cy="4630496"/>
          </a:xfrm>
          <a:prstGeom prst="ellipse">
            <a:avLst/>
          </a:prstGeom>
          <a:ln>
            <a:noFill/>
          </a:ln>
          <a:effectLst>
            <a:softEdge rad="112500"/>
          </a:effectLst>
        </p:spPr>
      </p:pic>
    </p:spTree>
    <p:extLst>
      <p:ext uri="{BB962C8B-B14F-4D97-AF65-F5344CB8AC3E}">
        <p14:creationId xmlns:p14="http://schemas.microsoft.com/office/powerpoint/2010/main" val="3589516490"/>
      </p:ext>
    </p:extLst>
  </p:cSld>
  <p:clrMapOvr>
    <a:masterClrMapping/>
  </p:clrMapOvr>
</p:sld>
</file>

<file path=ppt/theme/theme1.xml><?xml version="1.0" encoding="utf-8"?>
<a:theme xmlns:a="http://schemas.openxmlformats.org/drawingml/2006/main" name="Facet">
  <a:themeElements>
    <a:clrScheme name="Budget Deck">
      <a:dk1>
        <a:srgbClr val="000000"/>
      </a:dk1>
      <a:lt1>
        <a:srgbClr val="FFFFFF"/>
      </a:lt1>
      <a:dk2>
        <a:srgbClr val="0A3D39"/>
      </a:dk2>
      <a:lt2>
        <a:srgbClr val="EBEBEB"/>
      </a:lt2>
      <a:accent1>
        <a:srgbClr val="0B3A24"/>
      </a:accent1>
      <a:accent2>
        <a:srgbClr val="DEF44F"/>
      </a:accent2>
      <a:accent3>
        <a:srgbClr val="9F1841"/>
      </a:accent3>
      <a:accent4>
        <a:srgbClr val="F52960"/>
      </a:accent4>
      <a:accent5>
        <a:srgbClr val="F2EEEC"/>
      </a:accent5>
      <a:accent6>
        <a:srgbClr val="CDC3BD"/>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M89119559_win32_SL_v12" id="{C01BAC73-0B3A-432A-9A66-CE35AFA6707E}" vid="{C89B484E-ECF6-4544-87E6-7FB4BF121D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A92A3E-F2B0-4292-AC0B-570CBB84965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5809F07-C111-4867-90B5-0CE7E302C86C}">
  <ds:schemaRefs>
    <ds:schemaRef ds:uri="http://schemas.microsoft.com/sharepoint/v3/contenttype/forms"/>
  </ds:schemaRefs>
</ds:datastoreItem>
</file>

<file path=customXml/itemProps3.xml><?xml version="1.0" encoding="utf-8"?>
<ds:datastoreItem xmlns:ds="http://schemas.openxmlformats.org/officeDocument/2006/customXml" ds:itemID="{A9D6A77E-EA39-4A1C-BA35-11637B4AD5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Greenback presentation</Template>
  <TotalTime>2149</TotalTime>
  <Words>2579</Words>
  <Application>Microsoft Office PowerPoint</Application>
  <PresentationFormat>Widescreen</PresentationFormat>
  <Paragraphs>195</Paragraphs>
  <Slides>51</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Aptos</vt:lpstr>
      <vt:lpstr>Arial</vt:lpstr>
      <vt:lpstr>Arial Unicode MS</vt:lpstr>
      <vt:lpstr>Calibri</vt:lpstr>
      <vt:lpstr>Courier New</vt:lpstr>
      <vt:lpstr>Indeed Sans</vt:lpstr>
      <vt:lpstr>Trebuchet MS</vt:lpstr>
      <vt:lpstr>Wingdings 3</vt:lpstr>
      <vt:lpstr>Facet</vt:lpstr>
      <vt:lpstr>Stock Market Analysis</vt:lpstr>
      <vt:lpstr>Agenda</vt:lpstr>
      <vt:lpstr>INTRODUCTION</vt:lpstr>
      <vt:lpstr>PowerPoint Presentation</vt:lpstr>
      <vt:lpstr>PowerPoint Presentation</vt:lpstr>
      <vt:lpstr>DATA COLLECTION AND OVERVIEW</vt:lpstr>
      <vt:lpstr>PowerPoint Presentation</vt:lpstr>
      <vt:lpstr>Why These Components Matter:</vt:lpstr>
      <vt:lpstr>   Exploratory    Data Analysis</vt:lpstr>
      <vt:lpstr>What is EDA?</vt:lpstr>
      <vt:lpstr>Steps to be performed in EDA</vt:lpstr>
      <vt:lpstr>1. Understanding the Data</vt:lpstr>
      <vt:lpstr>2. Data Cleaning</vt:lpstr>
      <vt:lpstr>PowerPoint Presentation</vt:lpstr>
      <vt:lpstr>Locating Outliers in the Data</vt:lpstr>
      <vt:lpstr>PowerPoint Presentation</vt:lpstr>
      <vt:lpstr>Categorize values</vt:lpstr>
      <vt:lpstr>Distribution of Numerical Variables</vt:lpstr>
      <vt:lpstr>Distribution of Categorical variables</vt:lpstr>
      <vt:lpstr>Data Visualizations</vt:lpstr>
      <vt:lpstr>WHAT IS DATA VISUALIZATION ?</vt:lpstr>
      <vt:lpstr>PowerPoint Presentation</vt:lpstr>
      <vt:lpstr>PowerPoint Presentation</vt:lpstr>
      <vt:lpstr>Feature Engineering</vt:lpstr>
      <vt:lpstr>Model Building          and  Model Evaluation</vt:lpstr>
      <vt:lpstr>PowerPoint Presentation</vt:lpstr>
      <vt:lpstr>ARIMA MODEL</vt:lpstr>
      <vt:lpstr>PowerPoint Presentation</vt:lpstr>
      <vt:lpstr>PowerPoint Presentation</vt:lpstr>
      <vt:lpstr>Linear Regression</vt:lpstr>
      <vt:lpstr>PowerPoint Presentation</vt:lpstr>
      <vt:lpstr>Random Forest</vt:lpstr>
      <vt:lpstr>PowerPoint Presentation</vt:lpstr>
      <vt:lpstr>Support Vector Machine(SVM)</vt:lpstr>
      <vt:lpstr>PowerPoint Presentation</vt:lpstr>
      <vt:lpstr>Long Short-Term Memory(LSTM)</vt:lpstr>
      <vt:lpstr>PowerPoint Presentation</vt:lpstr>
      <vt:lpstr>FaceBookProphet(Fbprophet)</vt:lpstr>
      <vt:lpstr>PowerPoint Presentation</vt:lpstr>
      <vt:lpstr>PowerPoint Presentation</vt:lpstr>
      <vt:lpstr>Model Deployment</vt:lpstr>
      <vt:lpstr>PowerPoint Presentation</vt:lpstr>
      <vt:lpstr>PowerPoint Presentation</vt:lpstr>
      <vt:lpstr>PowerPoint Presentation</vt:lpstr>
      <vt:lpstr>PowerPoint Presentation</vt:lpstr>
      <vt:lpstr>PowerPoint Presentation</vt:lpstr>
      <vt:lpstr>PowerPoint Presentation</vt:lpstr>
      <vt:lpstr>Challenges Faced</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Mudhigonda Shreya</dc:creator>
  <cp:lastModifiedBy>Shivangi Sharma</cp:lastModifiedBy>
  <cp:revision>3</cp:revision>
  <dcterms:created xsi:type="dcterms:W3CDTF">2024-08-26T16:08:10Z</dcterms:created>
  <dcterms:modified xsi:type="dcterms:W3CDTF">2024-08-29T14:16:13Z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