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erriweather" panose="000005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3f739494e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3f739494e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3f739494e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3f739494e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71261a8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71261a8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3f739494e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3f739494e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3ff81fcc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3ff81fcc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3ff81fc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3ff81fc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3ff81fcc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3ff81fcc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3ff81fcc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3ff81fcc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e97f4b2e9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e97f4b2e9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71261a8e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71261a8e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72a7821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72a7821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e97f4b2e9_4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e97f4b2e9_4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71261a8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71261a8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71261a8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71261a8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3f739494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3f739494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3f739494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3f739494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3f73949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3f739494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13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1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0" name="Google Shape;60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1806125" y="868551"/>
            <a:ext cx="5017500" cy="17850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Bankruptcy Prevention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5227775" y="2763300"/>
            <a:ext cx="3314400" cy="17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</a:rPr>
              <a:t>Presented by: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</a:rPr>
              <a:t>Shivangi Sharma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3522105" y="2388632"/>
            <a:ext cx="447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460950" y="400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and Visualization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293850" y="1256700"/>
            <a:ext cx="8389200" cy="3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5">
                <a:solidFill>
                  <a:schemeClr val="dk1"/>
                </a:solidFill>
              </a:rPr>
              <a:t>Crosstab was created for each x variable with respect to the y variable(class_yn) to display the frequency distribution of variables and to understand the relationship</a:t>
            </a:r>
            <a:r>
              <a:rPr lang="en-GB" sz="2350">
                <a:solidFill>
                  <a:schemeClr val="dk1"/>
                </a:solidFill>
              </a:rPr>
              <a:t> </a:t>
            </a:r>
            <a:r>
              <a:rPr lang="en-GB" sz="1868">
                <a:solidFill>
                  <a:schemeClr val="dk1"/>
                </a:solidFill>
              </a:rPr>
              <a:t>between the variables.</a:t>
            </a:r>
            <a:endParaRPr sz="1868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18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18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50" y="2033579"/>
            <a:ext cx="1801434" cy="149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188" y="2038027"/>
            <a:ext cx="1801425" cy="1482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7350" y="3451547"/>
            <a:ext cx="1801425" cy="153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2950" y="3609802"/>
            <a:ext cx="1801425" cy="15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1900" y="3520425"/>
            <a:ext cx="1849324" cy="15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530675" y="2916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and Visualization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1297500" y="10593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30">
                <a:solidFill>
                  <a:schemeClr val="dk2"/>
                </a:solidFill>
                <a:highlight>
                  <a:schemeClr val="dk1"/>
                </a:highlight>
              </a:rPr>
              <a:t>6.  Outlier Analysis</a:t>
            </a:r>
            <a:endParaRPr sz="593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930">
                <a:solidFill>
                  <a:schemeClr val="dk2"/>
                </a:solidFill>
                <a:highlight>
                  <a:schemeClr val="dk1"/>
                </a:highlight>
              </a:rPr>
              <a:t>Histograms and Box Plots: Created histograms and box plots for numerical columns to examine distributions and identify outliers.</a:t>
            </a:r>
            <a:endParaRPr sz="593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9" y="2571744"/>
            <a:ext cx="3456875" cy="16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500" y="2571752"/>
            <a:ext cx="3700690" cy="16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577600" y="1321450"/>
            <a:ext cx="7038900" cy="19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87"/>
              <a:t>1.  Creation of New Features</a:t>
            </a:r>
            <a:endParaRPr sz="5587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85"/>
              <a:t>x  : Introduced a new feature x [Input]</a:t>
            </a:r>
            <a:endParaRPr sz="5085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85"/>
              <a:t>y  : Introduced a new feature y [Target  Variable]</a:t>
            </a:r>
            <a:endParaRPr sz="5085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957"/>
              <a:t>Action: Separated the dataset into features (X) and target variable (y), with y .</a:t>
            </a:r>
            <a:endParaRPr sz="4957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957"/>
              <a:t>Purpose: Prepares the data for supervised learning, where the model learns to predict the target based on the features.</a:t>
            </a:r>
            <a:endParaRPr sz="4957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12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875" y="3167600"/>
            <a:ext cx="3513125" cy="16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604050" y="1281475"/>
            <a:ext cx="7038900" cy="17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2.</a:t>
            </a:r>
            <a:r>
              <a:rPr lang="en-GB" sz="4300" b="1"/>
              <a:t> </a:t>
            </a:r>
            <a:r>
              <a:rPr lang="en-GB" sz="4400" b="1">
                <a:solidFill>
                  <a:srgbClr val="212121"/>
                </a:solidFill>
                <a:highlight>
                  <a:srgbClr val="FFFFFF"/>
                </a:highlight>
              </a:rPr>
              <a:t>Splitting the data into train and test</a:t>
            </a:r>
            <a:endParaRPr sz="43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900"/>
              <a:t>Train Test Split : To have unknown data points to test the data rather than testing with the same points with which               the model was trained. This helps capture the model performance much better.</a:t>
            </a:r>
            <a:endParaRPr sz="39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900"/>
              <a:t>Action: Split the data into training (80%) and testing (20%) sets.</a:t>
            </a:r>
            <a:endParaRPr sz="39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900"/>
              <a:t>Purpose: Provides data for training the model and evaluating its performance on unseen data to ensure generalization.</a:t>
            </a:r>
            <a:endParaRPr sz="39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75" y="3057725"/>
            <a:ext cx="7990275" cy="1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Building 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1052550" y="1213800"/>
            <a:ext cx="7038900" cy="27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Selection: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Decision Tree: Chosen for its ability to handle complex relationships in data and robust performance across various metrics.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Other Models Evaluated: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Logistic Regression, SVM, Decision Tree, KNN, Random Forest: Each model was trained and evaluated using classification reports to assess their performance in predicting Bankruptcy or Non-Bankruptcy.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15925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Building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900100" y="1017725"/>
            <a:ext cx="70389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Evaluation Metrics: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Classification Report: Used to analyze precision, recall, F1-score, and accuracy of each model, providing insights into their strengths and weaknesses.</a:t>
            </a:r>
            <a:endParaRPr sz="1500"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75" y="2571750"/>
            <a:ext cx="4526975" cy="21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775" y="2571750"/>
            <a:ext cx="3490475" cy="21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Building 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555450" y="10177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00" y="1816375"/>
            <a:ext cx="3690574" cy="18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725" y="1816375"/>
            <a:ext cx="4423584" cy="18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Deployment and Prediction Model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509475" y="1085400"/>
            <a:ext cx="8322900" cy="13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Streamlit Application: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 Streamlit application was developed to provide an interactive interface for predicting bankruptcy using the trained model.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Pickle Files: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trained model is saved as a pickle file to efficiently store and load the model for future use without retraining.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75" y="2485200"/>
            <a:ext cx="4292309" cy="23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45025"/>
            <a:ext cx="60483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25" y="1654699"/>
            <a:ext cx="7415925" cy="323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3040350" y="2225550"/>
            <a:ext cx="30633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Thank you!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200150" y="393750"/>
            <a:ext cx="7136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Bankruptcy Prevention</a:t>
            </a:r>
            <a:endParaRPr sz="3400">
              <a:highlight>
                <a:srgbClr val="000000"/>
              </a:highlight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12975" y="1146175"/>
            <a:ext cx="729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dk1"/>
                </a:solidFill>
              </a:rPr>
              <a:t>Business Objective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Objective: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goal is to predict the likelihood of a business going bankrupt using various company features.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This is a binary classification project where the target variable indicates bankruptcy (1) or non-bankruptcy (0).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Definition of Bankruptcy Prevention: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Bankruptcy prevention involves identifying and mitigating factors that could lead to a business's financial failure, allowing for timely interventions to avoid insolvency.</a:t>
            </a:r>
            <a:endParaRPr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Data Overview &amp; Features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458500" y="2165425"/>
            <a:ext cx="6764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99950" y="934775"/>
            <a:ext cx="79299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Data Overview: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dataset includes information on 250 companies, each described by 7 features related to risk and operational metrics.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Features: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b="1">
                <a:solidFill>
                  <a:schemeClr val="dk1"/>
                </a:solidFill>
              </a:rPr>
              <a:t>Industrial Risk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b="1">
                <a:solidFill>
                  <a:schemeClr val="dk1"/>
                </a:solidFill>
              </a:rPr>
              <a:t>Management Risk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b="1">
                <a:solidFill>
                  <a:schemeClr val="dk1"/>
                </a:solidFill>
              </a:rPr>
              <a:t>Financial Flexibility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b="1">
                <a:solidFill>
                  <a:schemeClr val="dk1"/>
                </a:solidFill>
              </a:rPr>
              <a:t>Credibility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b="1">
                <a:solidFill>
                  <a:schemeClr val="dk1"/>
                </a:solidFill>
              </a:rPr>
              <a:t>Competitiveness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b="1">
                <a:solidFill>
                  <a:schemeClr val="dk1"/>
                </a:solidFill>
              </a:rPr>
              <a:t>Operating risk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b="1">
                <a:solidFill>
                  <a:schemeClr val="dk1"/>
                </a:solidFill>
              </a:rPr>
              <a:t>Class (Target)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Data Overview &amp; Features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458500" y="2165425"/>
            <a:ext cx="6764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799950" y="934775"/>
            <a:ext cx="79299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dk1"/>
                </a:solidFill>
              </a:rPr>
              <a:t>Slide 3: Methodology and Deployment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Methodology: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We performed Exploratory Data Analysis (EDA) to understand the data and identify patterns.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Feature Engineering was conducted to create meaningful variables.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Various algorithms were tested, including Decision Trees, which was selected for deployment due to its interpretability and performance.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Deployment: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Decision Tree model is implemented to predict the bankruptcy status of businesses.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This model can be used in business decision-making processes to identify high-risk companies and take preventive actions to avoid bankruptcy.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548100" y="3746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Project FLow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271200" y="19842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775" y="711075"/>
            <a:ext cx="5410950" cy="48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60950" y="5401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and Visualization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dk1"/>
                </a:solidFill>
              </a:rPr>
              <a:t>1. Data Overview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dk1"/>
                </a:solidFill>
              </a:rPr>
              <a:t>Structure and Descriptive Statistics: The dataset's structure was inspected using info() and describe(), which showed no duplicate entries or null values, ensuring data integrity.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025" y="2571750"/>
            <a:ext cx="2673575" cy="23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725" y="2571750"/>
            <a:ext cx="3468400" cy="23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30675" y="4154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and Visualization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2" b="1">
                <a:solidFill>
                  <a:schemeClr val="dk1"/>
                </a:solidFill>
              </a:rPr>
              <a:t>2.  Visualization and Correlation Analysis</a:t>
            </a:r>
            <a:endParaRPr sz="1452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52" b="1">
                <a:solidFill>
                  <a:schemeClr val="dk1"/>
                </a:solidFill>
              </a:rPr>
              <a:t>Pair Plot: Created pair plots for numerical features to explore relationships and distributions, helping to identify patterns.</a:t>
            </a:r>
            <a:endParaRPr sz="1452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52" b="1">
                <a:solidFill>
                  <a:schemeClr val="dk1"/>
                </a:solidFill>
              </a:rPr>
              <a:t>Correlation Matrix: Generated a correlation matrix and heatmap, revealing that "Air Temperature" and "Process Temperature," as well as "Rotational Speed" and "Torque," are highly correlated.</a:t>
            </a:r>
            <a:endParaRPr sz="1452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452" y="2823950"/>
            <a:ext cx="2875223" cy="223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350" y="3002338"/>
            <a:ext cx="3936951" cy="18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Exploratory Data Analysis and Visualization</a:t>
            </a:r>
            <a:endParaRPr u="sng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07000" y="1077200"/>
            <a:ext cx="7862100" cy="3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Distribution Analysis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Analysed the distribution of Bankruptcy status with pie chart and bargraphs</a:t>
            </a:r>
            <a:r>
              <a:rPr lang="en-GB" sz="1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474" y="2571750"/>
            <a:ext cx="2425899" cy="20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602525" y="2072100"/>
            <a:ext cx="4570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60950" y="4301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and Visualization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264875" y="1009500"/>
            <a:ext cx="7524600" cy="31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44">
                <a:solidFill>
                  <a:schemeClr val="dk1"/>
                </a:solidFill>
              </a:rPr>
              <a:t>4. Histogram:</a:t>
            </a:r>
            <a:endParaRPr sz="3044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44">
                <a:solidFill>
                  <a:schemeClr val="dk1"/>
                </a:solidFill>
              </a:rPr>
              <a:t>Histogram was created to look into each variable to look at the distribution.</a:t>
            </a:r>
            <a:endParaRPr sz="3044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100" y="2032425"/>
            <a:ext cx="5348149" cy="30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Office PowerPoint</Application>
  <PresentationFormat>On-screen Show (16:9)</PresentationFormat>
  <Paragraphs>107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Roboto</vt:lpstr>
      <vt:lpstr>Merriweather</vt:lpstr>
      <vt:lpstr>Arial</vt:lpstr>
      <vt:lpstr>Lato</vt:lpstr>
      <vt:lpstr>Calibri</vt:lpstr>
      <vt:lpstr>Simple Dark</vt:lpstr>
      <vt:lpstr>Bankruptcy Prevention</vt:lpstr>
      <vt:lpstr>Bankruptcy Prevention</vt:lpstr>
      <vt:lpstr> Data Overview &amp; Features</vt:lpstr>
      <vt:lpstr> Data Overview &amp; Features</vt:lpstr>
      <vt:lpstr>Project FLow</vt:lpstr>
      <vt:lpstr>Exploratory Data Analysis and Visualization</vt:lpstr>
      <vt:lpstr>Exploratory Data Analysis and Visualization</vt:lpstr>
      <vt:lpstr>Exploratory Data Analysis and Visualization</vt:lpstr>
      <vt:lpstr>Exploratory Data Analysis and Visualization</vt:lpstr>
      <vt:lpstr>Exploratory Data Analysis and Visualization</vt:lpstr>
      <vt:lpstr>Exploratory Data Analysis and Visualization</vt:lpstr>
      <vt:lpstr>Feature Engineering</vt:lpstr>
      <vt:lpstr>Feature Engineering</vt:lpstr>
      <vt:lpstr>Model Building </vt:lpstr>
      <vt:lpstr>Model Building</vt:lpstr>
      <vt:lpstr>Model Building </vt:lpstr>
      <vt:lpstr>User Deployment and Prediction Model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Shivangi Sharma</dc:creator>
  <cp:lastModifiedBy>Shivangi Sharma</cp:lastModifiedBy>
  <cp:revision>2</cp:revision>
  <dcterms:modified xsi:type="dcterms:W3CDTF">2024-08-29T14:25:32Z</dcterms:modified>
</cp:coreProperties>
</file>