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56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C7C204-08D0-4544-982B-3418C770A521}" v="17" dt="2025-03-19T09:04:11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27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gi Singal" userId="04e61785b6a2a2b1" providerId="LiveId" clId="{70C7C204-08D0-4544-982B-3418C770A521}"/>
    <pc:docChg chg="undo custSel addSld modSld sldOrd">
      <pc:chgData name="Shivangi Singal" userId="04e61785b6a2a2b1" providerId="LiveId" clId="{70C7C204-08D0-4544-982B-3418C770A521}" dt="2025-03-19T09:04:37.868" v="295" actId="478"/>
      <pc:docMkLst>
        <pc:docMk/>
      </pc:docMkLst>
      <pc:sldChg chg="addSp delSp modSp mod ord">
        <pc:chgData name="Shivangi Singal" userId="04e61785b6a2a2b1" providerId="LiveId" clId="{70C7C204-08D0-4544-982B-3418C770A521}" dt="2025-03-05T17:03:26.133" v="157" actId="21"/>
        <pc:sldMkLst>
          <pc:docMk/>
          <pc:sldMk cId="0" sldId="256"/>
        </pc:sldMkLst>
        <pc:spChg chg="mod">
          <ac:chgData name="Shivangi Singal" userId="04e61785b6a2a2b1" providerId="LiveId" clId="{70C7C204-08D0-4544-982B-3418C770A521}" dt="2025-03-05T16:58:56.744" v="81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Shivangi Singal" userId="04e61785b6a2a2b1" providerId="LiveId" clId="{70C7C204-08D0-4544-982B-3418C770A521}" dt="2025-03-05T17:03:26.133" v="157" actId="21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Shivangi Singal" userId="04e61785b6a2a2b1" providerId="LiveId" clId="{70C7C204-08D0-4544-982B-3418C770A521}" dt="2025-03-05T17:02:16.662" v="138" actId="6549"/>
          <ac:spMkLst>
            <pc:docMk/>
            <pc:sldMk cId="0" sldId="256"/>
            <ac:spMk id="6" creationId="{C134EB5B-5F56-F1DC-F17F-2E3914B04543}"/>
          </ac:spMkLst>
        </pc:spChg>
      </pc:sldChg>
      <pc:sldChg chg="addSp delSp modSp new mod">
        <pc:chgData name="Shivangi Singal" userId="04e61785b6a2a2b1" providerId="LiveId" clId="{70C7C204-08D0-4544-982B-3418C770A521}" dt="2025-03-05T17:09:13.901" v="291" actId="113"/>
        <pc:sldMkLst>
          <pc:docMk/>
          <pc:sldMk cId="2359652088" sldId="257"/>
        </pc:sldMkLst>
        <pc:spChg chg="add mod">
          <ac:chgData name="Shivangi Singal" userId="04e61785b6a2a2b1" providerId="LiveId" clId="{70C7C204-08D0-4544-982B-3418C770A521}" dt="2025-03-05T16:57:52.400" v="57" actId="1076"/>
          <ac:spMkLst>
            <pc:docMk/>
            <pc:sldMk cId="2359652088" sldId="257"/>
            <ac:spMk id="3" creationId="{69FFA558-474C-C769-A742-03598904BAA4}"/>
          </ac:spMkLst>
        </pc:spChg>
        <pc:spChg chg="add mod">
          <ac:chgData name="Shivangi Singal" userId="04e61785b6a2a2b1" providerId="LiveId" clId="{70C7C204-08D0-4544-982B-3418C770A521}" dt="2025-03-05T16:58:29.536" v="77" actId="1076"/>
          <ac:spMkLst>
            <pc:docMk/>
            <pc:sldMk cId="2359652088" sldId="257"/>
            <ac:spMk id="4" creationId="{111A0271-9509-1DD8-18B6-24147BECE08D}"/>
          </ac:spMkLst>
        </pc:spChg>
        <pc:spChg chg="add mod">
          <ac:chgData name="Shivangi Singal" userId="04e61785b6a2a2b1" providerId="LiveId" clId="{70C7C204-08D0-4544-982B-3418C770A521}" dt="2025-03-05T17:09:13.901" v="291" actId="113"/>
          <ac:spMkLst>
            <pc:docMk/>
            <pc:sldMk cId="2359652088" sldId="257"/>
            <ac:spMk id="5" creationId="{C9917404-9495-A909-7F1F-587CB8BAC58D}"/>
          </ac:spMkLst>
        </pc:spChg>
      </pc:sldChg>
      <pc:sldChg chg="addSp modSp new mod">
        <pc:chgData name="Shivangi Singal" userId="04e61785b6a2a2b1" providerId="LiveId" clId="{70C7C204-08D0-4544-982B-3418C770A521}" dt="2025-03-05T17:05:08.671" v="170"/>
        <pc:sldMkLst>
          <pc:docMk/>
          <pc:sldMk cId="2830003610" sldId="258"/>
        </pc:sldMkLst>
        <pc:spChg chg="add mod">
          <ac:chgData name="Shivangi Singal" userId="04e61785b6a2a2b1" providerId="LiveId" clId="{70C7C204-08D0-4544-982B-3418C770A521}" dt="2025-03-05T17:04:10.635" v="169" actId="1076"/>
          <ac:spMkLst>
            <pc:docMk/>
            <pc:sldMk cId="2830003610" sldId="258"/>
            <ac:spMk id="3" creationId="{333CF16F-C7C6-3B06-6D5B-1D9473EF2878}"/>
          </ac:spMkLst>
        </pc:spChg>
        <pc:picChg chg="add">
          <ac:chgData name="Shivangi Singal" userId="04e61785b6a2a2b1" providerId="LiveId" clId="{70C7C204-08D0-4544-982B-3418C770A521}" dt="2025-03-05T17:05:08.671" v="170"/>
          <ac:picMkLst>
            <pc:docMk/>
            <pc:sldMk cId="2830003610" sldId="258"/>
            <ac:picMk id="2050" creationId="{99CC9B48-7508-6F92-33A4-33CBA02DE537}"/>
          </ac:picMkLst>
        </pc:picChg>
      </pc:sldChg>
      <pc:sldChg chg="addSp delSp modSp new mod">
        <pc:chgData name="Shivangi Singal" userId="04e61785b6a2a2b1" providerId="LiveId" clId="{70C7C204-08D0-4544-982B-3418C770A521}" dt="2025-03-19T09:04:37.868" v="295" actId="478"/>
        <pc:sldMkLst>
          <pc:docMk/>
          <pc:sldMk cId="1188376766" sldId="259"/>
        </pc:sldMkLst>
        <pc:spChg chg="mod">
          <ac:chgData name="Shivangi Singal" userId="04e61785b6a2a2b1" providerId="LiveId" clId="{70C7C204-08D0-4544-982B-3418C770A521}" dt="2025-03-05T17:06:42.732" v="256" actId="20577"/>
          <ac:spMkLst>
            <pc:docMk/>
            <pc:sldMk cId="1188376766" sldId="259"/>
            <ac:spMk id="2" creationId="{BCED929B-B6FC-CAD3-870E-A05BF513A42A}"/>
          </ac:spMkLst>
        </pc:spChg>
        <pc:picChg chg="add del mod">
          <ac:chgData name="Shivangi Singal" userId="04e61785b6a2a2b1" providerId="LiveId" clId="{70C7C204-08D0-4544-982B-3418C770A521}" dt="2025-03-19T09:04:37.868" v="295" actId="478"/>
          <ac:picMkLst>
            <pc:docMk/>
            <pc:sldMk cId="1188376766" sldId="259"/>
            <ac:picMk id="3" creationId="{39464533-752F-B16A-FD21-8D4123841E7F}"/>
          </ac:picMkLst>
        </pc:picChg>
        <pc:picChg chg="add mod">
          <ac:chgData name="Shivangi Singal" userId="04e61785b6a2a2b1" providerId="LiveId" clId="{70C7C204-08D0-4544-982B-3418C770A521}" dt="2025-03-19T09:02:52.749" v="292" actId="1076"/>
          <ac:picMkLst>
            <pc:docMk/>
            <pc:sldMk cId="1188376766" sldId="259"/>
            <ac:picMk id="3074" creationId="{0FEC05AE-9FF8-C2FA-9D87-95959FC4002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137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7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8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796141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014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726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9646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27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45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70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1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336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4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38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3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6830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FFA558-474C-C769-A742-03598904BAA4}"/>
              </a:ext>
            </a:extLst>
          </p:cNvPr>
          <p:cNvSpPr/>
          <p:nvPr/>
        </p:nvSpPr>
        <p:spPr>
          <a:xfrm>
            <a:off x="1957341" y="2220866"/>
            <a:ext cx="5229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Frontier Airlines</a:t>
            </a:r>
            <a:endParaRPr lang="en-IN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1A0271-9509-1DD8-18B6-24147BECE08D}"/>
              </a:ext>
            </a:extLst>
          </p:cNvPr>
          <p:cNvSpPr/>
          <p:nvPr/>
        </p:nvSpPr>
        <p:spPr>
          <a:xfrm>
            <a:off x="1957344" y="2183767"/>
            <a:ext cx="52293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Frontier Airlines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917404-9495-A909-7F1F-587CB8BAC58D}"/>
              </a:ext>
            </a:extLst>
          </p:cNvPr>
          <p:cNvSpPr txBox="1"/>
          <p:nvPr/>
        </p:nvSpPr>
        <p:spPr>
          <a:xfrm>
            <a:off x="3146611" y="3143661"/>
            <a:ext cx="26933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>
                <a:latin typeface="Bahnschrift" panose="020B0502040204020203" pitchFamily="34" charset="0"/>
              </a:rPr>
              <a:t>Customer reviews</a:t>
            </a:r>
            <a:endParaRPr lang="en-IN" sz="2400" u="sng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65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Customer Review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484" y="1331417"/>
            <a:ext cx="8393644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dirty="0"/>
              <a:t>- Most reviews are neutral (</a:t>
            </a:r>
            <a:r>
              <a:rPr lang="en-US" dirty="0"/>
              <a:t>789</a:t>
            </a:r>
            <a:r>
              <a:rPr dirty="0"/>
              <a:t>), with 2</a:t>
            </a:r>
            <a:r>
              <a:rPr lang="en-US" dirty="0"/>
              <a:t>16</a:t>
            </a:r>
            <a:r>
              <a:rPr dirty="0"/>
              <a:t> negative and only </a:t>
            </a:r>
            <a:r>
              <a:rPr lang="en-US" dirty="0"/>
              <a:t>107</a:t>
            </a:r>
            <a:r>
              <a:rPr dirty="0"/>
              <a:t> positive.</a:t>
            </a:r>
          </a:p>
          <a:p>
            <a:r>
              <a:rPr dirty="0"/>
              <a:t>- Common complaints focus on poor customer service, flight experience, </a:t>
            </a:r>
            <a:endParaRPr lang="en-US" dirty="0"/>
          </a:p>
          <a:p>
            <a:r>
              <a:rPr dirty="0"/>
              <a:t>and dissatisfaction.</a:t>
            </a:r>
          </a:p>
          <a:p>
            <a:r>
              <a:rPr dirty="0"/>
              <a:t>- Topic Modeling identified three key themes:</a:t>
            </a:r>
          </a:p>
          <a:p>
            <a:r>
              <a:rPr dirty="0"/>
              <a:t>  1. Customer service issues: "customer," "service," "airlines."</a:t>
            </a:r>
          </a:p>
          <a:p>
            <a:r>
              <a:rPr dirty="0"/>
              <a:t>  2. Flight experience and recommendations: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var(--colab-code-font-family)"/>
              </a:rPr>
              <a:t>'fly', 'frontier', 'airline', 'airlines'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dirty="0"/>
          </a:p>
          <a:p>
            <a:r>
              <a:rPr dirty="0"/>
              <a:t>  3. Negative experiences: </a:t>
            </a:r>
            <a:r>
              <a:rPr lang="en-US" dirty="0"/>
              <a:t>"worst," "horrible," "experience."</a:t>
            </a:r>
          </a:p>
          <a:p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134EB5B-5F56-F1DC-F17F-2E3914B04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095422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3CF16F-C7C6-3B06-6D5B-1D9473EF2878}"/>
              </a:ext>
            </a:extLst>
          </p:cNvPr>
          <p:cNvSpPr txBox="1"/>
          <p:nvPr/>
        </p:nvSpPr>
        <p:spPr>
          <a:xfrm>
            <a:off x="393291" y="512577"/>
            <a:ext cx="7393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Word cloud visualization shows the most frequently mentioned terms.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9CC9B48-7508-6F92-33A4-33CBA02DE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" y="1390650"/>
            <a:ext cx="7524750" cy="40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000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D929B-B6FC-CAD3-870E-A05BF513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Bar Chart for the most frequent words in reviews</a:t>
            </a:r>
            <a:endParaRPr lang="en-IN" sz="2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EC05AE-9FF8-C2FA-9D87-95959FC40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64" y="1366847"/>
            <a:ext cx="8180439" cy="4124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376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</TotalTime>
  <Words>115</Words>
  <Application>Microsoft Office PowerPoint</Application>
  <PresentationFormat>On-screen Show (4:3)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Century Gothic</vt:lpstr>
      <vt:lpstr>var(--colab-code-font-family)</vt:lpstr>
      <vt:lpstr>Wingdings 3</vt:lpstr>
      <vt:lpstr>Ion</vt:lpstr>
      <vt:lpstr>PowerPoint Presentation</vt:lpstr>
      <vt:lpstr>Customer Review Analysis</vt:lpstr>
      <vt:lpstr>PowerPoint Presentation</vt:lpstr>
      <vt:lpstr>Bar Chart for the most frequent words in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Shivangi Singal</cp:lastModifiedBy>
  <cp:revision>1</cp:revision>
  <dcterms:created xsi:type="dcterms:W3CDTF">2013-01-27T09:14:16Z</dcterms:created>
  <dcterms:modified xsi:type="dcterms:W3CDTF">2025-03-19T09:04:46Z</dcterms:modified>
  <cp:category/>
</cp:coreProperties>
</file>