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4" r:id="rId16"/>
    <p:sldId id="270" r:id="rId17"/>
    <p:sldId id="277" r:id="rId18"/>
    <p:sldId id="271" r:id="rId19"/>
    <p:sldId id="273" r:id="rId20"/>
    <p:sldId id="272" r:id="rId21"/>
    <p:sldId id="275" r:id="rId22"/>
    <p:sldId id="276" r:id="rId23"/>
  </p:sldIdLst>
  <p:sldSz cx="9144000" cy="5143500" type="screen16x9"/>
  <p:notesSz cx="6858000" cy="9144000"/>
  <p:embeddedFontLst>
    <p:embeddedFont>
      <p:font typeface="Bookman Old Style" panose="02050604050505020204" pitchFamily="18" charset="0"/>
      <p:regular r:id="rId25"/>
      <p:bold r:id="rId26"/>
      <p:italic r:id="rId27"/>
      <p:boldItalic r:id="rId28"/>
    </p:embeddedFont>
    <p:embeddedFont>
      <p:font typeface="Montserrat" panose="00000500000000000000" pitchFamily="2" charset="0"/>
      <p:regular r:id="rId29"/>
      <p:bold r:id="rId30"/>
      <p:italic r:id="rId31"/>
      <p:boldItalic r:id="rId32"/>
    </p:embeddedFont>
    <p:embeddedFont>
      <p:font typeface="Nunito Sans"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hHDDd3SzB2naJSC2iFEzaz2o16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b96545f034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g1b96545f034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b96545f034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g1b96545f034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b96545f034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g1b96545f034_0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b96545f034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g1b96545f034_0_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b96545f034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g1b96545f034_0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a52d6d8b0f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0" name="Google Shape;310;g1a52d6d8b0f_0_2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b96545f034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g1b96545f034_0_1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b96545f034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g1b96545f034_0_1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26369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b96545f034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g1b96545f034_0_1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b96545f034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g1b96545f034_0_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b96545f034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g1b96545f034_0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a52d6d8b0f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7" name="Google Shape;317;g1a52d6d8b0f_0_2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a52d6d8b0f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3" name="Google Shape;323;g1a52d6d8b0f_1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a52d6d8b0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g1a52d6d8b0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a52d6d8b0f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g1a52d6d8b0f_0_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b96545f034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b96545f034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b96545f034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g1b96545f034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b96545f034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g1b96545f034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b96545f034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g1b96545f034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b96545f034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g1b96545f034_0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51"/>
          <p:cNvSpPr/>
          <p:nvPr/>
        </p:nvSpPr>
        <p:spPr>
          <a:xfrm>
            <a:off x="0" y="3737865"/>
            <a:ext cx="2288049" cy="1405603"/>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51"/>
          <p:cNvSpPr/>
          <p:nvPr/>
        </p:nvSpPr>
        <p:spPr>
          <a:xfrm rot="-5400000">
            <a:off x="4035678" y="-601923"/>
            <a:ext cx="1199426" cy="2403326"/>
          </a:xfrm>
          <a:custGeom>
            <a:avLst/>
            <a:gdLst/>
            <a:ahLst/>
            <a:cxnLst/>
            <a:rect l="l" t="t" r="r" b="b"/>
            <a:pathLst>
              <a:path w="37804" h="75749" extrusionOk="0">
                <a:moveTo>
                  <a:pt x="37803" y="1"/>
                </a:moveTo>
                <a:cubicBezTo>
                  <a:pt x="16920" y="48"/>
                  <a:pt x="1" y="16979"/>
                  <a:pt x="1" y="37874"/>
                </a:cubicBezTo>
                <a:cubicBezTo>
                  <a:pt x="1" y="58770"/>
                  <a:pt x="16920" y="75712"/>
                  <a:pt x="37803" y="75748"/>
                </a:cubicBezTo>
                <a:lnTo>
                  <a:pt x="3780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51"/>
          <p:cNvSpPr txBox="1">
            <a:spLocks noGrp="1"/>
          </p:cNvSpPr>
          <p:nvPr>
            <p:ph type="ctrTitle"/>
          </p:nvPr>
        </p:nvSpPr>
        <p:spPr>
          <a:xfrm>
            <a:off x="713100" y="744575"/>
            <a:ext cx="37764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51"/>
          <p:cNvSpPr txBox="1">
            <a:spLocks noGrp="1"/>
          </p:cNvSpPr>
          <p:nvPr>
            <p:ph type="subTitle" idx="1"/>
          </p:nvPr>
        </p:nvSpPr>
        <p:spPr>
          <a:xfrm>
            <a:off x="713100" y="2797175"/>
            <a:ext cx="2286000" cy="713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60"/>
          <p:cNvSpPr/>
          <p:nvPr/>
        </p:nvSpPr>
        <p:spPr>
          <a:xfrm>
            <a:off x="3837925" y="-125"/>
            <a:ext cx="5306100" cy="5143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60"/>
          <p:cNvSpPr txBox="1">
            <a:spLocks noGrp="1"/>
          </p:cNvSpPr>
          <p:nvPr>
            <p:ph type="title"/>
          </p:nvPr>
        </p:nvSpPr>
        <p:spPr>
          <a:xfrm>
            <a:off x="706350" y="1830475"/>
            <a:ext cx="3163500" cy="1482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6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a:endParaRPr/>
          </a:p>
        </p:txBody>
      </p:sp>
      <p:sp>
        <p:nvSpPr>
          <p:cNvPr id="83" name="Google Shape;83;p60"/>
          <p:cNvSpPr txBox="1">
            <a:spLocks noGrp="1"/>
          </p:cNvSpPr>
          <p:nvPr>
            <p:ph type="body" idx="1"/>
          </p:nvPr>
        </p:nvSpPr>
        <p:spPr>
          <a:xfrm>
            <a:off x="4572000" y="863425"/>
            <a:ext cx="3849600" cy="3416400"/>
          </a:xfrm>
          <a:prstGeom prst="rect">
            <a:avLst/>
          </a:prstGeom>
          <a:noFill/>
          <a:ln>
            <a:noFill/>
          </a:ln>
        </p:spPr>
        <p:txBody>
          <a:bodyPr spcFirstLastPara="1" wrap="square" lIns="91425" tIns="91425" rIns="91425" bIns="91425" anchor="ctr" anchorCtr="0">
            <a:noAutofit/>
          </a:bodyPr>
          <a:lstStyle>
            <a:lvl1pPr marL="457200" lvl="0" indent="-317500" algn="l">
              <a:lnSpc>
                <a:spcPct val="100000"/>
              </a:lnSpc>
              <a:spcBef>
                <a:spcPts val="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84" name="Google Shape;84;p60"/>
          <p:cNvSpPr/>
          <p:nvPr/>
        </p:nvSpPr>
        <p:spPr>
          <a:xfrm>
            <a:off x="0" y="-125"/>
            <a:ext cx="1412441" cy="1412411"/>
          </a:xfrm>
          <a:custGeom>
            <a:avLst/>
            <a:gdLst/>
            <a:ahLst/>
            <a:cxnLst/>
            <a:rect l="l" t="t" r="r" b="b"/>
            <a:pathLst>
              <a:path w="48079" h="48078" extrusionOk="0">
                <a:moveTo>
                  <a:pt x="1" y="0"/>
                </a:moveTo>
                <a:lnTo>
                  <a:pt x="1" y="48077"/>
                </a:lnTo>
                <a:lnTo>
                  <a:pt x="14562" y="48077"/>
                </a:lnTo>
                <a:cubicBezTo>
                  <a:pt x="33064" y="48077"/>
                  <a:pt x="48078" y="33064"/>
                  <a:pt x="48078" y="14561"/>
                </a:cubicBezTo>
                <a:lnTo>
                  <a:pt x="4807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60"/>
          <p:cNvSpPr/>
          <p:nvPr/>
        </p:nvSpPr>
        <p:spPr>
          <a:xfrm flipH="1">
            <a:off x="1829881" y="3909750"/>
            <a:ext cx="2008044" cy="1233590"/>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3">
    <p:spTree>
      <p:nvGrpSpPr>
        <p:cNvPr id="1" name="Shape 86"/>
        <p:cNvGrpSpPr/>
        <p:nvPr/>
      </p:nvGrpSpPr>
      <p:grpSpPr>
        <a:xfrm>
          <a:off x="0" y="0"/>
          <a:ext cx="0" cy="0"/>
          <a:chOff x="0" y="0"/>
          <a:chExt cx="0" cy="0"/>
        </a:xfrm>
      </p:grpSpPr>
      <p:sp>
        <p:nvSpPr>
          <p:cNvPr id="87" name="Google Shape;87;p61"/>
          <p:cNvSpPr/>
          <p:nvPr/>
        </p:nvSpPr>
        <p:spPr>
          <a:xfrm>
            <a:off x="7050" y="7050"/>
            <a:ext cx="2575200" cy="5143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61"/>
          <p:cNvSpPr txBox="1">
            <a:spLocks noGrp="1"/>
          </p:cNvSpPr>
          <p:nvPr>
            <p:ph type="title"/>
          </p:nvPr>
        </p:nvSpPr>
        <p:spPr>
          <a:xfrm>
            <a:off x="4501450" y="368825"/>
            <a:ext cx="3929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6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a:endParaRPr/>
          </a:p>
        </p:txBody>
      </p:sp>
      <p:sp>
        <p:nvSpPr>
          <p:cNvPr id="89" name="Google Shape;89;p61"/>
          <p:cNvSpPr/>
          <p:nvPr/>
        </p:nvSpPr>
        <p:spPr>
          <a:xfrm flipH="1">
            <a:off x="6752146" y="3626549"/>
            <a:ext cx="2391854" cy="1528549"/>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61"/>
          <p:cNvSpPr txBox="1">
            <a:spLocks noGrp="1"/>
          </p:cNvSpPr>
          <p:nvPr>
            <p:ph type="subTitle" idx="1"/>
          </p:nvPr>
        </p:nvSpPr>
        <p:spPr>
          <a:xfrm>
            <a:off x="4651476" y="1395647"/>
            <a:ext cx="1600200" cy="420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91" name="Google Shape;91;p61"/>
          <p:cNvSpPr txBox="1">
            <a:spLocks noGrp="1"/>
          </p:cNvSpPr>
          <p:nvPr>
            <p:ph type="subTitle" idx="2"/>
          </p:nvPr>
        </p:nvSpPr>
        <p:spPr>
          <a:xfrm>
            <a:off x="4651476" y="1741286"/>
            <a:ext cx="1600200" cy="850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2" name="Google Shape;92;p61"/>
          <p:cNvSpPr txBox="1">
            <a:spLocks noGrp="1"/>
          </p:cNvSpPr>
          <p:nvPr>
            <p:ph type="subTitle" idx="3"/>
          </p:nvPr>
        </p:nvSpPr>
        <p:spPr>
          <a:xfrm>
            <a:off x="6682126" y="1395647"/>
            <a:ext cx="1600200" cy="420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93" name="Google Shape;93;p61"/>
          <p:cNvSpPr txBox="1">
            <a:spLocks noGrp="1"/>
          </p:cNvSpPr>
          <p:nvPr>
            <p:ph type="subTitle" idx="4"/>
          </p:nvPr>
        </p:nvSpPr>
        <p:spPr>
          <a:xfrm>
            <a:off x="6682126" y="1741286"/>
            <a:ext cx="1600200" cy="850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4" name="Google Shape;94;p61"/>
          <p:cNvSpPr txBox="1">
            <a:spLocks noGrp="1"/>
          </p:cNvSpPr>
          <p:nvPr>
            <p:ph type="subTitle" idx="5"/>
          </p:nvPr>
        </p:nvSpPr>
        <p:spPr>
          <a:xfrm>
            <a:off x="4651476" y="3048047"/>
            <a:ext cx="1600200" cy="420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95" name="Google Shape;95;p61"/>
          <p:cNvSpPr txBox="1">
            <a:spLocks noGrp="1"/>
          </p:cNvSpPr>
          <p:nvPr>
            <p:ph type="subTitle" idx="6"/>
          </p:nvPr>
        </p:nvSpPr>
        <p:spPr>
          <a:xfrm>
            <a:off x="4651476" y="3393686"/>
            <a:ext cx="1600200" cy="850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6" name="Google Shape;96;p61"/>
          <p:cNvSpPr txBox="1">
            <a:spLocks noGrp="1"/>
          </p:cNvSpPr>
          <p:nvPr>
            <p:ph type="subTitle" idx="7"/>
          </p:nvPr>
        </p:nvSpPr>
        <p:spPr>
          <a:xfrm>
            <a:off x="6682126" y="3048047"/>
            <a:ext cx="1600200" cy="420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97" name="Google Shape;97;p61"/>
          <p:cNvSpPr txBox="1">
            <a:spLocks noGrp="1"/>
          </p:cNvSpPr>
          <p:nvPr>
            <p:ph type="subTitle" idx="8"/>
          </p:nvPr>
        </p:nvSpPr>
        <p:spPr>
          <a:xfrm>
            <a:off x="6682126" y="3393686"/>
            <a:ext cx="1600200" cy="850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CUSTOM_4">
    <p:spTree>
      <p:nvGrpSpPr>
        <p:cNvPr id="1" name="Shape 98"/>
        <p:cNvGrpSpPr/>
        <p:nvPr/>
      </p:nvGrpSpPr>
      <p:grpSpPr>
        <a:xfrm>
          <a:off x="0" y="0"/>
          <a:ext cx="0" cy="0"/>
          <a:chOff x="0" y="0"/>
          <a:chExt cx="0" cy="0"/>
        </a:xfrm>
      </p:grpSpPr>
      <p:sp>
        <p:nvSpPr>
          <p:cNvPr id="99" name="Google Shape;99;p62"/>
          <p:cNvSpPr/>
          <p:nvPr/>
        </p:nvSpPr>
        <p:spPr>
          <a:xfrm>
            <a:off x="6872100" y="211675"/>
            <a:ext cx="2053200" cy="20532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62"/>
          <p:cNvSpPr/>
          <p:nvPr/>
        </p:nvSpPr>
        <p:spPr>
          <a:xfrm>
            <a:off x="0" y="2638775"/>
            <a:ext cx="5987604" cy="2504770"/>
          </a:xfrm>
          <a:custGeom>
            <a:avLst/>
            <a:gdLst/>
            <a:ahLst/>
            <a:cxnLst/>
            <a:rect l="l" t="t" r="r" b="b"/>
            <a:pathLst>
              <a:path w="113849" h="47626" extrusionOk="0">
                <a:moveTo>
                  <a:pt x="1" y="1"/>
                </a:moveTo>
                <a:lnTo>
                  <a:pt x="1" y="47625"/>
                </a:lnTo>
                <a:lnTo>
                  <a:pt x="113848" y="47625"/>
                </a:lnTo>
                <a:lnTo>
                  <a:pt x="113848" y="37708"/>
                </a:lnTo>
                <a:cubicBezTo>
                  <a:pt x="113848" y="25956"/>
                  <a:pt x="105264" y="15967"/>
                  <a:pt x="93643" y="14205"/>
                </a:cubicBezTo>
                <a:lnTo>
                  <a:pt x="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62"/>
          <p:cNvSpPr txBox="1">
            <a:spLocks noGrp="1"/>
          </p:cNvSpPr>
          <p:nvPr>
            <p:ph type="title"/>
          </p:nvPr>
        </p:nvSpPr>
        <p:spPr>
          <a:xfrm>
            <a:off x="3389425" y="3209600"/>
            <a:ext cx="2395800" cy="429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02" name="Google Shape;102;p62"/>
          <p:cNvSpPr txBox="1">
            <a:spLocks noGrp="1"/>
          </p:cNvSpPr>
          <p:nvPr>
            <p:ph type="subTitle" idx="1"/>
          </p:nvPr>
        </p:nvSpPr>
        <p:spPr>
          <a:xfrm>
            <a:off x="1946725" y="1847200"/>
            <a:ext cx="5285100" cy="1298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3"/>
        <p:cNvGrpSpPr/>
        <p:nvPr/>
      </p:nvGrpSpPr>
      <p:grpSpPr>
        <a:xfrm>
          <a:off x="0" y="0"/>
          <a:ext cx="0" cy="0"/>
          <a:chOff x="0" y="0"/>
          <a:chExt cx="0" cy="0"/>
        </a:xfrm>
      </p:grpSpPr>
      <p:sp>
        <p:nvSpPr>
          <p:cNvPr id="104" name="Google Shape;104;p63"/>
          <p:cNvSpPr/>
          <p:nvPr/>
        </p:nvSpPr>
        <p:spPr>
          <a:xfrm>
            <a:off x="4376975" y="2513100"/>
            <a:ext cx="1206600" cy="12066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63"/>
          <p:cNvSpPr/>
          <p:nvPr/>
        </p:nvSpPr>
        <p:spPr>
          <a:xfrm rot="5400000" flipH="1">
            <a:off x="7427678" y="3427183"/>
            <a:ext cx="1700371" cy="1732264"/>
          </a:xfrm>
          <a:custGeom>
            <a:avLst/>
            <a:gdLst/>
            <a:ahLst/>
            <a:cxnLst/>
            <a:rect l="l" t="t" r="r" b="b"/>
            <a:pathLst>
              <a:path w="47780" h="47780" extrusionOk="0">
                <a:moveTo>
                  <a:pt x="0" y="0"/>
                </a:moveTo>
                <a:lnTo>
                  <a:pt x="0" y="47780"/>
                </a:lnTo>
                <a:lnTo>
                  <a:pt x="9382" y="47780"/>
                </a:lnTo>
                <a:cubicBezTo>
                  <a:pt x="30587" y="47780"/>
                  <a:pt x="47780" y="30587"/>
                  <a:pt x="47780" y="9382"/>
                </a:cubicBezTo>
                <a:lnTo>
                  <a:pt x="4778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63"/>
          <p:cNvSpPr txBox="1">
            <a:spLocks noGrp="1"/>
          </p:cNvSpPr>
          <p:nvPr>
            <p:ph type="title"/>
          </p:nvPr>
        </p:nvSpPr>
        <p:spPr>
          <a:xfrm>
            <a:off x="5045400" y="3155125"/>
            <a:ext cx="3163800" cy="1271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7"/>
        <p:cNvGrpSpPr/>
        <p:nvPr/>
      </p:nvGrpSpPr>
      <p:grpSpPr>
        <a:xfrm>
          <a:off x="0" y="0"/>
          <a:ext cx="0" cy="0"/>
          <a:chOff x="0" y="0"/>
          <a:chExt cx="0" cy="0"/>
        </a:xfrm>
      </p:grpSpPr>
      <p:sp>
        <p:nvSpPr>
          <p:cNvPr id="108" name="Google Shape;108;p64"/>
          <p:cNvSpPr/>
          <p:nvPr/>
        </p:nvSpPr>
        <p:spPr>
          <a:xfrm>
            <a:off x="0" y="3737941"/>
            <a:ext cx="2288049" cy="1405603"/>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64"/>
          <p:cNvSpPr/>
          <p:nvPr/>
        </p:nvSpPr>
        <p:spPr>
          <a:xfrm rot="10800000">
            <a:off x="2081311" y="-10"/>
            <a:ext cx="7062687" cy="2965494"/>
          </a:xfrm>
          <a:custGeom>
            <a:avLst/>
            <a:gdLst/>
            <a:ahLst/>
            <a:cxnLst/>
            <a:rect l="l" t="t" r="r" b="b"/>
            <a:pathLst>
              <a:path w="92869" h="38994" extrusionOk="0">
                <a:moveTo>
                  <a:pt x="0" y="0"/>
                </a:moveTo>
                <a:lnTo>
                  <a:pt x="0" y="38993"/>
                </a:lnTo>
                <a:lnTo>
                  <a:pt x="92869" y="38993"/>
                </a:lnTo>
                <a:cubicBezTo>
                  <a:pt x="92869" y="17455"/>
                  <a:pt x="75414" y="0"/>
                  <a:pt x="5387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64"/>
          <p:cNvSpPr txBox="1">
            <a:spLocks noGrp="1"/>
          </p:cNvSpPr>
          <p:nvPr>
            <p:ph type="title" hasCustomPrompt="1"/>
          </p:nvPr>
        </p:nvSpPr>
        <p:spPr>
          <a:xfrm>
            <a:off x="1573725" y="1390525"/>
            <a:ext cx="5998500" cy="109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7200"/>
              <a:buNone/>
              <a:defRPr sz="7200"/>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a:r>
              <a:t>xx%</a:t>
            </a:r>
          </a:p>
        </p:txBody>
      </p:sp>
      <p:sp>
        <p:nvSpPr>
          <p:cNvPr id="111" name="Google Shape;111;p64"/>
          <p:cNvSpPr txBox="1">
            <a:spLocks noGrp="1"/>
          </p:cNvSpPr>
          <p:nvPr>
            <p:ph type="subTitle" idx="1"/>
          </p:nvPr>
        </p:nvSpPr>
        <p:spPr>
          <a:xfrm>
            <a:off x="1571625" y="2570650"/>
            <a:ext cx="5998500" cy="50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lumns with numbers">
  <p:cSld name="CUSTOM_5">
    <p:spTree>
      <p:nvGrpSpPr>
        <p:cNvPr id="1" name="Shape 112"/>
        <p:cNvGrpSpPr/>
        <p:nvPr/>
      </p:nvGrpSpPr>
      <p:grpSpPr>
        <a:xfrm>
          <a:off x="0" y="0"/>
          <a:ext cx="0" cy="0"/>
          <a:chOff x="0" y="0"/>
          <a:chExt cx="0" cy="0"/>
        </a:xfrm>
      </p:grpSpPr>
      <p:sp>
        <p:nvSpPr>
          <p:cNvPr id="113" name="Google Shape;113;p65"/>
          <p:cNvSpPr/>
          <p:nvPr/>
        </p:nvSpPr>
        <p:spPr>
          <a:xfrm flipH="1">
            <a:off x="2438403" y="869780"/>
            <a:ext cx="6705597" cy="4285357"/>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65"/>
          <p:cNvSpPr txBox="1">
            <a:spLocks noGrp="1"/>
          </p:cNvSpPr>
          <p:nvPr>
            <p:ph type="title"/>
          </p:nvPr>
        </p:nvSpPr>
        <p:spPr>
          <a:xfrm>
            <a:off x="713100" y="368825"/>
            <a:ext cx="77178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a:endParaRPr/>
          </a:p>
        </p:txBody>
      </p:sp>
      <p:sp>
        <p:nvSpPr>
          <p:cNvPr id="115" name="Google Shape;115;p65"/>
          <p:cNvSpPr txBox="1">
            <a:spLocks noGrp="1"/>
          </p:cNvSpPr>
          <p:nvPr>
            <p:ph type="subTitle" idx="1"/>
          </p:nvPr>
        </p:nvSpPr>
        <p:spPr>
          <a:xfrm>
            <a:off x="1575225" y="2726059"/>
            <a:ext cx="2450700" cy="420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116" name="Google Shape;116;p65"/>
          <p:cNvSpPr txBox="1">
            <a:spLocks noGrp="1"/>
          </p:cNvSpPr>
          <p:nvPr>
            <p:ph type="subTitle" idx="2"/>
          </p:nvPr>
        </p:nvSpPr>
        <p:spPr>
          <a:xfrm>
            <a:off x="1575225" y="3070562"/>
            <a:ext cx="2450700" cy="850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65"/>
          <p:cNvSpPr txBox="1">
            <a:spLocks noGrp="1"/>
          </p:cNvSpPr>
          <p:nvPr>
            <p:ph type="subTitle" idx="3"/>
          </p:nvPr>
        </p:nvSpPr>
        <p:spPr>
          <a:xfrm>
            <a:off x="4928850" y="2726059"/>
            <a:ext cx="2450700" cy="420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600"/>
              <a:buFont typeface="Montserrat"/>
              <a:buNone/>
              <a:defRPr sz="1600" b="1">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118" name="Google Shape;118;p65"/>
          <p:cNvSpPr txBox="1">
            <a:spLocks noGrp="1"/>
          </p:cNvSpPr>
          <p:nvPr>
            <p:ph type="subTitle" idx="4"/>
          </p:nvPr>
        </p:nvSpPr>
        <p:spPr>
          <a:xfrm>
            <a:off x="4928850" y="3070562"/>
            <a:ext cx="2450700" cy="850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65"/>
          <p:cNvSpPr txBox="1">
            <a:spLocks noGrp="1"/>
          </p:cNvSpPr>
          <p:nvPr>
            <p:ph type="title" idx="5"/>
          </p:nvPr>
        </p:nvSpPr>
        <p:spPr>
          <a:xfrm>
            <a:off x="1573725" y="1628650"/>
            <a:ext cx="2450700" cy="1097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7200"/>
              <a:buNone/>
              <a:defRPr sz="7200"/>
            </a:lvl1pPr>
            <a:lvl2pPr lvl="1" algn="l">
              <a:lnSpc>
                <a:spcPct val="100000"/>
              </a:lnSpc>
              <a:spcBef>
                <a:spcPts val="0"/>
              </a:spcBef>
              <a:spcAft>
                <a:spcPts val="0"/>
              </a:spcAft>
              <a:buSzPts val="7200"/>
              <a:buNone/>
              <a:defRPr sz="7200"/>
            </a:lvl2pPr>
            <a:lvl3pPr lvl="2" algn="l">
              <a:lnSpc>
                <a:spcPct val="100000"/>
              </a:lnSpc>
              <a:spcBef>
                <a:spcPts val="0"/>
              </a:spcBef>
              <a:spcAft>
                <a:spcPts val="0"/>
              </a:spcAft>
              <a:buSzPts val="7200"/>
              <a:buNone/>
              <a:defRPr sz="7200"/>
            </a:lvl3pPr>
            <a:lvl4pPr lvl="3" algn="l">
              <a:lnSpc>
                <a:spcPct val="100000"/>
              </a:lnSpc>
              <a:spcBef>
                <a:spcPts val="0"/>
              </a:spcBef>
              <a:spcAft>
                <a:spcPts val="0"/>
              </a:spcAft>
              <a:buSzPts val="7200"/>
              <a:buNone/>
              <a:defRPr sz="7200"/>
            </a:lvl4pPr>
            <a:lvl5pPr lvl="4" algn="l">
              <a:lnSpc>
                <a:spcPct val="100000"/>
              </a:lnSpc>
              <a:spcBef>
                <a:spcPts val="0"/>
              </a:spcBef>
              <a:spcAft>
                <a:spcPts val="0"/>
              </a:spcAft>
              <a:buSzPts val="7200"/>
              <a:buNone/>
              <a:defRPr sz="7200"/>
            </a:lvl5pPr>
            <a:lvl6pPr lvl="5" algn="l">
              <a:lnSpc>
                <a:spcPct val="100000"/>
              </a:lnSpc>
              <a:spcBef>
                <a:spcPts val="0"/>
              </a:spcBef>
              <a:spcAft>
                <a:spcPts val="0"/>
              </a:spcAft>
              <a:buSzPts val="7200"/>
              <a:buNone/>
              <a:defRPr sz="7200"/>
            </a:lvl6pPr>
            <a:lvl7pPr lvl="6" algn="l">
              <a:lnSpc>
                <a:spcPct val="100000"/>
              </a:lnSpc>
              <a:spcBef>
                <a:spcPts val="0"/>
              </a:spcBef>
              <a:spcAft>
                <a:spcPts val="0"/>
              </a:spcAft>
              <a:buSzPts val="7200"/>
              <a:buNone/>
              <a:defRPr sz="7200"/>
            </a:lvl7pPr>
            <a:lvl8pPr lvl="7" algn="l">
              <a:lnSpc>
                <a:spcPct val="100000"/>
              </a:lnSpc>
              <a:spcBef>
                <a:spcPts val="0"/>
              </a:spcBef>
              <a:spcAft>
                <a:spcPts val="0"/>
              </a:spcAft>
              <a:buSzPts val="7200"/>
              <a:buNone/>
              <a:defRPr sz="7200"/>
            </a:lvl8pPr>
            <a:lvl9pPr lvl="8" algn="l">
              <a:lnSpc>
                <a:spcPct val="100000"/>
              </a:lnSpc>
              <a:spcBef>
                <a:spcPts val="0"/>
              </a:spcBef>
              <a:spcAft>
                <a:spcPts val="0"/>
              </a:spcAft>
              <a:buSzPts val="7200"/>
              <a:buNone/>
              <a:defRPr sz="7200"/>
            </a:lvl9pPr>
          </a:lstStyle>
          <a:p>
            <a:endParaRPr/>
          </a:p>
        </p:txBody>
      </p:sp>
      <p:sp>
        <p:nvSpPr>
          <p:cNvPr id="120" name="Google Shape;120;p65"/>
          <p:cNvSpPr txBox="1">
            <a:spLocks noGrp="1"/>
          </p:cNvSpPr>
          <p:nvPr>
            <p:ph type="title" idx="6"/>
          </p:nvPr>
        </p:nvSpPr>
        <p:spPr>
          <a:xfrm>
            <a:off x="4931850" y="1628650"/>
            <a:ext cx="2450700" cy="1097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7200"/>
              <a:buNone/>
              <a:defRPr sz="7200">
                <a:solidFill>
                  <a:schemeClr val="lt1"/>
                </a:solidFill>
              </a:defRPr>
            </a:lvl1pPr>
            <a:lvl2pPr lvl="1" algn="l">
              <a:lnSpc>
                <a:spcPct val="100000"/>
              </a:lnSpc>
              <a:spcBef>
                <a:spcPts val="0"/>
              </a:spcBef>
              <a:spcAft>
                <a:spcPts val="0"/>
              </a:spcAft>
              <a:buSzPts val="7200"/>
              <a:buNone/>
              <a:defRPr sz="7200"/>
            </a:lvl2pPr>
            <a:lvl3pPr lvl="2" algn="l">
              <a:lnSpc>
                <a:spcPct val="100000"/>
              </a:lnSpc>
              <a:spcBef>
                <a:spcPts val="0"/>
              </a:spcBef>
              <a:spcAft>
                <a:spcPts val="0"/>
              </a:spcAft>
              <a:buSzPts val="7200"/>
              <a:buNone/>
              <a:defRPr sz="7200"/>
            </a:lvl3pPr>
            <a:lvl4pPr lvl="3" algn="l">
              <a:lnSpc>
                <a:spcPct val="100000"/>
              </a:lnSpc>
              <a:spcBef>
                <a:spcPts val="0"/>
              </a:spcBef>
              <a:spcAft>
                <a:spcPts val="0"/>
              </a:spcAft>
              <a:buSzPts val="7200"/>
              <a:buNone/>
              <a:defRPr sz="7200"/>
            </a:lvl4pPr>
            <a:lvl5pPr lvl="4" algn="l">
              <a:lnSpc>
                <a:spcPct val="100000"/>
              </a:lnSpc>
              <a:spcBef>
                <a:spcPts val="0"/>
              </a:spcBef>
              <a:spcAft>
                <a:spcPts val="0"/>
              </a:spcAft>
              <a:buSzPts val="7200"/>
              <a:buNone/>
              <a:defRPr sz="7200"/>
            </a:lvl5pPr>
            <a:lvl6pPr lvl="5" algn="l">
              <a:lnSpc>
                <a:spcPct val="100000"/>
              </a:lnSpc>
              <a:spcBef>
                <a:spcPts val="0"/>
              </a:spcBef>
              <a:spcAft>
                <a:spcPts val="0"/>
              </a:spcAft>
              <a:buSzPts val="7200"/>
              <a:buNone/>
              <a:defRPr sz="7200"/>
            </a:lvl6pPr>
            <a:lvl7pPr lvl="6" algn="l">
              <a:lnSpc>
                <a:spcPct val="100000"/>
              </a:lnSpc>
              <a:spcBef>
                <a:spcPts val="0"/>
              </a:spcBef>
              <a:spcAft>
                <a:spcPts val="0"/>
              </a:spcAft>
              <a:buSzPts val="7200"/>
              <a:buNone/>
              <a:defRPr sz="7200"/>
            </a:lvl7pPr>
            <a:lvl8pPr lvl="7" algn="l">
              <a:lnSpc>
                <a:spcPct val="100000"/>
              </a:lnSpc>
              <a:spcBef>
                <a:spcPts val="0"/>
              </a:spcBef>
              <a:spcAft>
                <a:spcPts val="0"/>
              </a:spcAft>
              <a:buSzPts val="7200"/>
              <a:buNone/>
              <a:defRPr sz="7200"/>
            </a:lvl8pPr>
            <a:lvl9pPr lvl="8" algn="l">
              <a:lnSpc>
                <a:spcPct val="100000"/>
              </a:lnSpc>
              <a:spcBef>
                <a:spcPts val="0"/>
              </a:spcBef>
              <a:spcAft>
                <a:spcPts val="0"/>
              </a:spcAft>
              <a:buSzPts val="7200"/>
              <a:buNone/>
              <a:defRPr sz="7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2">
  <p:cSld name="CUSTOM_6">
    <p:spTree>
      <p:nvGrpSpPr>
        <p:cNvPr id="1" name="Shape 121"/>
        <p:cNvGrpSpPr/>
        <p:nvPr/>
      </p:nvGrpSpPr>
      <p:grpSpPr>
        <a:xfrm>
          <a:off x="0" y="0"/>
          <a:ext cx="0" cy="0"/>
          <a:chOff x="0" y="0"/>
          <a:chExt cx="0" cy="0"/>
        </a:xfrm>
      </p:grpSpPr>
      <p:sp>
        <p:nvSpPr>
          <p:cNvPr id="122" name="Google Shape;122;p66"/>
          <p:cNvSpPr/>
          <p:nvPr/>
        </p:nvSpPr>
        <p:spPr>
          <a:xfrm rot="10800000" flipH="1">
            <a:off x="0" y="-25"/>
            <a:ext cx="3795166" cy="2363438"/>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66"/>
          <p:cNvSpPr txBox="1">
            <a:spLocks noGrp="1"/>
          </p:cNvSpPr>
          <p:nvPr>
            <p:ph type="title"/>
          </p:nvPr>
        </p:nvSpPr>
        <p:spPr>
          <a:xfrm>
            <a:off x="1111950" y="728188"/>
            <a:ext cx="33468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a:endParaRPr/>
          </a:p>
        </p:txBody>
      </p:sp>
      <p:sp>
        <p:nvSpPr>
          <p:cNvPr id="124" name="Google Shape;124;p66"/>
          <p:cNvSpPr txBox="1">
            <a:spLocks noGrp="1"/>
          </p:cNvSpPr>
          <p:nvPr>
            <p:ph type="subTitle" idx="1"/>
          </p:nvPr>
        </p:nvSpPr>
        <p:spPr>
          <a:xfrm>
            <a:off x="1111951" y="1331865"/>
            <a:ext cx="3346800" cy="128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3">
  <p:cSld name="CUSTOM_7">
    <p:spTree>
      <p:nvGrpSpPr>
        <p:cNvPr id="1" name="Shape 125"/>
        <p:cNvGrpSpPr/>
        <p:nvPr/>
      </p:nvGrpSpPr>
      <p:grpSpPr>
        <a:xfrm>
          <a:off x="0" y="0"/>
          <a:ext cx="0" cy="0"/>
          <a:chOff x="0" y="0"/>
          <a:chExt cx="0" cy="0"/>
        </a:xfrm>
      </p:grpSpPr>
      <p:sp>
        <p:nvSpPr>
          <p:cNvPr id="126" name="Google Shape;126;p67"/>
          <p:cNvSpPr/>
          <p:nvPr/>
        </p:nvSpPr>
        <p:spPr>
          <a:xfrm>
            <a:off x="176400" y="218725"/>
            <a:ext cx="1778100" cy="17781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67"/>
          <p:cNvSpPr/>
          <p:nvPr/>
        </p:nvSpPr>
        <p:spPr>
          <a:xfrm flipH="1">
            <a:off x="5524445" y="3629326"/>
            <a:ext cx="3619544" cy="1514150"/>
          </a:xfrm>
          <a:custGeom>
            <a:avLst/>
            <a:gdLst/>
            <a:ahLst/>
            <a:cxnLst/>
            <a:rect l="l" t="t" r="r" b="b"/>
            <a:pathLst>
              <a:path w="113849" h="47626" extrusionOk="0">
                <a:moveTo>
                  <a:pt x="1" y="1"/>
                </a:moveTo>
                <a:lnTo>
                  <a:pt x="1" y="47625"/>
                </a:lnTo>
                <a:lnTo>
                  <a:pt x="113848" y="47625"/>
                </a:lnTo>
                <a:lnTo>
                  <a:pt x="113848" y="37708"/>
                </a:lnTo>
                <a:cubicBezTo>
                  <a:pt x="113848" y="25956"/>
                  <a:pt x="105264" y="15967"/>
                  <a:pt x="93643" y="14205"/>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67"/>
          <p:cNvSpPr txBox="1">
            <a:spLocks noGrp="1"/>
          </p:cNvSpPr>
          <p:nvPr>
            <p:ph type="title"/>
          </p:nvPr>
        </p:nvSpPr>
        <p:spPr>
          <a:xfrm>
            <a:off x="5490150" y="751025"/>
            <a:ext cx="2404800" cy="960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a:endParaRPr/>
          </a:p>
        </p:txBody>
      </p:sp>
      <p:sp>
        <p:nvSpPr>
          <p:cNvPr id="129" name="Google Shape;129;p67"/>
          <p:cNvSpPr txBox="1">
            <a:spLocks noGrp="1"/>
          </p:cNvSpPr>
          <p:nvPr>
            <p:ph type="subTitle" idx="1"/>
          </p:nvPr>
        </p:nvSpPr>
        <p:spPr>
          <a:xfrm>
            <a:off x="5490150" y="1753372"/>
            <a:ext cx="2404800" cy="1261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 you">
  <p:cSld name="CUSTOM_8">
    <p:spTree>
      <p:nvGrpSpPr>
        <p:cNvPr id="1" name="Shape 130"/>
        <p:cNvGrpSpPr/>
        <p:nvPr/>
      </p:nvGrpSpPr>
      <p:grpSpPr>
        <a:xfrm>
          <a:off x="0" y="0"/>
          <a:ext cx="0" cy="0"/>
          <a:chOff x="0" y="0"/>
          <a:chExt cx="0" cy="0"/>
        </a:xfrm>
      </p:grpSpPr>
      <p:sp>
        <p:nvSpPr>
          <p:cNvPr id="131" name="Google Shape;131;p68"/>
          <p:cNvSpPr txBox="1">
            <a:spLocks noGrp="1"/>
          </p:cNvSpPr>
          <p:nvPr>
            <p:ph type="title"/>
          </p:nvPr>
        </p:nvSpPr>
        <p:spPr>
          <a:xfrm>
            <a:off x="713100" y="2620450"/>
            <a:ext cx="2587800" cy="914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500"/>
              <a:buNone/>
              <a:defRPr sz="4500"/>
            </a:lvl1pPr>
            <a:lvl2pPr lvl="1" algn="l">
              <a:lnSpc>
                <a:spcPct val="100000"/>
              </a:lnSpc>
              <a:spcBef>
                <a:spcPts val="0"/>
              </a:spcBef>
              <a:spcAft>
                <a:spcPts val="0"/>
              </a:spcAft>
              <a:buSzPts val="4500"/>
              <a:buNone/>
              <a:defRPr sz="4500"/>
            </a:lvl2pPr>
            <a:lvl3pPr lvl="2" algn="l">
              <a:lnSpc>
                <a:spcPct val="100000"/>
              </a:lnSpc>
              <a:spcBef>
                <a:spcPts val="0"/>
              </a:spcBef>
              <a:spcAft>
                <a:spcPts val="0"/>
              </a:spcAft>
              <a:buSzPts val="4500"/>
              <a:buNone/>
              <a:defRPr sz="4500"/>
            </a:lvl3pPr>
            <a:lvl4pPr lvl="3" algn="l">
              <a:lnSpc>
                <a:spcPct val="100000"/>
              </a:lnSpc>
              <a:spcBef>
                <a:spcPts val="0"/>
              </a:spcBef>
              <a:spcAft>
                <a:spcPts val="0"/>
              </a:spcAft>
              <a:buSzPts val="4500"/>
              <a:buNone/>
              <a:defRPr sz="4500"/>
            </a:lvl4pPr>
            <a:lvl5pPr lvl="4" algn="l">
              <a:lnSpc>
                <a:spcPct val="100000"/>
              </a:lnSpc>
              <a:spcBef>
                <a:spcPts val="0"/>
              </a:spcBef>
              <a:spcAft>
                <a:spcPts val="0"/>
              </a:spcAft>
              <a:buSzPts val="4500"/>
              <a:buNone/>
              <a:defRPr sz="4500"/>
            </a:lvl5pPr>
            <a:lvl6pPr lvl="5" algn="l">
              <a:lnSpc>
                <a:spcPct val="100000"/>
              </a:lnSpc>
              <a:spcBef>
                <a:spcPts val="0"/>
              </a:spcBef>
              <a:spcAft>
                <a:spcPts val="0"/>
              </a:spcAft>
              <a:buSzPts val="4500"/>
              <a:buNone/>
              <a:defRPr sz="4500"/>
            </a:lvl6pPr>
            <a:lvl7pPr lvl="6" algn="l">
              <a:lnSpc>
                <a:spcPct val="100000"/>
              </a:lnSpc>
              <a:spcBef>
                <a:spcPts val="0"/>
              </a:spcBef>
              <a:spcAft>
                <a:spcPts val="0"/>
              </a:spcAft>
              <a:buSzPts val="4500"/>
              <a:buNone/>
              <a:defRPr sz="4500"/>
            </a:lvl7pPr>
            <a:lvl8pPr lvl="7" algn="l">
              <a:lnSpc>
                <a:spcPct val="100000"/>
              </a:lnSpc>
              <a:spcBef>
                <a:spcPts val="0"/>
              </a:spcBef>
              <a:spcAft>
                <a:spcPts val="0"/>
              </a:spcAft>
              <a:buSzPts val="4500"/>
              <a:buNone/>
              <a:defRPr sz="4500"/>
            </a:lvl8pPr>
            <a:lvl9pPr lvl="8" algn="l">
              <a:lnSpc>
                <a:spcPct val="100000"/>
              </a:lnSpc>
              <a:spcBef>
                <a:spcPts val="0"/>
              </a:spcBef>
              <a:spcAft>
                <a:spcPts val="0"/>
              </a:spcAft>
              <a:buSzPts val="4500"/>
              <a:buNone/>
              <a:defRPr sz="4500"/>
            </a:lvl9pPr>
          </a:lstStyle>
          <a:p>
            <a:endParaRPr/>
          </a:p>
        </p:txBody>
      </p:sp>
      <p:sp>
        <p:nvSpPr>
          <p:cNvPr id="132" name="Google Shape;132;p68"/>
          <p:cNvSpPr/>
          <p:nvPr/>
        </p:nvSpPr>
        <p:spPr>
          <a:xfrm rot="10800000">
            <a:off x="5517899" y="2539940"/>
            <a:ext cx="3626091" cy="1517007"/>
          </a:xfrm>
          <a:custGeom>
            <a:avLst/>
            <a:gdLst/>
            <a:ahLst/>
            <a:cxnLst/>
            <a:rect l="l" t="t" r="r" b="b"/>
            <a:pathLst>
              <a:path w="113849" h="47626" extrusionOk="0">
                <a:moveTo>
                  <a:pt x="1" y="1"/>
                </a:moveTo>
                <a:lnTo>
                  <a:pt x="1" y="47625"/>
                </a:lnTo>
                <a:lnTo>
                  <a:pt x="113848" y="47625"/>
                </a:lnTo>
                <a:lnTo>
                  <a:pt x="113848" y="37708"/>
                </a:lnTo>
                <a:cubicBezTo>
                  <a:pt x="113848" y="25956"/>
                  <a:pt x="105264" y="15967"/>
                  <a:pt x="93643" y="14205"/>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68"/>
          <p:cNvSpPr/>
          <p:nvPr/>
        </p:nvSpPr>
        <p:spPr>
          <a:xfrm>
            <a:off x="0" y="4604100"/>
            <a:ext cx="878005" cy="539380"/>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68"/>
          <p:cNvSpPr txBox="1"/>
          <p:nvPr/>
        </p:nvSpPr>
        <p:spPr>
          <a:xfrm>
            <a:off x="5045700" y="3443875"/>
            <a:ext cx="3385500" cy="746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Nunito Sans"/>
                <a:ea typeface="Nunito Sans"/>
                <a:cs typeface="Nunito Sans"/>
                <a:sym typeface="Nunito Sans"/>
              </a:rPr>
              <a:t>CREDITS: This presentation template was created by Slidesgo, including icons by Flaticon, and infographics &amp; images by Freepik </a:t>
            </a:r>
            <a:endParaRPr sz="1200" b="0" i="0" u="none" strike="noStrike" cap="none">
              <a:solidFill>
                <a:srgbClr val="000000"/>
              </a:solidFill>
              <a:latin typeface="Nunito Sans"/>
              <a:ea typeface="Nunito Sans"/>
              <a:cs typeface="Nunito Sans"/>
              <a:sym typeface="Nunito San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sp>
        <p:nvSpPr>
          <p:cNvPr id="136" name="Google Shape;136;p71"/>
          <p:cNvSpPr/>
          <p:nvPr/>
        </p:nvSpPr>
        <p:spPr>
          <a:xfrm rot="10800000">
            <a:off x="7731550" y="3731100"/>
            <a:ext cx="1412441" cy="1412411"/>
          </a:xfrm>
          <a:custGeom>
            <a:avLst/>
            <a:gdLst/>
            <a:ahLst/>
            <a:cxnLst/>
            <a:rect l="l" t="t" r="r" b="b"/>
            <a:pathLst>
              <a:path w="48079" h="48078" extrusionOk="0">
                <a:moveTo>
                  <a:pt x="1" y="0"/>
                </a:moveTo>
                <a:lnTo>
                  <a:pt x="1" y="48077"/>
                </a:lnTo>
                <a:lnTo>
                  <a:pt x="14562" y="48077"/>
                </a:lnTo>
                <a:cubicBezTo>
                  <a:pt x="33064" y="48077"/>
                  <a:pt x="48078" y="33064"/>
                  <a:pt x="48078" y="14561"/>
                </a:cubicBezTo>
                <a:lnTo>
                  <a:pt x="4807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71"/>
          <p:cNvSpPr/>
          <p:nvPr/>
        </p:nvSpPr>
        <p:spPr>
          <a:xfrm rot="10800000" flipH="1">
            <a:off x="6" y="0"/>
            <a:ext cx="2008044" cy="1233590"/>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71"/>
          <p:cNvSpPr txBox="1">
            <a:spLocks noGrp="1"/>
          </p:cNvSpPr>
          <p:nvPr>
            <p:ph type="body" idx="1"/>
          </p:nvPr>
        </p:nvSpPr>
        <p:spPr>
          <a:xfrm>
            <a:off x="713100" y="3999000"/>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400"/>
              <a:buNone/>
              <a:defRPr/>
            </a:lvl1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52"/>
          <p:cNvSpPr/>
          <p:nvPr/>
        </p:nvSpPr>
        <p:spPr>
          <a:xfrm>
            <a:off x="0" y="0"/>
            <a:ext cx="783234" cy="783234"/>
          </a:xfrm>
          <a:custGeom>
            <a:avLst/>
            <a:gdLst/>
            <a:ahLst/>
            <a:cxnLst/>
            <a:rect l="l" t="t" r="r" b="b"/>
            <a:pathLst>
              <a:path w="47780" h="47780" extrusionOk="0">
                <a:moveTo>
                  <a:pt x="0" y="0"/>
                </a:moveTo>
                <a:lnTo>
                  <a:pt x="0" y="47780"/>
                </a:lnTo>
                <a:lnTo>
                  <a:pt x="9382" y="47780"/>
                </a:lnTo>
                <a:cubicBezTo>
                  <a:pt x="30587" y="47780"/>
                  <a:pt x="47780" y="30587"/>
                  <a:pt x="47780" y="9382"/>
                </a:cubicBezTo>
                <a:lnTo>
                  <a:pt x="4778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52"/>
          <p:cNvSpPr/>
          <p:nvPr/>
        </p:nvSpPr>
        <p:spPr>
          <a:xfrm flipH="1">
            <a:off x="7436601" y="4703625"/>
            <a:ext cx="1707399" cy="439865"/>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52"/>
          <p:cNvSpPr txBox="1">
            <a:spLocks noGrp="1"/>
          </p:cNvSpPr>
          <p:nvPr>
            <p:ph type="title"/>
          </p:nvPr>
        </p:nvSpPr>
        <p:spPr>
          <a:xfrm>
            <a:off x="713100" y="368825"/>
            <a:ext cx="77178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a:endParaRPr/>
          </a:p>
        </p:txBody>
      </p:sp>
      <p:sp>
        <p:nvSpPr>
          <p:cNvPr id="17" name="Google Shape;17;p52"/>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
        <p:cNvGrpSpPr/>
        <p:nvPr/>
      </p:nvGrpSpPr>
      <p:grpSpPr>
        <a:xfrm>
          <a:off x="0" y="0"/>
          <a:ext cx="0" cy="0"/>
          <a:chOff x="0" y="0"/>
          <a:chExt cx="0" cy="0"/>
        </a:xfrm>
      </p:grpSpPr>
      <p:sp>
        <p:nvSpPr>
          <p:cNvPr id="19" name="Google Shape;19;p53"/>
          <p:cNvSpPr/>
          <p:nvPr/>
        </p:nvSpPr>
        <p:spPr>
          <a:xfrm>
            <a:off x="0" y="2178050"/>
            <a:ext cx="7062687" cy="2965494"/>
          </a:xfrm>
          <a:custGeom>
            <a:avLst/>
            <a:gdLst/>
            <a:ahLst/>
            <a:cxnLst/>
            <a:rect l="l" t="t" r="r" b="b"/>
            <a:pathLst>
              <a:path w="92869" h="38994" extrusionOk="0">
                <a:moveTo>
                  <a:pt x="0" y="0"/>
                </a:moveTo>
                <a:lnTo>
                  <a:pt x="0" y="38993"/>
                </a:lnTo>
                <a:lnTo>
                  <a:pt x="92869" y="38993"/>
                </a:lnTo>
                <a:cubicBezTo>
                  <a:pt x="92869" y="17455"/>
                  <a:pt x="75414" y="0"/>
                  <a:pt x="5387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53"/>
          <p:cNvSpPr/>
          <p:nvPr/>
        </p:nvSpPr>
        <p:spPr>
          <a:xfrm rot="10800000">
            <a:off x="6855950" y="-10"/>
            <a:ext cx="2288049" cy="1405603"/>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53"/>
          <p:cNvSpPr txBox="1">
            <a:spLocks noGrp="1"/>
          </p:cNvSpPr>
          <p:nvPr>
            <p:ph type="title"/>
          </p:nvPr>
        </p:nvSpPr>
        <p:spPr>
          <a:xfrm>
            <a:off x="713100" y="368825"/>
            <a:ext cx="77178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a:endParaRPr/>
          </a:p>
        </p:txBody>
      </p:sp>
      <p:sp>
        <p:nvSpPr>
          <p:cNvPr id="22" name="Google Shape;22;p53"/>
          <p:cNvSpPr txBox="1">
            <a:spLocks noGrp="1"/>
          </p:cNvSpPr>
          <p:nvPr>
            <p:ph type="subTitle" idx="1"/>
          </p:nvPr>
        </p:nvSpPr>
        <p:spPr>
          <a:xfrm>
            <a:off x="1483225" y="1527500"/>
            <a:ext cx="2587800" cy="420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23" name="Google Shape;23;p53"/>
          <p:cNvSpPr txBox="1">
            <a:spLocks noGrp="1"/>
          </p:cNvSpPr>
          <p:nvPr>
            <p:ph type="subTitle" idx="2"/>
          </p:nvPr>
        </p:nvSpPr>
        <p:spPr>
          <a:xfrm>
            <a:off x="1483225" y="1873189"/>
            <a:ext cx="2587800" cy="621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53"/>
          <p:cNvSpPr txBox="1">
            <a:spLocks noGrp="1"/>
          </p:cNvSpPr>
          <p:nvPr>
            <p:ph type="title" idx="3"/>
          </p:nvPr>
        </p:nvSpPr>
        <p:spPr>
          <a:xfrm>
            <a:off x="996825" y="1185863"/>
            <a:ext cx="539400" cy="420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25" name="Google Shape;25;p53"/>
          <p:cNvSpPr txBox="1">
            <a:spLocks noGrp="1"/>
          </p:cNvSpPr>
          <p:nvPr>
            <p:ph type="subTitle" idx="4"/>
          </p:nvPr>
        </p:nvSpPr>
        <p:spPr>
          <a:xfrm>
            <a:off x="5365375" y="1527500"/>
            <a:ext cx="2587800" cy="420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26" name="Google Shape;26;p53"/>
          <p:cNvSpPr txBox="1">
            <a:spLocks noGrp="1"/>
          </p:cNvSpPr>
          <p:nvPr>
            <p:ph type="subTitle" idx="5"/>
          </p:nvPr>
        </p:nvSpPr>
        <p:spPr>
          <a:xfrm>
            <a:off x="5365375" y="1873189"/>
            <a:ext cx="2587800" cy="621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3"/>
          <p:cNvSpPr txBox="1">
            <a:spLocks noGrp="1"/>
          </p:cNvSpPr>
          <p:nvPr>
            <p:ph type="title" idx="6"/>
          </p:nvPr>
        </p:nvSpPr>
        <p:spPr>
          <a:xfrm>
            <a:off x="4878975" y="1185863"/>
            <a:ext cx="539400" cy="420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28" name="Google Shape;28;p53"/>
          <p:cNvSpPr txBox="1">
            <a:spLocks noGrp="1"/>
          </p:cNvSpPr>
          <p:nvPr>
            <p:ph type="subTitle" idx="7"/>
          </p:nvPr>
        </p:nvSpPr>
        <p:spPr>
          <a:xfrm>
            <a:off x="1483225" y="3310050"/>
            <a:ext cx="2587800" cy="420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29" name="Google Shape;29;p53"/>
          <p:cNvSpPr txBox="1">
            <a:spLocks noGrp="1"/>
          </p:cNvSpPr>
          <p:nvPr>
            <p:ph type="subTitle" idx="8"/>
          </p:nvPr>
        </p:nvSpPr>
        <p:spPr>
          <a:xfrm>
            <a:off x="1483225" y="3655739"/>
            <a:ext cx="2587800" cy="621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53"/>
          <p:cNvSpPr txBox="1">
            <a:spLocks noGrp="1"/>
          </p:cNvSpPr>
          <p:nvPr>
            <p:ph type="title" idx="9"/>
          </p:nvPr>
        </p:nvSpPr>
        <p:spPr>
          <a:xfrm>
            <a:off x="996825" y="2968413"/>
            <a:ext cx="539400" cy="420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31" name="Google Shape;31;p53"/>
          <p:cNvSpPr txBox="1">
            <a:spLocks noGrp="1"/>
          </p:cNvSpPr>
          <p:nvPr>
            <p:ph type="subTitle" idx="13"/>
          </p:nvPr>
        </p:nvSpPr>
        <p:spPr>
          <a:xfrm>
            <a:off x="5365375" y="3310050"/>
            <a:ext cx="2587800" cy="420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32" name="Google Shape;32;p53"/>
          <p:cNvSpPr txBox="1">
            <a:spLocks noGrp="1"/>
          </p:cNvSpPr>
          <p:nvPr>
            <p:ph type="subTitle" idx="14"/>
          </p:nvPr>
        </p:nvSpPr>
        <p:spPr>
          <a:xfrm>
            <a:off x="5365375" y="3655739"/>
            <a:ext cx="2587800" cy="621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3"/>
          <p:cNvSpPr txBox="1">
            <a:spLocks noGrp="1"/>
          </p:cNvSpPr>
          <p:nvPr>
            <p:ph type="title" idx="15"/>
          </p:nvPr>
        </p:nvSpPr>
        <p:spPr>
          <a:xfrm>
            <a:off x="4878975" y="2968413"/>
            <a:ext cx="539400" cy="420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54"/>
          <p:cNvSpPr/>
          <p:nvPr/>
        </p:nvSpPr>
        <p:spPr>
          <a:xfrm flipH="1">
            <a:off x="5373509" y="2780100"/>
            <a:ext cx="3795166" cy="2363438"/>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54"/>
          <p:cNvSpPr txBox="1">
            <a:spLocks noGrp="1"/>
          </p:cNvSpPr>
          <p:nvPr>
            <p:ph type="title"/>
          </p:nvPr>
        </p:nvSpPr>
        <p:spPr>
          <a:xfrm>
            <a:off x="4683300" y="1637475"/>
            <a:ext cx="3346800" cy="567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6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a:endParaRPr/>
          </a:p>
        </p:txBody>
      </p:sp>
      <p:sp>
        <p:nvSpPr>
          <p:cNvPr id="37" name="Google Shape;37;p54"/>
          <p:cNvSpPr txBox="1">
            <a:spLocks noGrp="1"/>
          </p:cNvSpPr>
          <p:nvPr>
            <p:ph type="subTitle" idx="1"/>
          </p:nvPr>
        </p:nvSpPr>
        <p:spPr>
          <a:xfrm>
            <a:off x="4683300" y="2221425"/>
            <a:ext cx="3346800" cy="128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six columns">
  <p:cSld name="CUSTOM_1">
    <p:spTree>
      <p:nvGrpSpPr>
        <p:cNvPr id="1" name="Shape 38"/>
        <p:cNvGrpSpPr/>
        <p:nvPr/>
      </p:nvGrpSpPr>
      <p:grpSpPr>
        <a:xfrm>
          <a:off x="0" y="0"/>
          <a:ext cx="0" cy="0"/>
          <a:chOff x="0" y="0"/>
          <a:chExt cx="0" cy="0"/>
        </a:xfrm>
      </p:grpSpPr>
      <p:sp>
        <p:nvSpPr>
          <p:cNvPr id="39" name="Google Shape;39;p55"/>
          <p:cNvSpPr/>
          <p:nvPr/>
        </p:nvSpPr>
        <p:spPr>
          <a:xfrm rot="10800000">
            <a:off x="5583942" y="-5635"/>
            <a:ext cx="3560058" cy="1853485"/>
          </a:xfrm>
          <a:custGeom>
            <a:avLst/>
            <a:gdLst/>
            <a:ahLst/>
            <a:cxnLst/>
            <a:rect l="l" t="t" r="r" b="b"/>
            <a:pathLst>
              <a:path w="113849" h="47626" extrusionOk="0">
                <a:moveTo>
                  <a:pt x="1" y="1"/>
                </a:moveTo>
                <a:lnTo>
                  <a:pt x="1" y="47625"/>
                </a:lnTo>
                <a:lnTo>
                  <a:pt x="113848" y="47625"/>
                </a:lnTo>
                <a:lnTo>
                  <a:pt x="113848" y="37708"/>
                </a:lnTo>
                <a:cubicBezTo>
                  <a:pt x="113848" y="25956"/>
                  <a:pt x="105264" y="15967"/>
                  <a:pt x="93643" y="14205"/>
                </a:cubicBezTo>
                <a:lnTo>
                  <a:pt x="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55"/>
          <p:cNvSpPr txBox="1">
            <a:spLocks noGrp="1"/>
          </p:cNvSpPr>
          <p:nvPr>
            <p:ph type="title"/>
          </p:nvPr>
        </p:nvSpPr>
        <p:spPr>
          <a:xfrm>
            <a:off x="713100" y="368825"/>
            <a:ext cx="77178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a:endParaRPr/>
          </a:p>
        </p:txBody>
      </p:sp>
      <p:sp>
        <p:nvSpPr>
          <p:cNvPr id="41" name="Google Shape;41;p55"/>
          <p:cNvSpPr txBox="1">
            <a:spLocks noGrp="1"/>
          </p:cNvSpPr>
          <p:nvPr>
            <p:ph type="subTitle" idx="1"/>
          </p:nvPr>
        </p:nvSpPr>
        <p:spPr>
          <a:xfrm>
            <a:off x="903676" y="1256259"/>
            <a:ext cx="2075700" cy="420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42" name="Google Shape;42;p55"/>
          <p:cNvSpPr txBox="1">
            <a:spLocks noGrp="1"/>
          </p:cNvSpPr>
          <p:nvPr>
            <p:ph type="subTitle" idx="2"/>
          </p:nvPr>
        </p:nvSpPr>
        <p:spPr>
          <a:xfrm>
            <a:off x="905626" y="1600762"/>
            <a:ext cx="2075700" cy="1069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 name="Google Shape;43;p55"/>
          <p:cNvSpPr txBox="1">
            <a:spLocks noGrp="1"/>
          </p:cNvSpPr>
          <p:nvPr>
            <p:ph type="subTitle" idx="3"/>
          </p:nvPr>
        </p:nvSpPr>
        <p:spPr>
          <a:xfrm>
            <a:off x="3535126" y="1256259"/>
            <a:ext cx="2075700" cy="420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44" name="Google Shape;44;p55"/>
          <p:cNvSpPr txBox="1">
            <a:spLocks noGrp="1"/>
          </p:cNvSpPr>
          <p:nvPr>
            <p:ph type="subTitle" idx="4"/>
          </p:nvPr>
        </p:nvSpPr>
        <p:spPr>
          <a:xfrm>
            <a:off x="3535126" y="1600762"/>
            <a:ext cx="2075700" cy="1069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5" name="Google Shape;45;p55"/>
          <p:cNvSpPr txBox="1">
            <a:spLocks noGrp="1"/>
          </p:cNvSpPr>
          <p:nvPr>
            <p:ph type="subTitle" idx="5"/>
          </p:nvPr>
        </p:nvSpPr>
        <p:spPr>
          <a:xfrm>
            <a:off x="6164625" y="1256259"/>
            <a:ext cx="2075700" cy="420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46" name="Google Shape;46;p55"/>
          <p:cNvSpPr txBox="1">
            <a:spLocks noGrp="1"/>
          </p:cNvSpPr>
          <p:nvPr>
            <p:ph type="subTitle" idx="6"/>
          </p:nvPr>
        </p:nvSpPr>
        <p:spPr>
          <a:xfrm>
            <a:off x="6164625" y="1600762"/>
            <a:ext cx="2075700" cy="1069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7" name="Google Shape;47;p55"/>
          <p:cNvSpPr txBox="1">
            <a:spLocks noGrp="1"/>
          </p:cNvSpPr>
          <p:nvPr>
            <p:ph type="subTitle" idx="7"/>
          </p:nvPr>
        </p:nvSpPr>
        <p:spPr>
          <a:xfrm>
            <a:off x="905626" y="3087559"/>
            <a:ext cx="2075700" cy="420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48" name="Google Shape;48;p55"/>
          <p:cNvSpPr txBox="1">
            <a:spLocks noGrp="1"/>
          </p:cNvSpPr>
          <p:nvPr>
            <p:ph type="subTitle" idx="8"/>
          </p:nvPr>
        </p:nvSpPr>
        <p:spPr>
          <a:xfrm>
            <a:off x="905626" y="3432062"/>
            <a:ext cx="2075700" cy="1069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9" name="Google Shape;49;p55"/>
          <p:cNvSpPr txBox="1">
            <a:spLocks noGrp="1"/>
          </p:cNvSpPr>
          <p:nvPr>
            <p:ph type="subTitle" idx="9"/>
          </p:nvPr>
        </p:nvSpPr>
        <p:spPr>
          <a:xfrm>
            <a:off x="3535126" y="3087559"/>
            <a:ext cx="2075700" cy="420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50" name="Google Shape;50;p55"/>
          <p:cNvSpPr txBox="1">
            <a:spLocks noGrp="1"/>
          </p:cNvSpPr>
          <p:nvPr>
            <p:ph type="subTitle" idx="13"/>
          </p:nvPr>
        </p:nvSpPr>
        <p:spPr>
          <a:xfrm>
            <a:off x="3535126" y="3432062"/>
            <a:ext cx="2075700" cy="1069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1" name="Google Shape;51;p55"/>
          <p:cNvSpPr txBox="1">
            <a:spLocks noGrp="1"/>
          </p:cNvSpPr>
          <p:nvPr>
            <p:ph type="subTitle" idx="14"/>
          </p:nvPr>
        </p:nvSpPr>
        <p:spPr>
          <a:xfrm>
            <a:off x="6164625" y="3087559"/>
            <a:ext cx="2075700" cy="420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52" name="Google Shape;52;p55"/>
          <p:cNvSpPr txBox="1">
            <a:spLocks noGrp="1"/>
          </p:cNvSpPr>
          <p:nvPr>
            <p:ph type="subTitle" idx="15"/>
          </p:nvPr>
        </p:nvSpPr>
        <p:spPr>
          <a:xfrm>
            <a:off x="6164625" y="3432062"/>
            <a:ext cx="2075700" cy="1069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53"/>
        <p:cNvGrpSpPr/>
        <p:nvPr/>
      </p:nvGrpSpPr>
      <p:grpSpPr>
        <a:xfrm>
          <a:off x="0" y="0"/>
          <a:ext cx="0" cy="0"/>
          <a:chOff x="0" y="0"/>
          <a:chExt cx="0" cy="0"/>
        </a:xfrm>
      </p:grpSpPr>
      <p:sp>
        <p:nvSpPr>
          <p:cNvPr id="54" name="Google Shape;54;p56"/>
          <p:cNvSpPr/>
          <p:nvPr/>
        </p:nvSpPr>
        <p:spPr>
          <a:xfrm>
            <a:off x="-100" y="2490600"/>
            <a:ext cx="9144000" cy="26529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56"/>
          <p:cNvSpPr txBox="1">
            <a:spLocks noGrp="1"/>
          </p:cNvSpPr>
          <p:nvPr>
            <p:ph type="subTitle" idx="1"/>
          </p:nvPr>
        </p:nvSpPr>
        <p:spPr>
          <a:xfrm>
            <a:off x="879901" y="2252684"/>
            <a:ext cx="2075700" cy="420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56" name="Google Shape;56;p56"/>
          <p:cNvSpPr txBox="1">
            <a:spLocks noGrp="1"/>
          </p:cNvSpPr>
          <p:nvPr>
            <p:ph type="subTitle" idx="2"/>
          </p:nvPr>
        </p:nvSpPr>
        <p:spPr>
          <a:xfrm>
            <a:off x="879901" y="2597187"/>
            <a:ext cx="2075700" cy="1069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7" name="Google Shape;57;p56"/>
          <p:cNvSpPr txBox="1">
            <a:spLocks noGrp="1"/>
          </p:cNvSpPr>
          <p:nvPr>
            <p:ph type="title"/>
          </p:nvPr>
        </p:nvSpPr>
        <p:spPr>
          <a:xfrm>
            <a:off x="713100" y="368825"/>
            <a:ext cx="77178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a:endParaRPr/>
          </a:p>
        </p:txBody>
      </p:sp>
      <p:sp>
        <p:nvSpPr>
          <p:cNvPr id="58" name="Google Shape;58;p56"/>
          <p:cNvSpPr txBox="1">
            <a:spLocks noGrp="1"/>
          </p:cNvSpPr>
          <p:nvPr>
            <p:ph type="subTitle" idx="3"/>
          </p:nvPr>
        </p:nvSpPr>
        <p:spPr>
          <a:xfrm>
            <a:off x="3535126" y="2252684"/>
            <a:ext cx="2075700" cy="420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59" name="Google Shape;59;p56"/>
          <p:cNvSpPr txBox="1">
            <a:spLocks noGrp="1"/>
          </p:cNvSpPr>
          <p:nvPr>
            <p:ph type="subTitle" idx="4"/>
          </p:nvPr>
        </p:nvSpPr>
        <p:spPr>
          <a:xfrm>
            <a:off x="3535126" y="2597187"/>
            <a:ext cx="2075700" cy="1069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0" name="Google Shape;60;p56"/>
          <p:cNvSpPr txBox="1">
            <a:spLocks noGrp="1"/>
          </p:cNvSpPr>
          <p:nvPr>
            <p:ph type="subTitle" idx="5"/>
          </p:nvPr>
        </p:nvSpPr>
        <p:spPr>
          <a:xfrm>
            <a:off x="6190351" y="2252684"/>
            <a:ext cx="2075700" cy="420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61" name="Google Shape;61;p56"/>
          <p:cNvSpPr txBox="1">
            <a:spLocks noGrp="1"/>
          </p:cNvSpPr>
          <p:nvPr>
            <p:ph type="subTitle" idx="6"/>
          </p:nvPr>
        </p:nvSpPr>
        <p:spPr>
          <a:xfrm>
            <a:off x="6190351" y="2597187"/>
            <a:ext cx="2075700" cy="1069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62"/>
        <p:cNvGrpSpPr/>
        <p:nvPr/>
      </p:nvGrpSpPr>
      <p:grpSpPr>
        <a:xfrm>
          <a:off x="0" y="0"/>
          <a:ext cx="0" cy="0"/>
          <a:chOff x="0" y="0"/>
          <a:chExt cx="0" cy="0"/>
        </a:xfrm>
      </p:grpSpPr>
      <p:sp>
        <p:nvSpPr>
          <p:cNvPr id="63" name="Google Shape;63;p57"/>
          <p:cNvSpPr/>
          <p:nvPr/>
        </p:nvSpPr>
        <p:spPr>
          <a:xfrm>
            <a:off x="0" y="0"/>
            <a:ext cx="4649119" cy="4649022"/>
          </a:xfrm>
          <a:custGeom>
            <a:avLst/>
            <a:gdLst/>
            <a:ahLst/>
            <a:cxnLst/>
            <a:rect l="l" t="t" r="r" b="b"/>
            <a:pathLst>
              <a:path w="48079" h="48078" extrusionOk="0">
                <a:moveTo>
                  <a:pt x="1" y="0"/>
                </a:moveTo>
                <a:lnTo>
                  <a:pt x="1" y="48077"/>
                </a:lnTo>
                <a:lnTo>
                  <a:pt x="14562" y="48077"/>
                </a:lnTo>
                <a:cubicBezTo>
                  <a:pt x="33064" y="48077"/>
                  <a:pt x="48078" y="33064"/>
                  <a:pt x="48078" y="14561"/>
                </a:cubicBezTo>
                <a:lnTo>
                  <a:pt x="48078"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57"/>
          <p:cNvSpPr/>
          <p:nvPr/>
        </p:nvSpPr>
        <p:spPr>
          <a:xfrm rot="10800000">
            <a:off x="5820184" y="1819684"/>
            <a:ext cx="3323816" cy="3323816"/>
          </a:xfrm>
          <a:custGeom>
            <a:avLst/>
            <a:gdLst/>
            <a:ahLst/>
            <a:cxnLst/>
            <a:rect l="l" t="t" r="r" b="b"/>
            <a:pathLst>
              <a:path w="47780" h="47780" extrusionOk="0">
                <a:moveTo>
                  <a:pt x="0" y="0"/>
                </a:moveTo>
                <a:lnTo>
                  <a:pt x="0" y="47780"/>
                </a:lnTo>
                <a:lnTo>
                  <a:pt x="9382" y="47780"/>
                </a:lnTo>
                <a:cubicBezTo>
                  <a:pt x="30587" y="47780"/>
                  <a:pt x="47780" y="30587"/>
                  <a:pt x="47780" y="9382"/>
                </a:cubicBezTo>
                <a:lnTo>
                  <a:pt x="4778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57"/>
          <p:cNvSpPr txBox="1">
            <a:spLocks noGrp="1"/>
          </p:cNvSpPr>
          <p:nvPr>
            <p:ph type="title"/>
          </p:nvPr>
        </p:nvSpPr>
        <p:spPr>
          <a:xfrm>
            <a:off x="3363062" y="1804850"/>
            <a:ext cx="2843700" cy="841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6" name="Google Shape;66;p57"/>
          <p:cNvSpPr txBox="1">
            <a:spLocks noGrp="1"/>
          </p:cNvSpPr>
          <p:nvPr>
            <p:ph type="subTitle" idx="1"/>
          </p:nvPr>
        </p:nvSpPr>
        <p:spPr>
          <a:xfrm>
            <a:off x="3363062" y="2492925"/>
            <a:ext cx="2843700" cy="804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67" name="Google Shape;67;p57"/>
          <p:cNvSpPr txBox="1">
            <a:spLocks noGrp="1"/>
          </p:cNvSpPr>
          <p:nvPr>
            <p:ph type="title" idx="2"/>
          </p:nvPr>
        </p:nvSpPr>
        <p:spPr>
          <a:xfrm>
            <a:off x="2448025" y="1222975"/>
            <a:ext cx="708300" cy="420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solidFill>
                  <a:schemeClr val="lt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sp>
        <p:nvSpPr>
          <p:cNvPr id="69" name="Google Shape;69;p58"/>
          <p:cNvSpPr/>
          <p:nvPr/>
        </p:nvSpPr>
        <p:spPr>
          <a:xfrm>
            <a:off x="0" y="4681276"/>
            <a:ext cx="1104905" cy="462210"/>
          </a:xfrm>
          <a:custGeom>
            <a:avLst/>
            <a:gdLst/>
            <a:ahLst/>
            <a:cxnLst/>
            <a:rect l="l" t="t" r="r" b="b"/>
            <a:pathLst>
              <a:path w="113849" h="47626" extrusionOk="0">
                <a:moveTo>
                  <a:pt x="1" y="1"/>
                </a:moveTo>
                <a:lnTo>
                  <a:pt x="1" y="47625"/>
                </a:lnTo>
                <a:lnTo>
                  <a:pt x="113848" y="47625"/>
                </a:lnTo>
                <a:lnTo>
                  <a:pt x="113848" y="37708"/>
                </a:lnTo>
                <a:cubicBezTo>
                  <a:pt x="113848" y="25956"/>
                  <a:pt x="105264" y="15967"/>
                  <a:pt x="93643" y="14205"/>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58"/>
          <p:cNvSpPr/>
          <p:nvPr/>
        </p:nvSpPr>
        <p:spPr>
          <a:xfrm rot="10800000">
            <a:off x="8202276" y="26"/>
            <a:ext cx="941724" cy="578524"/>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58"/>
          <p:cNvSpPr txBox="1">
            <a:spLocks noGrp="1"/>
          </p:cNvSpPr>
          <p:nvPr>
            <p:ph type="title"/>
          </p:nvPr>
        </p:nvSpPr>
        <p:spPr>
          <a:xfrm>
            <a:off x="713100" y="368825"/>
            <a:ext cx="77178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2"/>
        <p:cNvGrpSpPr/>
        <p:nvPr/>
      </p:nvGrpSpPr>
      <p:grpSpPr>
        <a:xfrm>
          <a:off x="0" y="0"/>
          <a:ext cx="0" cy="0"/>
          <a:chOff x="0" y="0"/>
          <a:chExt cx="0" cy="0"/>
        </a:xfrm>
      </p:grpSpPr>
      <p:sp>
        <p:nvSpPr>
          <p:cNvPr id="73" name="Google Shape;73;p59"/>
          <p:cNvSpPr/>
          <p:nvPr/>
        </p:nvSpPr>
        <p:spPr>
          <a:xfrm>
            <a:off x="0" y="2226457"/>
            <a:ext cx="4748408" cy="2917061"/>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59"/>
          <p:cNvSpPr/>
          <p:nvPr/>
        </p:nvSpPr>
        <p:spPr>
          <a:xfrm>
            <a:off x="8198900" y="368825"/>
            <a:ext cx="945100" cy="1893725"/>
          </a:xfrm>
          <a:custGeom>
            <a:avLst/>
            <a:gdLst/>
            <a:ahLst/>
            <a:cxnLst/>
            <a:rect l="l" t="t" r="r" b="b"/>
            <a:pathLst>
              <a:path w="37804" h="75749" extrusionOk="0">
                <a:moveTo>
                  <a:pt x="37803" y="1"/>
                </a:moveTo>
                <a:cubicBezTo>
                  <a:pt x="16920" y="48"/>
                  <a:pt x="1" y="16979"/>
                  <a:pt x="1" y="37874"/>
                </a:cubicBezTo>
                <a:cubicBezTo>
                  <a:pt x="1" y="58770"/>
                  <a:pt x="16920" y="75712"/>
                  <a:pt x="37803" y="75748"/>
                </a:cubicBezTo>
                <a:lnTo>
                  <a:pt x="3780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59"/>
          <p:cNvSpPr txBox="1">
            <a:spLocks noGrp="1"/>
          </p:cNvSpPr>
          <p:nvPr>
            <p:ph type="title"/>
          </p:nvPr>
        </p:nvSpPr>
        <p:spPr>
          <a:xfrm>
            <a:off x="713100" y="368825"/>
            <a:ext cx="77178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a:lvl1pPr>
            <a:lvl2pPr lvl="1" algn="l">
              <a:lnSpc>
                <a:spcPct val="100000"/>
              </a:lnSpc>
              <a:spcBef>
                <a:spcPts val="0"/>
              </a:spcBef>
              <a:spcAft>
                <a:spcPts val="0"/>
              </a:spcAft>
              <a:buSzPts val="2600"/>
              <a:buNone/>
              <a:defRPr/>
            </a:lvl2pPr>
            <a:lvl3pPr lvl="2" algn="l">
              <a:lnSpc>
                <a:spcPct val="100000"/>
              </a:lnSpc>
              <a:spcBef>
                <a:spcPts val="0"/>
              </a:spcBef>
              <a:spcAft>
                <a:spcPts val="0"/>
              </a:spcAft>
              <a:buSzPts val="2600"/>
              <a:buNone/>
              <a:defRPr/>
            </a:lvl3pPr>
            <a:lvl4pPr lvl="3" algn="l">
              <a:lnSpc>
                <a:spcPct val="100000"/>
              </a:lnSpc>
              <a:spcBef>
                <a:spcPts val="0"/>
              </a:spcBef>
              <a:spcAft>
                <a:spcPts val="0"/>
              </a:spcAft>
              <a:buSzPts val="2600"/>
              <a:buNone/>
              <a:defRPr/>
            </a:lvl4pPr>
            <a:lvl5pPr lvl="4" algn="l">
              <a:lnSpc>
                <a:spcPct val="100000"/>
              </a:lnSpc>
              <a:spcBef>
                <a:spcPts val="0"/>
              </a:spcBef>
              <a:spcAft>
                <a:spcPts val="0"/>
              </a:spcAft>
              <a:buSzPts val="2600"/>
              <a:buNone/>
              <a:defRPr/>
            </a:lvl5pPr>
            <a:lvl6pPr lvl="5" algn="l">
              <a:lnSpc>
                <a:spcPct val="100000"/>
              </a:lnSpc>
              <a:spcBef>
                <a:spcPts val="0"/>
              </a:spcBef>
              <a:spcAft>
                <a:spcPts val="0"/>
              </a:spcAft>
              <a:buSzPts val="2600"/>
              <a:buNone/>
              <a:defRPr/>
            </a:lvl6pPr>
            <a:lvl7pPr lvl="6" algn="l">
              <a:lnSpc>
                <a:spcPct val="100000"/>
              </a:lnSpc>
              <a:spcBef>
                <a:spcPts val="0"/>
              </a:spcBef>
              <a:spcAft>
                <a:spcPts val="0"/>
              </a:spcAft>
              <a:buSzPts val="2600"/>
              <a:buNone/>
              <a:defRPr/>
            </a:lvl7pPr>
            <a:lvl8pPr lvl="7" algn="l">
              <a:lnSpc>
                <a:spcPct val="100000"/>
              </a:lnSpc>
              <a:spcBef>
                <a:spcPts val="0"/>
              </a:spcBef>
              <a:spcAft>
                <a:spcPts val="0"/>
              </a:spcAft>
              <a:buSzPts val="2600"/>
              <a:buNone/>
              <a:defRPr/>
            </a:lvl8pPr>
            <a:lvl9pPr lvl="8" algn="l">
              <a:lnSpc>
                <a:spcPct val="100000"/>
              </a:lnSpc>
              <a:spcBef>
                <a:spcPts val="0"/>
              </a:spcBef>
              <a:spcAft>
                <a:spcPts val="0"/>
              </a:spcAft>
              <a:buSzPts val="2600"/>
              <a:buNone/>
              <a:defRPr/>
            </a:lvl9pPr>
          </a:lstStyle>
          <a:p>
            <a:endParaRPr/>
          </a:p>
        </p:txBody>
      </p:sp>
      <p:sp>
        <p:nvSpPr>
          <p:cNvPr id="76" name="Google Shape;76;p59"/>
          <p:cNvSpPr txBox="1">
            <a:spLocks noGrp="1"/>
          </p:cNvSpPr>
          <p:nvPr>
            <p:ph type="subTitle" idx="1"/>
          </p:nvPr>
        </p:nvSpPr>
        <p:spPr>
          <a:xfrm>
            <a:off x="1800851" y="4001328"/>
            <a:ext cx="2075700" cy="420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77" name="Google Shape;77;p59"/>
          <p:cNvSpPr txBox="1">
            <a:spLocks noGrp="1"/>
          </p:cNvSpPr>
          <p:nvPr>
            <p:ph type="subTitle" idx="2"/>
          </p:nvPr>
        </p:nvSpPr>
        <p:spPr>
          <a:xfrm>
            <a:off x="1511025" y="3263112"/>
            <a:ext cx="2651700" cy="841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8" name="Google Shape;78;p59"/>
          <p:cNvSpPr txBox="1">
            <a:spLocks noGrp="1"/>
          </p:cNvSpPr>
          <p:nvPr>
            <p:ph type="subTitle" idx="3"/>
          </p:nvPr>
        </p:nvSpPr>
        <p:spPr>
          <a:xfrm>
            <a:off x="5269276" y="4030434"/>
            <a:ext cx="2075700" cy="420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79" name="Google Shape;79;p59"/>
          <p:cNvSpPr txBox="1">
            <a:spLocks noGrp="1"/>
          </p:cNvSpPr>
          <p:nvPr>
            <p:ph type="subTitle" idx="4"/>
          </p:nvPr>
        </p:nvSpPr>
        <p:spPr>
          <a:xfrm>
            <a:off x="4979450" y="3263112"/>
            <a:ext cx="2651700" cy="841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0"/>
          <p:cNvSpPr txBox="1">
            <a:spLocks noGrp="1"/>
          </p:cNvSpPr>
          <p:nvPr>
            <p:ph type="title"/>
          </p:nvPr>
        </p:nvSpPr>
        <p:spPr>
          <a:xfrm>
            <a:off x="713100" y="368825"/>
            <a:ext cx="77178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600"/>
              <a:buFont typeface="Montserrat"/>
              <a:buNone/>
              <a:defRPr sz="26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600"/>
              <a:buFont typeface="Montserrat"/>
              <a:buNone/>
              <a:defRPr sz="26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600"/>
              <a:buFont typeface="Montserrat"/>
              <a:buNone/>
              <a:defRPr sz="26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600"/>
              <a:buFont typeface="Montserrat"/>
              <a:buNone/>
              <a:defRPr sz="26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600"/>
              <a:buFont typeface="Montserrat"/>
              <a:buNone/>
              <a:defRPr sz="26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600"/>
              <a:buFont typeface="Montserrat"/>
              <a:buNone/>
              <a:defRPr sz="26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600"/>
              <a:buFont typeface="Montserrat"/>
              <a:buNone/>
              <a:defRPr sz="26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600"/>
              <a:buFont typeface="Montserrat"/>
              <a:buNone/>
              <a:defRPr sz="26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600"/>
              <a:buFont typeface="Montserrat"/>
              <a:buNone/>
              <a:defRPr sz="2600" b="1" i="0" u="none" strike="noStrike" cap="none">
                <a:solidFill>
                  <a:schemeClr val="dk1"/>
                </a:solidFill>
                <a:latin typeface="Montserrat"/>
                <a:ea typeface="Montserrat"/>
                <a:cs typeface="Montserrat"/>
                <a:sym typeface="Montserrat"/>
              </a:defRPr>
            </a:lvl9pPr>
          </a:lstStyle>
          <a:p>
            <a:endParaRPr/>
          </a:p>
        </p:txBody>
      </p:sp>
      <p:sp>
        <p:nvSpPr>
          <p:cNvPr id="7" name="Google Shape;7;p50"/>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1pPr>
            <a:lvl2pPr marL="914400" marR="0" lvl="1"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2pPr>
            <a:lvl3pPr marL="1371600" marR="0" lvl="2"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3pPr>
            <a:lvl4pPr marL="1828800" marR="0" lvl="3"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4pPr>
            <a:lvl5pPr marL="2286000" marR="0" lvl="4"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5pPr>
            <a:lvl6pPr marL="2743200" marR="0" lvl="5"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6pPr>
            <a:lvl7pPr marL="3200400" marR="0" lvl="6"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7pPr>
            <a:lvl8pPr marL="3657600" marR="0" lvl="7"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8pPr>
            <a:lvl9pPr marL="4114800" marR="0" lvl="8" indent="-317500" algn="l" rtl="0">
              <a:lnSpc>
                <a:spcPct val="100000"/>
              </a:lnSpc>
              <a:spcBef>
                <a:spcPts val="0"/>
              </a:spcBef>
              <a:spcAft>
                <a:spcPts val="0"/>
              </a:spcAft>
              <a:buClr>
                <a:schemeClr val="dk2"/>
              </a:buClr>
              <a:buSzPts val="1400"/>
              <a:buFont typeface="Nunito Sans"/>
              <a:buChar char="■"/>
              <a:defRPr sz="1400" b="0" i="0" u="none" strike="noStrike" cap="none">
                <a:solidFill>
                  <a:schemeClr val="dk2"/>
                </a:solidFill>
                <a:latin typeface="Nunito Sans"/>
                <a:ea typeface="Nunito Sans"/>
                <a:cs typeface="Nunito Sans"/>
                <a:sym typeface="Nunito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8" Type="http://schemas.openxmlformats.org/officeDocument/2006/relationships/hyperlink" Target="https://www.linkedin.com/in/drumil-joshi-07/" TargetMode="External"/><Relationship Id="rId3" Type="http://schemas.openxmlformats.org/officeDocument/2006/relationships/hyperlink" Target="mailto:sharshiv@iu.edu" TargetMode="External"/><Relationship Id="rId7" Type="http://schemas.openxmlformats.org/officeDocument/2006/relationships/hyperlink" Target="mailto:dtjoshi@iu.edu"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hyperlink" Target="https://www.linkedin.com/in/sravyavujjini/" TargetMode="External"/><Relationship Id="rId5" Type="http://schemas.openxmlformats.org/officeDocument/2006/relationships/hyperlink" Target="mailto:svujjin@iu.edu" TargetMode="External"/><Relationship Id="rId4" Type="http://schemas.openxmlformats.org/officeDocument/2006/relationships/hyperlink" Target="https://www.linkedin.com/in/shivangi-sharma-2a8a61175/" TargetMode="External"/><Relationship Id="rId9" Type="http://schemas.openxmlformats.org/officeDocument/2006/relationships/hyperlink" Target="https://github.iu.edu/dtjoshi/Deep_Learning_Project_Mulit-Lingual_Sign_Language_Translator"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566875" y="1320850"/>
            <a:ext cx="4593900" cy="2052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0000"/>
              </a:buClr>
              <a:buSzPts val="5200"/>
              <a:buFont typeface="Arial"/>
              <a:buNone/>
            </a:pPr>
            <a:r>
              <a:rPr lang="en" sz="4000"/>
              <a:t>Tri-Lingual Sign Language Translator</a:t>
            </a:r>
            <a:endParaRPr sz="4000"/>
          </a:p>
        </p:txBody>
      </p:sp>
      <p:sp>
        <p:nvSpPr>
          <p:cNvPr id="145" name="Google Shape;145;p1"/>
          <p:cNvSpPr/>
          <p:nvPr/>
        </p:nvSpPr>
        <p:spPr>
          <a:xfrm rot="-5400000">
            <a:off x="4035678" y="-601923"/>
            <a:ext cx="1199426" cy="2403326"/>
          </a:xfrm>
          <a:custGeom>
            <a:avLst/>
            <a:gdLst/>
            <a:ahLst/>
            <a:cxnLst/>
            <a:rect l="l" t="t" r="r" b="b"/>
            <a:pathLst>
              <a:path w="37804" h="75749" extrusionOk="0">
                <a:moveTo>
                  <a:pt x="37803" y="1"/>
                </a:moveTo>
                <a:cubicBezTo>
                  <a:pt x="16920" y="48"/>
                  <a:pt x="1" y="16979"/>
                  <a:pt x="1" y="37874"/>
                </a:cubicBezTo>
                <a:cubicBezTo>
                  <a:pt x="1" y="58770"/>
                  <a:pt x="16920" y="75712"/>
                  <a:pt x="37803" y="75748"/>
                </a:cubicBezTo>
                <a:lnTo>
                  <a:pt x="3780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
          <p:cNvSpPr txBox="1"/>
          <p:nvPr/>
        </p:nvSpPr>
        <p:spPr>
          <a:xfrm>
            <a:off x="5374575" y="3644100"/>
            <a:ext cx="2403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b="1">
              <a:solidFill>
                <a:schemeClr val="accent6"/>
              </a:solidFill>
              <a:latin typeface="Montserrat"/>
              <a:ea typeface="Montserrat"/>
              <a:cs typeface="Montserrat"/>
              <a:sym typeface="Montserrat"/>
            </a:endParaRPr>
          </a:p>
        </p:txBody>
      </p:sp>
      <p:pic>
        <p:nvPicPr>
          <p:cNvPr id="147" name="Google Shape;147;p1"/>
          <p:cNvPicPr preferRelativeResize="0"/>
          <p:nvPr/>
        </p:nvPicPr>
        <p:blipFill>
          <a:blip r:embed="rId3">
            <a:alphaModFix/>
          </a:blip>
          <a:stretch>
            <a:fillRect/>
          </a:stretch>
        </p:blipFill>
        <p:spPr>
          <a:xfrm>
            <a:off x="5113050" y="1199450"/>
            <a:ext cx="3648650" cy="20525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1b96545f034_0_62"/>
          <p:cNvSpPr txBox="1">
            <a:spLocks noGrp="1"/>
          </p:cNvSpPr>
          <p:nvPr>
            <p:ph type="title"/>
          </p:nvPr>
        </p:nvSpPr>
        <p:spPr>
          <a:xfrm>
            <a:off x="233025" y="1830475"/>
            <a:ext cx="3163500" cy="148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0">
                <a:solidFill>
                  <a:schemeClr val="dk2"/>
                </a:solidFill>
                <a:latin typeface="Bookman Old Style"/>
                <a:ea typeface="Bookman Old Style"/>
                <a:cs typeface="Bookman Old Style"/>
                <a:sym typeface="Bookman Old Style"/>
              </a:rPr>
              <a:t>VGG 16 Model</a:t>
            </a:r>
            <a:endParaRPr/>
          </a:p>
        </p:txBody>
      </p:sp>
      <p:sp>
        <p:nvSpPr>
          <p:cNvPr id="240" name="Google Shape;240;g1b96545f034_0_62"/>
          <p:cNvSpPr txBox="1">
            <a:spLocks noGrp="1"/>
          </p:cNvSpPr>
          <p:nvPr>
            <p:ph type="body" idx="1"/>
          </p:nvPr>
        </p:nvSpPr>
        <p:spPr>
          <a:xfrm>
            <a:off x="3893300" y="863425"/>
            <a:ext cx="5154300" cy="341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1" name="Google Shape;241;g1b96545f034_0_62"/>
          <p:cNvPicPr preferRelativeResize="0"/>
          <p:nvPr/>
        </p:nvPicPr>
        <p:blipFill>
          <a:blip r:embed="rId3">
            <a:alphaModFix/>
          </a:blip>
          <a:stretch>
            <a:fillRect/>
          </a:stretch>
        </p:blipFill>
        <p:spPr>
          <a:xfrm>
            <a:off x="4218700" y="322525"/>
            <a:ext cx="3676650" cy="2266950"/>
          </a:xfrm>
          <a:prstGeom prst="rect">
            <a:avLst/>
          </a:prstGeom>
          <a:noFill/>
          <a:ln>
            <a:noFill/>
          </a:ln>
        </p:spPr>
      </p:pic>
      <p:pic>
        <p:nvPicPr>
          <p:cNvPr id="242" name="Google Shape;242;g1b96545f034_0_62"/>
          <p:cNvPicPr preferRelativeResize="0"/>
          <p:nvPr/>
        </p:nvPicPr>
        <p:blipFill>
          <a:blip r:embed="rId4">
            <a:alphaModFix/>
          </a:blip>
          <a:stretch>
            <a:fillRect/>
          </a:stretch>
        </p:blipFill>
        <p:spPr>
          <a:xfrm>
            <a:off x="4218700" y="2751150"/>
            <a:ext cx="3676650" cy="2266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g1b96545f034_0_38"/>
          <p:cNvSpPr txBox="1">
            <a:spLocks noGrp="1"/>
          </p:cNvSpPr>
          <p:nvPr>
            <p:ph type="title"/>
          </p:nvPr>
        </p:nvSpPr>
        <p:spPr>
          <a:xfrm>
            <a:off x="233025" y="1830475"/>
            <a:ext cx="3163500" cy="148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0">
                <a:solidFill>
                  <a:schemeClr val="dk2"/>
                </a:solidFill>
                <a:latin typeface="Bookman Old Style"/>
                <a:ea typeface="Bookman Old Style"/>
                <a:cs typeface="Bookman Old Style"/>
                <a:sym typeface="Bookman Old Style"/>
              </a:rPr>
              <a:t>DenseNet Model</a:t>
            </a:r>
            <a:endParaRPr/>
          </a:p>
        </p:txBody>
      </p:sp>
      <p:sp>
        <p:nvSpPr>
          <p:cNvPr id="248" name="Google Shape;248;g1b96545f034_0_38"/>
          <p:cNvSpPr txBox="1">
            <a:spLocks noGrp="1"/>
          </p:cNvSpPr>
          <p:nvPr>
            <p:ph type="body" idx="1"/>
          </p:nvPr>
        </p:nvSpPr>
        <p:spPr>
          <a:xfrm>
            <a:off x="3893300" y="863425"/>
            <a:ext cx="5154300" cy="341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9" name="Google Shape;249;g1b96545f034_0_38"/>
          <p:cNvPicPr preferRelativeResize="0"/>
          <p:nvPr/>
        </p:nvPicPr>
        <p:blipFill rotWithShape="1">
          <a:blip r:embed="rId3">
            <a:alphaModFix/>
          </a:blip>
          <a:srcRect b="14390"/>
          <a:stretch/>
        </p:blipFill>
        <p:spPr>
          <a:xfrm>
            <a:off x="3855838" y="725825"/>
            <a:ext cx="5229225" cy="3783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1b96545f034_0_81"/>
          <p:cNvSpPr txBox="1">
            <a:spLocks noGrp="1"/>
          </p:cNvSpPr>
          <p:nvPr>
            <p:ph type="title"/>
          </p:nvPr>
        </p:nvSpPr>
        <p:spPr>
          <a:xfrm>
            <a:off x="233025" y="1830475"/>
            <a:ext cx="3163500" cy="148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0">
                <a:solidFill>
                  <a:schemeClr val="dk2"/>
                </a:solidFill>
                <a:latin typeface="Bookman Old Style"/>
                <a:ea typeface="Bookman Old Style"/>
                <a:cs typeface="Bookman Old Style"/>
                <a:sym typeface="Bookman Old Style"/>
              </a:rPr>
              <a:t>DenseNet Model</a:t>
            </a:r>
            <a:endParaRPr/>
          </a:p>
        </p:txBody>
      </p:sp>
      <p:sp>
        <p:nvSpPr>
          <p:cNvPr id="255" name="Google Shape;255;g1b96545f034_0_81"/>
          <p:cNvSpPr txBox="1">
            <a:spLocks noGrp="1"/>
          </p:cNvSpPr>
          <p:nvPr>
            <p:ph type="body" idx="1"/>
          </p:nvPr>
        </p:nvSpPr>
        <p:spPr>
          <a:xfrm>
            <a:off x="3893300" y="863425"/>
            <a:ext cx="5154300" cy="341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6" name="Google Shape;256;g1b96545f034_0_81"/>
          <p:cNvPicPr preferRelativeResize="0"/>
          <p:nvPr/>
        </p:nvPicPr>
        <p:blipFill>
          <a:blip r:embed="rId3">
            <a:alphaModFix/>
          </a:blip>
          <a:stretch>
            <a:fillRect/>
          </a:stretch>
        </p:blipFill>
        <p:spPr>
          <a:xfrm>
            <a:off x="4709850" y="481125"/>
            <a:ext cx="3815825" cy="3886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g1b96545f034_0_88"/>
          <p:cNvSpPr txBox="1">
            <a:spLocks noGrp="1"/>
          </p:cNvSpPr>
          <p:nvPr>
            <p:ph type="title"/>
          </p:nvPr>
        </p:nvSpPr>
        <p:spPr>
          <a:xfrm>
            <a:off x="233025" y="1830475"/>
            <a:ext cx="3163500" cy="148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0">
                <a:solidFill>
                  <a:schemeClr val="dk2"/>
                </a:solidFill>
                <a:latin typeface="Bookman Old Style"/>
                <a:ea typeface="Bookman Old Style"/>
                <a:cs typeface="Bookman Old Style"/>
                <a:sym typeface="Bookman Old Style"/>
              </a:rPr>
              <a:t>AlexNet Model</a:t>
            </a:r>
            <a:endParaRPr/>
          </a:p>
        </p:txBody>
      </p:sp>
      <p:sp>
        <p:nvSpPr>
          <p:cNvPr id="262" name="Google Shape;262;g1b96545f034_0_88"/>
          <p:cNvSpPr txBox="1">
            <a:spLocks noGrp="1"/>
          </p:cNvSpPr>
          <p:nvPr>
            <p:ph type="body" idx="1"/>
          </p:nvPr>
        </p:nvSpPr>
        <p:spPr>
          <a:xfrm>
            <a:off x="3893300" y="863425"/>
            <a:ext cx="5154300" cy="341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3" name="Google Shape;263;g1b96545f034_0_88"/>
          <p:cNvPicPr preferRelativeResize="0"/>
          <p:nvPr/>
        </p:nvPicPr>
        <p:blipFill>
          <a:blip r:embed="rId3">
            <a:alphaModFix/>
          </a:blip>
          <a:stretch>
            <a:fillRect/>
          </a:stretch>
        </p:blipFill>
        <p:spPr>
          <a:xfrm>
            <a:off x="4011600" y="388825"/>
            <a:ext cx="5035999" cy="4041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1b96545f034_0_95"/>
          <p:cNvSpPr txBox="1">
            <a:spLocks noGrp="1"/>
          </p:cNvSpPr>
          <p:nvPr>
            <p:ph type="title"/>
          </p:nvPr>
        </p:nvSpPr>
        <p:spPr>
          <a:xfrm>
            <a:off x="233025" y="1830475"/>
            <a:ext cx="3163500" cy="148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0">
                <a:solidFill>
                  <a:schemeClr val="dk2"/>
                </a:solidFill>
                <a:latin typeface="Bookman Old Style"/>
                <a:ea typeface="Bookman Old Style"/>
                <a:cs typeface="Bookman Old Style"/>
                <a:sym typeface="Bookman Old Style"/>
              </a:rPr>
              <a:t>AlexNet Model</a:t>
            </a:r>
            <a:endParaRPr/>
          </a:p>
        </p:txBody>
      </p:sp>
      <p:sp>
        <p:nvSpPr>
          <p:cNvPr id="269" name="Google Shape;269;g1b96545f034_0_95"/>
          <p:cNvSpPr txBox="1">
            <a:spLocks noGrp="1"/>
          </p:cNvSpPr>
          <p:nvPr>
            <p:ph type="body" idx="1"/>
          </p:nvPr>
        </p:nvSpPr>
        <p:spPr>
          <a:xfrm>
            <a:off x="3893300" y="863425"/>
            <a:ext cx="5154300" cy="341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0" name="Google Shape;270;g1b96545f034_0_95"/>
          <p:cNvPicPr preferRelativeResize="0"/>
          <p:nvPr/>
        </p:nvPicPr>
        <p:blipFill>
          <a:blip r:embed="rId3">
            <a:alphaModFix/>
          </a:blip>
          <a:stretch>
            <a:fillRect/>
          </a:stretch>
        </p:blipFill>
        <p:spPr>
          <a:xfrm>
            <a:off x="4562325" y="304550"/>
            <a:ext cx="3284775" cy="2163421"/>
          </a:xfrm>
          <a:prstGeom prst="rect">
            <a:avLst/>
          </a:prstGeom>
          <a:noFill/>
          <a:ln>
            <a:noFill/>
          </a:ln>
        </p:spPr>
      </p:pic>
      <p:pic>
        <p:nvPicPr>
          <p:cNvPr id="271" name="Google Shape;271;g1b96545f034_0_95"/>
          <p:cNvPicPr preferRelativeResize="0"/>
          <p:nvPr/>
        </p:nvPicPr>
        <p:blipFill>
          <a:blip r:embed="rId4">
            <a:alphaModFix/>
          </a:blip>
          <a:stretch>
            <a:fillRect/>
          </a:stretch>
        </p:blipFill>
        <p:spPr>
          <a:xfrm>
            <a:off x="4562325" y="2753900"/>
            <a:ext cx="3383125" cy="1961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g1a52d6d8b0f_0_228"/>
          <p:cNvSpPr txBox="1">
            <a:spLocks noGrp="1"/>
          </p:cNvSpPr>
          <p:nvPr>
            <p:ph type="title"/>
          </p:nvPr>
        </p:nvSpPr>
        <p:spPr>
          <a:xfrm>
            <a:off x="713100" y="209075"/>
            <a:ext cx="7717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Results &amp; Discussion</a:t>
            </a:r>
            <a:endParaRPr/>
          </a:p>
        </p:txBody>
      </p:sp>
      <p:sp>
        <p:nvSpPr>
          <p:cNvPr id="313" name="Google Shape;313;g1a52d6d8b0f_0_228"/>
          <p:cNvSpPr txBox="1">
            <a:spLocks noGrp="1"/>
          </p:cNvSpPr>
          <p:nvPr>
            <p:ph type="subTitle" idx="4294967295"/>
          </p:nvPr>
        </p:nvSpPr>
        <p:spPr>
          <a:xfrm>
            <a:off x="2645250" y="4466675"/>
            <a:ext cx="3853500" cy="420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SzPts val="1400"/>
              <a:buFont typeface="Nunito Sans"/>
              <a:buNone/>
            </a:pPr>
            <a:r>
              <a:rPr lang="en" sz="1600" b="1">
                <a:solidFill>
                  <a:schemeClr val="dk1"/>
                </a:solidFill>
                <a:latin typeface="Montserrat"/>
                <a:ea typeface="Montserrat"/>
                <a:cs typeface="Montserrat"/>
                <a:sym typeface="Montserrat"/>
              </a:rPr>
              <a:t>Accuracy Pattern for experiments</a:t>
            </a:r>
            <a:endParaRPr sz="1600" b="1" i="0" u="none" strike="noStrike" cap="none">
              <a:solidFill>
                <a:schemeClr val="dk1"/>
              </a:solidFill>
              <a:latin typeface="Montserrat"/>
              <a:ea typeface="Montserrat"/>
              <a:cs typeface="Montserrat"/>
              <a:sym typeface="Montserrat"/>
            </a:endParaRPr>
          </a:p>
        </p:txBody>
      </p:sp>
      <p:pic>
        <p:nvPicPr>
          <p:cNvPr id="314" name="Google Shape;314;g1a52d6d8b0f_0_228"/>
          <p:cNvPicPr preferRelativeResize="0"/>
          <p:nvPr/>
        </p:nvPicPr>
        <p:blipFill>
          <a:blip r:embed="rId3">
            <a:alphaModFix/>
          </a:blip>
          <a:stretch>
            <a:fillRect/>
          </a:stretch>
        </p:blipFill>
        <p:spPr>
          <a:xfrm>
            <a:off x="152400" y="934175"/>
            <a:ext cx="8491107" cy="33800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1b96545f034_0_103"/>
          <p:cNvSpPr txBox="1">
            <a:spLocks noGrp="1"/>
          </p:cNvSpPr>
          <p:nvPr>
            <p:ph type="title"/>
          </p:nvPr>
        </p:nvSpPr>
        <p:spPr>
          <a:xfrm>
            <a:off x="788775" y="1126200"/>
            <a:ext cx="7717800" cy="2723792"/>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2600"/>
              <a:buNone/>
            </a:pPr>
            <a:r>
              <a:rPr lang="en" sz="5500" dirty="0"/>
              <a:t>Multi - Lingual Sign Language Translator</a:t>
            </a:r>
            <a:endParaRPr sz="5500" dirty="0"/>
          </a:p>
        </p:txBody>
      </p:sp>
      <p:sp>
        <p:nvSpPr>
          <p:cNvPr id="277" name="Google Shape;277;g1b96545f034_0_103"/>
          <p:cNvSpPr txBox="1"/>
          <p:nvPr/>
        </p:nvSpPr>
        <p:spPr>
          <a:xfrm>
            <a:off x="864525" y="1126200"/>
            <a:ext cx="1317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Sans"/>
              <a:ea typeface="Nunito Sans"/>
              <a:cs typeface="Nunito Sans"/>
              <a:sym typeface="Nunito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1b96545f034_0_103"/>
          <p:cNvSpPr txBox="1">
            <a:spLocks noGrp="1"/>
          </p:cNvSpPr>
          <p:nvPr>
            <p:ph type="title"/>
          </p:nvPr>
        </p:nvSpPr>
        <p:spPr>
          <a:xfrm>
            <a:off x="713100" y="209075"/>
            <a:ext cx="7717800" cy="5850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SzPts val="2600"/>
              <a:buNone/>
            </a:pPr>
            <a:r>
              <a:rPr lang="en"/>
              <a:t>Multi - Lingual Sign Language Translator</a:t>
            </a:r>
            <a:endParaRPr/>
          </a:p>
        </p:txBody>
      </p:sp>
      <p:sp>
        <p:nvSpPr>
          <p:cNvPr id="277" name="Google Shape;277;g1b96545f034_0_103"/>
          <p:cNvSpPr txBox="1"/>
          <p:nvPr/>
        </p:nvSpPr>
        <p:spPr>
          <a:xfrm>
            <a:off x="864525" y="1126200"/>
            <a:ext cx="1317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Sans"/>
              <a:ea typeface="Nunito Sans"/>
              <a:cs typeface="Nunito Sans"/>
              <a:sym typeface="Nunito Sans"/>
            </a:endParaRPr>
          </a:p>
        </p:txBody>
      </p:sp>
      <p:sp>
        <p:nvSpPr>
          <p:cNvPr id="278" name="Google Shape;278;g1b96545f034_0_103"/>
          <p:cNvSpPr txBox="1"/>
          <p:nvPr/>
        </p:nvSpPr>
        <p:spPr>
          <a:xfrm>
            <a:off x="864525" y="1332725"/>
            <a:ext cx="7566300" cy="14160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Font typeface="Bookman Old Style"/>
              <a:buChar char="●"/>
            </a:pPr>
            <a:r>
              <a:rPr lang="en" sz="2000">
                <a:latin typeface="Bookman Old Style"/>
                <a:ea typeface="Bookman Old Style"/>
                <a:cs typeface="Bookman Old Style"/>
                <a:sym typeface="Bookman Old Style"/>
              </a:rPr>
              <a:t>The Best performing Model for predictions was Convolutional Neural Network Model.</a:t>
            </a:r>
            <a:endParaRPr sz="2000">
              <a:latin typeface="Bookman Old Style"/>
              <a:ea typeface="Bookman Old Style"/>
              <a:cs typeface="Bookman Old Style"/>
              <a:sym typeface="Bookman Old Style"/>
            </a:endParaRPr>
          </a:p>
          <a:p>
            <a:pPr marL="457200" lvl="0" indent="-355600" algn="l" rtl="0">
              <a:spcBef>
                <a:spcPts val="0"/>
              </a:spcBef>
              <a:spcAft>
                <a:spcPts val="0"/>
              </a:spcAft>
              <a:buSzPts val="2000"/>
              <a:buFont typeface="Bookman Old Style"/>
              <a:buChar char="●"/>
            </a:pPr>
            <a:r>
              <a:rPr lang="en" sz="2000">
                <a:latin typeface="Bookman Old Style"/>
                <a:ea typeface="Bookman Old Style"/>
                <a:cs typeface="Bookman Old Style"/>
                <a:sym typeface="Bookman Old Style"/>
              </a:rPr>
              <a:t>Some Minor Modifications were done in the architecture.</a:t>
            </a:r>
            <a:endParaRPr sz="2000">
              <a:latin typeface="Bookman Old Style"/>
              <a:ea typeface="Bookman Old Style"/>
              <a:cs typeface="Bookman Old Style"/>
              <a:sym typeface="Bookman Old Style"/>
            </a:endParaRPr>
          </a:p>
        </p:txBody>
      </p:sp>
    </p:spTree>
    <p:extLst>
      <p:ext uri="{BB962C8B-B14F-4D97-AF65-F5344CB8AC3E}">
        <p14:creationId xmlns:p14="http://schemas.microsoft.com/office/powerpoint/2010/main" val="3473065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1b96545f034_0_127"/>
          <p:cNvSpPr txBox="1">
            <a:spLocks noGrp="1"/>
          </p:cNvSpPr>
          <p:nvPr>
            <p:ph type="title"/>
          </p:nvPr>
        </p:nvSpPr>
        <p:spPr>
          <a:xfrm>
            <a:off x="233025" y="1830475"/>
            <a:ext cx="3383100" cy="148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2"/>
              </a:buClr>
              <a:buSzPts val="2600"/>
              <a:buFont typeface="Arial"/>
              <a:buNone/>
            </a:pPr>
            <a:r>
              <a:rPr lang="en"/>
              <a:t>Translator - Convolutional Neural Network </a:t>
            </a:r>
            <a:endParaRPr/>
          </a:p>
          <a:p>
            <a:pPr marL="0" lvl="0" indent="0" algn="l" rtl="0">
              <a:spcBef>
                <a:spcPts val="0"/>
              </a:spcBef>
              <a:spcAft>
                <a:spcPts val="0"/>
              </a:spcAft>
              <a:buNone/>
            </a:pPr>
            <a:endParaRPr sz="2000" b="0">
              <a:solidFill>
                <a:schemeClr val="dk2"/>
              </a:solidFill>
              <a:latin typeface="Bookman Old Style"/>
              <a:ea typeface="Bookman Old Style"/>
              <a:cs typeface="Bookman Old Style"/>
              <a:sym typeface="Bookman Old Style"/>
            </a:endParaRPr>
          </a:p>
        </p:txBody>
      </p:sp>
      <p:sp>
        <p:nvSpPr>
          <p:cNvPr id="284" name="Google Shape;284;g1b96545f034_0_127"/>
          <p:cNvSpPr txBox="1">
            <a:spLocks noGrp="1"/>
          </p:cNvSpPr>
          <p:nvPr>
            <p:ph type="body" idx="1"/>
          </p:nvPr>
        </p:nvSpPr>
        <p:spPr>
          <a:xfrm>
            <a:off x="3893300" y="863425"/>
            <a:ext cx="5154300" cy="341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5" name="Google Shape;285;g1b96545f034_0_127"/>
          <p:cNvPicPr preferRelativeResize="0"/>
          <p:nvPr/>
        </p:nvPicPr>
        <p:blipFill>
          <a:blip r:embed="rId3">
            <a:alphaModFix/>
          </a:blip>
          <a:stretch>
            <a:fillRect/>
          </a:stretch>
        </p:blipFill>
        <p:spPr>
          <a:xfrm>
            <a:off x="5116736" y="-125"/>
            <a:ext cx="3650827"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g1b96545f034_0_136"/>
          <p:cNvSpPr txBox="1">
            <a:spLocks noGrp="1"/>
          </p:cNvSpPr>
          <p:nvPr>
            <p:ph type="title"/>
          </p:nvPr>
        </p:nvSpPr>
        <p:spPr>
          <a:xfrm>
            <a:off x="713100" y="209075"/>
            <a:ext cx="7717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Translator - Epoch Visualization</a:t>
            </a:r>
            <a:endParaRPr/>
          </a:p>
        </p:txBody>
      </p:sp>
      <p:sp>
        <p:nvSpPr>
          <p:cNvPr id="302" name="Google Shape;302;g1b96545f034_0_136"/>
          <p:cNvSpPr txBox="1">
            <a:spLocks noGrp="1"/>
          </p:cNvSpPr>
          <p:nvPr>
            <p:ph type="subTitle" idx="4294967295"/>
          </p:nvPr>
        </p:nvSpPr>
        <p:spPr>
          <a:xfrm>
            <a:off x="1550450" y="3442200"/>
            <a:ext cx="2931900" cy="33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1400"/>
              <a:buFont typeface="Nunito Sans"/>
              <a:buNone/>
            </a:pPr>
            <a:endParaRPr sz="1600" b="1" i="0" u="none" strike="noStrike" cap="none">
              <a:solidFill>
                <a:schemeClr val="dk1"/>
              </a:solidFill>
              <a:latin typeface="Montserrat"/>
              <a:ea typeface="Montserrat"/>
              <a:cs typeface="Montserrat"/>
              <a:sym typeface="Montserrat"/>
            </a:endParaRPr>
          </a:p>
        </p:txBody>
      </p:sp>
      <p:sp>
        <p:nvSpPr>
          <p:cNvPr id="303" name="Google Shape;303;g1b96545f034_0_136"/>
          <p:cNvSpPr txBox="1">
            <a:spLocks noGrp="1"/>
          </p:cNvSpPr>
          <p:nvPr>
            <p:ph type="subTitle" idx="4294967295"/>
          </p:nvPr>
        </p:nvSpPr>
        <p:spPr>
          <a:xfrm>
            <a:off x="1550450" y="3819950"/>
            <a:ext cx="2452200" cy="64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1400"/>
              <a:buFont typeface="Nunito Sans"/>
              <a:buNone/>
            </a:pPr>
            <a:endParaRPr>
              <a:highlight>
                <a:srgbClr val="FFFFFF"/>
              </a:highlight>
              <a:latin typeface="Arial"/>
              <a:ea typeface="Arial"/>
              <a:cs typeface="Arial"/>
              <a:sym typeface="Arial"/>
            </a:endParaRPr>
          </a:p>
        </p:txBody>
      </p:sp>
      <p:sp>
        <p:nvSpPr>
          <p:cNvPr id="304" name="Google Shape;304;g1b96545f034_0_136"/>
          <p:cNvSpPr txBox="1">
            <a:spLocks noGrp="1"/>
          </p:cNvSpPr>
          <p:nvPr>
            <p:ph type="subTitle" idx="4294967295"/>
          </p:nvPr>
        </p:nvSpPr>
        <p:spPr>
          <a:xfrm>
            <a:off x="5326550" y="3399425"/>
            <a:ext cx="2452200" cy="420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1400"/>
              <a:buFont typeface="Nunito Sans"/>
              <a:buNone/>
            </a:pPr>
            <a:endParaRPr sz="1600" b="1" i="0" u="none" strike="noStrike" cap="none">
              <a:solidFill>
                <a:schemeClr val="dk1"/>
              </a:solidFill>
              <a:latin typeface="Montserrat"/>
              <a:ea typeface="Montserrat"/>
              <a:cs typeface="Montserrat"/>
              <a:sym typeface="Montserrat"/>
            </a:endParaRPr>
          </a:p>
        </p:txBody>
      </p:sp>
      <p:sp>
        <p:nvSpPr>
          <p:cNvPr id="305" name="Google Shape;305;g1b96545f034_0_136"/>
          <p:cNvSpPr txBox="1">
            <a:spLocks noGrp="1"/>
          </p:cNvSpPr>
          <p:nvPr>
            <p:ph type="subTitle" idx="4294967295"/>
          </p:nvPr>
        </p:nvSpPr>
        <p:spPr>
          <a:xfrm>
            <a:off x="5326550" y="3743925"/>
            <a:ext cx="2452200" cy="847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1400"/>
              <a:buFont typeface="Nunito Sans"/>
              <a:buNone/>
            </a:pPr>
            <a:endParaRPr sz="1400" b="0" i="0" u="none" strike="noStrike" cap="none">
              <a:solidFill>
                <a:schemeClr val="dk2"/>
              </a:solidFill>
              <a:latin typeface="Nunito Sans"/>
              <a:ea typeface="Nunito Sans"/>
              <a:cs typeface="Nunito Sans"/>
              <a:sym typeface="Nunito Sans"/>
            </a:endParaRPr>
          </a:p>
        </p:txBody>
      </p:sp>
      <p:pic>
        <p:nvPicPr>
          <p:cNvPr id="306" name="Google Shape;306;g1b96545f034_0_136"/>
          <p:cNvPicPr preferRelativeResize="0"/>
          <p:nvPr/>
        </p:nvPicPr>
        <p:blipFill>
          <a:blip r:embed="rId3">
            <a:alphaModFix/>
          </a:blip>
          <a:stretch>
            <a:fillRect/>
          </a:stretch>
        </p:blipFill>
        <p:spPr>
          <a:xfrm>
            <a:off x="929325" y="934163"/>
            <a:ext cx="3447619" cy="2312850"/>
          </a:xfrm>
          <a:prstGeom prst="rect">
            <a:avLst/>
          </a:prstGeom>
          <a:noFill/>
          <a:ln>
            <a:noFill/>
          </a:ln>
        </p:spPr>
      </p:pic>
      <p:pic>
        <p:nvPicPr>
          <p:cNvPr id="307" name="Google Shape;307;g1b96545f034_0_136"/>
          <p:cNvPicPr preferRelativeResize="0"/>
          <p:nvPr/>
        </p:nvPicPr>
        <p:blipFill>
          <a:blip r:embed="rId4">
            <a:alphaModFix/>
          </a:blip>
          <a:stretch>
            <a:fillRect/>
          </a:stretch>
        </p:blipFill>
        <p:spPr>
          <a:xfrm>
            <a:off x="4529344" y="934163"/>
            <a:ext cx="3482172" cy="2312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
          <p:cNvSpPr/>
          <p:nvPr/>
        </p:nvSpPr>
        <p:spPr>
          <a:xfrm>
            <a:off x="4833450" y="933404"/>
            <a:ext cx="2762400" cy="9525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3"/>
          <p:cNvSpPr/>
          <p:nvPr/>
        </p:nvSpPr>
        <p:spPr>
          <a:xfrm>
            <a:off x="4572467" y="731175"/>
            <a:ext cx="560400" cy="4563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3"/>
          <p:cNvSpPr/>
          <p:nvPr/>
        </p:nvSpPr>
        <p:spPr>
          <a:xfrm>
            <a:off x="1332733" y="933404"/>
            <a:ext cx="2762400" cy="952500"/>
          </a:xfrm>
          <a:prstGeom prst="roundRect">
            <a:avLst>
              <a:gd name="adj" fmla="val 16667"/>
            </a:avLst>
          </a:prstGeom>
          <a:solidFill>
            <a:schemeClr val="accent2"/>
          </a:solidFill>
          <a:ln>
            <a:noFill/>
          </a:ln>
          <a:effectLst>
            <a:outerShdw blurRad="228600" dist="95250" dir="5400000" algn="bl" rotWithShape="0">
              <a:schemeClr val="accent2">
                <a:alpha val="2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3"/>
          <p:cNvSpPr/>
          <p:nvPr/>
        </p:nvSpPr>
        <p:spPr>
          <a:xfrm>
            <a:off x="1071750" y="731175"/>
            <a:ext cx="560400" cy="4563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3"/>
          <p:cNvSpPr txBox="1">
            <a:spLocks noGrp="1"/>
          </p:cNvSpPr>
          <p:nvPr>
            <p:ph type="title"/>
          </p:nvPr>
        </p:nvSpPr>
        <p:spPr>
          <a:xfrm>
            <a:off x="713100" y="158475"/>
            <a:ext cx="7717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Agenda</a:t>
            </a:r>
            <a:endParaRPr/>
          </a:p>
        </p:txBody>
      </p:sp>
      <p:sp>
        <p:nvSpPr>
          <p:cNvPr id="157" name="Google Shape;157;p3"/>
          <p:cNvSpPr txBox="1">
            <a:spLocks noGrp="1"/>
          </p:cNvSpPr>
          <p:nvPr>
            <p:ph type="subTitle" idx="1"/>
          </p:nvPr>
        </p:nvSpPr>
        <p:spPr>
          <a:xfrm>
            <a:off x="1546625" y="1185731"/>
            <a:ext cx="2334600" cy="456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a:solidFill>
                  <a:schemeClr val="lt1"/>
                </a:solidFill>
              </a:rPr>
              <a:t>Team Introduction</a:t>
            </a:r>
            <a:endParaRPr>
              <a:solidFill>
                <a:schemeClr val="lt1"/>
              </a:solidFill>
            </a:endParaRPr>
          </a:p>
        </p:txBody>
      </p:sp>
      <p:sp>
        <p:nvSpPr>
          <p:cNvPr id="158" name="Google Shape;158;p3"/>
          <p:cNvSpPr txBox="1">
            <a:spLocks noGrp="1"/>
          </p:cNvSpPr>
          <p:nvPr>
            <p:ph type="title" idx="3"/>
          </p:nvPr>
        </p:nvSpPr>
        <p:spPr>
          <a:xfrm>
            <a:off x="1108556" y="803775"/>
            <a:ext cx="486600" cy="308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600"/>
              <a:buNone/>
            </a:pPr>
            <a:r>
              <a:rPr lang="en">
                <a:solidFill>
                  <a:schemeClr val="lt1"/>
                </a:solidFill>
              </a:rPr>
              <a:t>01</a:t>
            </a:r>
            <a:endParaRPr>
              <a:solidFill>
                <a:schemeClr val="lt1"/>
              </a:solidFill>
            </a:endParaRPr>
          </a:p>
        </p:txBody>
      </p:sp>
      <p:sp>
        <p:nvSpPr>
          <p:cNvPr id="159" name="Google Shape;159;p3"/>
          <p:cNvSpPr txBox="1">
            <a:spLocks noGrp="1"/>
          </p:cNvSpPr>
          <p:nvPr>
            <p:ph type="subTitle" idx="4"/>
          </p:nvPr>
        </p:nvSpPr>
        <p:spPr>
          <a:xfrm>
            <a:off x="5120950" y="1199829"/>
            <a:ext cx="2334600" cy="428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a:t>Problem Statement</a:t>
            </a:r>
            <a:endParaRPr/>
          </a:p>
        </p:txBody>
      </p:sp>
      <p:sp>
        <p:nvSpPr>
          <p:cNvPr id="160" name="Google Shape;160;p3"/>
          <p:cNvSpPr txBox="1">
            <a:spLocks noGrp="1"/>
          </p:cNvSpPr>
          <p:nvPr>
            <p:ph type="title" idx="6"/>
          </p:nvPr>
        </p:nvSpPr>
        <p:spPr>
          <a:xfrm>
            <a:off x="4610717" y="803775"/>
            <a:ext cx="486600" cy="308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600"/>
              <a:buNone/>
            </a:pPr>
            <a:r>
              <a:rPr lang="en">
                <a:solidFill>
                  <a:schemeClr val="lt1"/>
                </a:solidFill>
              </a:rPr>
              <a:t>02</a:t>
            </a:r>
            <a:endParaRPr>
              <a:solidFill>
                <a:schemeClr val="lt1"/>
              </a:solidFill>
            </a:endParaRPr>
          </a:p>
        </p:txBody>
      </p:sp>
      <p:sp>
        <p:nvSpPr>
          <p:cNvPr id="161" name="Google Shape;161;p3"/>
          <p:cNvSpPr/>
          <p:nvPr/>
        </p:nvSpPr>
        <p:spPr>
          <a:xfrm>
            <a:off x="4870250" y="2299104"/>
            <a:ext cx="2762400" cy="9525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3"/>
          <p:cNvSpPr/>
          <p:nvPr/>
        </p:nvSpPr>
        <p:spPr>
          <a:xfrm>
            <a:off x="4609267" y="2096875"/>
            <a:ext cx="560400" cy="4563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3"/>
          <p:cNvSpPr/>
          <p:nvPr/>
        </p:nvSpPr>
        <p:spPr>
          <a:xfrm>
            <a:off x="1369533" y="2299104"/>
            <a:ext cx="2762400" cy="952500"/>
          </a:xfrm>
          <a:prstGeom prst="roundRect">
            <a:avLst>
              <a:gd name="adj" fmla="val 16667"/>
            </a:avLst>
          </a:prstGeom>
          <a:solidFill>
            <a:srgbClr val="00C3B1"/>
          </a:solidFill>
          <a:ln>
            <a:noFill/>
          </a:ln>
          <a:effectLst>
            <a:outerShdw blurRad="228600" dist="95250" dir="5400000" algn="bl" rotWithShape="0">
              <a:schemeClr val="accent2">
                <a:alpha val="2471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
          <p:cNvSpPr/>
          <p:nvPr/>
        </p:nvSpPr>
        <p:spPr>
          <a:xfrm>
            <a:off x="1108550" y="2096875"/>
            <a:ext cx="560400" cy="4563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3"/>
          <p:cNvSpPr txBox="1">
            <a:spLocks noGrp="1"/>
          </p:cNvSpPr>
          <p:nvPr>
            <p:ph type="title" idx="3"/>
          </p:nvPr>
        </p:nvSpPr>
        <p:spPr>
          <a:xfrm>
            <a:off x="1145356" y="2169475"/>
            <a:ext cx="486600" cy="308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600"/>
              <a:buNone/>
            </a:pPr>
            <a:r>
              <a:rPr lang="en">
                <a:solidFill>
                  <a:schemeClr val="lt1"/>
                </a:solidFill>
              </a:rPr>
              <a:t>03</a:t>
            </a:r>
            <a:endParaRPr>
              <a:solidFill>
                <a:schemeClr val="lt1"/>
              </a:solidFill>
            </a:endParaRPr>
          </a:p>
        </p:txBody>
      </p:sp>
      <p:sp>
        <p:nvSpPr>
          <p:cNvPr id="166" name="Google Shape;166;p3"/>
          <p:cNvSpPr txBox="1">
            <a:spLocks noGrp="1"/>
          </p:cNvSpPr>
          <p:nvPr>
            <p:ph type="title" idx="6"/>
          </p:nvPr>
        </p:nvSpPr>
        <p:spPr>
          <a:xfrm>
            <a:off x="4647517" y="2169475"/>
            <a:ext cx="486600" cy="308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600"/>
              <a:buNone/>
            </a:pPr>
            <a:r>
              <a:rPr lang="en">
                <a:solidFill>
                  <a:schemeClr val="lt1"/>
                </a:solidFill>
              </a:rPr>
              <a:t>04</a:t>
            </a:r>
            <a:endParaRPr>
              <a:solidFill>
                <a:schemeClr val="lt1"/>
              </a:solidFill>
            </a:endParaRPr>
          </a:p>
        </p:txBody>
      </p:sp>
      <p:sp>
        <p:nvSpPr>
          <p:cNvPr id="167" name="Google Shape;167;p3"/>
          <p:cNvSpPr/>
          <p:nvPr/>
        </p:nvSpPr>
        <p:spPr>
          <a:xfrm>
            <a:off x="4907050" y="3664804"/>
            <a:ext cx="2762400" cy="9525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3"/>
          <p:cNvSpPr/>
          <p:nvPr/>
        </p:nvSpPr>
        <p:spPr>
          <a:xfrm>
            <a:off x="4646067" y="3462575"/>
            <a:ext cx="560400" cy="4563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3"/>
          <p:cNvSpPr/>
          <p:nvPr/>
        </p:nvSpPr>
        <p:spPr>
          <a:xfrm>
            <a:off x="1406333" y="3664804"/>
            <a:ext cx="2762400" cy="952500"/>
          </a:xfrm>
          <a:prstGeom prst="roundRect">
            <a:avLst>
              <a:gd name="adj" fmla="val 16667"/>
            </a:avLst>
          </a:prstGeom>
          <a:solidFill>
            <a:srgbClr val="00C3B1"/>
          </a:solidFill>
          <a:ln>
            <a:noFill/>
          </a:ln>
          <a:effectLst>
            <a:outerShdw blurRad="228600" dist="95250" dir="5400000" algn="bl" rotWithShape="0">
              <a:schemeClr val="accent2">
                <a:alpha val="2471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3"/>
          <p:cNvSpPr/>
          <p:nvPr/>
        </p:nvSpPr>
        <p:spPr>
          <a:xfrm>
            <a:off x="1145350" y="3462575"/>
            <a:ext cx="560400" cy="4563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3"/>
          <p:cNvSpPr txBox="1">
            <a:spLocks noGrp="1"/>
          </p:cNvSpPr>
          <p:nvPr>
            <p:ph type="title" idx="3"/>
          </p:nvPr>
        </p:nvSpPr>
        <p:spPr>
          <a:xfrm>
            <a:off x="1182156" y="3535175"/>
            <a:ext cx="486600" cy="308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600"/>
              <a:buNone/>
            </a:pPr>
            <a:r>
              <a:rPr lang="en">
                <a:solidFill>
                  <a:schemeClr val="lt1"/>
                </a:solidFill>
              </a:rPr>
              <a:t>05</a:t>
            </a:r>
            <a:endParaRPr>
              <a:solidFill>
                <a:schemeClr val="lt1"/>
              </a:solidFill>
            </a:endParaRPr>
          </a:p>
        </p:txBody>
      </p:sp>
      <p:sp>
        <p:nvSpPr>
          <p:cNvPr id="172" name="Google Shape;172;p3"/>
          <p:cNvSpPr txBox="1">
            <a:spLocks noGrp="1"/>
          </p:cNvSpPr>
          <p:nvPr>
            <p:ph type="title" idx="6"/>
          </p:nvPr>
        </p:nvSpPr>
        <p:spPr>
          <a:xfrm>
            <a:off x="4684317" y="3535175"/>
            <a:ext cx="486600" cy="308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600"/>
              <a:buNone/>
            </a:pPr>
            <a:r>
              <a:rPr lang="en">
                <a:solidFill>
                  <a:schemeClr val="lt1"/>
                </a:solidFill>
              </a:rPr>
              <a:t>06</a:t>
            </a:r>
            <a:endParaRPr>
              <a:solidFill>
                <a:schemeClr val="lt1"/>
              </a:solidFill>
            </a:endParaRPr>
          </a:p>
        </p:txBody>
      </p:sp>
      <p:sp>
        <p:nvSpPr>
          <p:cNvPr id="173" name="Google Shape;173;p3"/>
          <p:cNvSpPr txBox="1">
            <a:spLocks noGrp="1"/>
          </p:cNvSpPr>
          <p:nvPr>
            <p:ph type="subTitle" idx="4"/>
          </p:nvPr>
        </p:nvSpPr>
        <p:spPr>
          <a:xfrm>
            <a:off x="5087650" y="2436800"/>
            <a:ext cx="2401200" cy="6771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1600"/>
              <a:buNone/>
            </a:pPr>
            <a:r>
              <a:rPr lang="en"/>
              <a:t>Mult-Lingual Sign Language Translator</a:t>
            </a:r>
            <a:endParaRPr/>
          </a:p>
        </p:txBody>
      </p:sp>
      <p:sp>
        <p:nvSpPr>
          <p:cNvPr id="174" name="Google Shape;174;p3"/>
          <p:cNvSpPr txBox="1">
            <a:spLocks noGrp="1"/>
          </p:cNvSpPr>
          <p:nvPr>
            <p:ph type="subTitle" idx="4"/>
          </p:nvPr>
        </p:nvSpPr>
        <p:spPr>
          <a:xfrm>
            <a:off x="5084150" y="3922479"/>
            <a:ext cx="2334600" cy="42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1600"/>
              <a:buFont typeface="Arial"/>
              <a:buNone/>
            </a:pPr>
            <a:r>
              <a:rPr lang="en"/>
              <a:t>Conclusion</a:t>
            </a:r>
            <a:endParaRPr/>
          </a:p>
        </p:txBody>
      </p:sp>
      <p:sp>
        <p:nvSpPr>
          <p:cNvPr id="175" name="Google Shape;175;p3"/>
          <p:cNvSpPr txBox="1">
            <a:spLocks noGrp="1"/>
          </p:cNvSpPr>
          <p:nvPr>
            <p:ph type="subTitle" idx="4"/>
          </p:nvPr>
        </p:nvSpPr>
        <p:spPr>
          <a:xfrm>
            <a:off x="1583425" y="3843879"/>
            <a:ext cx="2334600" cy="428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a:t>Results &amp; Discussion</a:t>
            </a:r>
            <a:endParaRPr/>
          </a:p>
        </p:txBody>
      </p:sp>
      <p:sp>
        <p:nvSpPr>
          <p:cNvPr id="176" name="Google Shape;176;p3"/>
          <p:cNvSpPr txBox="1">
            <a:spLocks noGrp="1"/>
          </p:cNvSpPr>
          <p:nvPr>
            <p:ph type="subTitle" idx="4"/>
          </p:nvPr>
        </p:nvSpPr>
        <p:spPr>
          <a:xfrm>
            <a:off x="1583425" y="2328204"/>
            <a:ext cx="23346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Clr>
                <a:srgbClr val="000000"/>
              </a:buClr>
              <a:buSzPts val="1600"/>
              <a:buFont typeface="Arial"/>
              <a:buNone/>
            </a:pPr>
            <a:r>
              <a:rPr lang="en"/>
              <a:t>Deep Learning Architectures - Comparative Study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g1b96545f034_0_116"/>
          <p:cNvSpPr txBox="1">
            <a:spLocks noGrp="1"/>
          </p:cNvSpPr>
          <p:nvPr>
            <p:ph type="title"/>
          </p:nvPr>
        </p:nvSpPr>
        <p:spPr>
          <a:xfrm>
            <a:off x="713100" y="209075"/>
            <a:ext cx="7717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Translator - Real-Predictions</a:t>
            </a:r>
            <a:endParaRPr/>
          </a:p>
        </p:txBody>
      </p:sp>
      <p:sp>
        <p:nvSpPr>
          <p:cNvPr id="291" name="Google Shape;291;g1b96545f034_0_116"/>
          <p:cNvSpPr txBox="1">
            <a:spLocks noGrp="1"/>
          </p:cNvSpPr>
          <p:nvPr>
            <p:ph type="subTitle" idx="4294967295"/>
          </p:nvPr>
        </p:nvSpPr>
        <p:spPr>
          <a:xfrm>
            <a:off x="1550450" y="3442200"/>
            <a:ext cx="2931900" cy="33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1400"/>
              <a:buFont typeface="Nunito Sans"/>
              <a:buNone/>
            </a:pPr>
            <a:endParaRPr sz="1600" b="1" i="0" u="none" strike="noStrike" cap="none">
              <a:solidFill>
                <a:schemeClr val="dk1"/>
              </a:solidFill>
              <a:latin typeface="Montserrat"/>
              <a:ea typeface="Montserrat"/>
              <a:cs typeface="Montserrat"/>
              <a:sym typeface="Montserrat"/>
            </a:endParaRPr>
          </a:p>
        </p:txBody>
      </p:sp>
      <p:sp>
        <p:nvSpPr>
          <p:cNvPr id="292" name="Google Shape;292;g1b96545f034_0_116"/>
          <p:cNvSpPr txBox="1">
            <a:spLocks noGrp="1"/>
          </p:cNvSpPr>
          <p:nvPr>
            <p:ph type="subTitle" idx="4294967295"/>
          </p:nvPr>
        </p:nvSpPr>
        <p:spPr>
          <a:xfrm>
            <a:off x="1550450" y="3819950"/>
            <a:ext cx="2452200" cy="64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1400"/>
              <a:buFont typeface="Nunito Sans"/>
              <a:buNone/>
            </a:pPr>
            <a:endParaRPr>
              <a:highlight>
                <a:srgbClr val="FFFFFF"/>
              </a:highlight>
              <a:latin typeface="Arial"/>
              <a:ea typeface="Arial"/>
              <a:cs typeface="Arial"/>
              <a:sym typeface="Arial"/>
            </a:endParaRPr>
          </a:p>
        </p:txBody>
      </p:sp>
      <p:sp>
        <p:nvSpPr>
          <p:cNvPr id="293" name="Google Shape;293;g1b96545f034_0_116"/>
          <p:cNvSpPr txBox="1">
            <a:spLocks noGrp="1"/>
          </p:cNvSpPr>
          <p:nvPr>
            <p:ph type="subTitle" idx="4294967295"/>
          </p:nvPr>
        </p:nvSpPr>
        <p:spPr>
          <a:xfrm>
            <a:off x="5326550" y="3399425"/>
            <a:ext cx="2452200" cy="420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1400"/>
              <a:buFont typeface="Nunito Sans"/>
              <a:buNone/>
            </a:pPr>
            <a:endParaRPr sz="1600" b="1" i="0" u="none" strike="noStrike" cap="none">
              <a:solidFill>
                <a:schemeClr val="dk1"/>
              </a:solidFill>
              <a:latin typeface="Montserrat"/>
              <a:ea typeface="Montserrat"/>
              <a:cs typeface="Montserrat"/>
              <a:sym typeface="Montserrat"/>
            </a:endParaRPr>
          </a:p>
        </p:txBody>
      </p:sp>
      <p:sp>
        <p:nvSpPr>
          <p:cNvPr id="294" name="Google Shape;294;g1b96545f034_0_116"/>
          <p:cNvSpPr txBox="1">
            <a:spLocks noGrp="1"/>
          </p:cNvSpPr>
          <p:nvPr>
            <p:ph type="subTitle" idx="4294967295"/>
          </p:nvPr>
        </p:nvSpPr>
        <p:spPr>
          <a:xfrm>
            <a:off x="5326550" y="3743925"/>
            <a:ext cx="2452200" cy="847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1400"/>
              <a:buFont typeface="Nunito Sans"/>
              <a:buNone/>
            </a:pPr>
            <a:endParaRPr sz="1400" b="0" i="0" u="none" strike="noStrike" cap="none">
              <a:solidFill>
                <a:schemeClr val="dk2"/>
              </a:solidFill>
              <a:latin typeface="Nunito Sans"/>
              <a:ea typeface="Nunito Sans"/>
              <a:cs typeface="Nunito Sans"/>
              <a:sym typeface="Nunito Sans"/>
            </a:endParaRPr>
          </a:p>
        </p:txBody>
      </p:sp>
      <p:pic>
        <p:nvPicPr>
          <p:cNvPr id="295" name="Google Shape;295;g1b96545f034_0_116"/>
          <p:cNvPicPr preferRelativeResize="0"/>
          <p:nvPr/>
        </p:nvPicPr>
        <p:blipFill>
          <a:blip r:embed="rId3">
            <a:alphaModFix/>
          </a:blip>
          <a:stretch>
            <a:fillRect/>
          </a:stretch>
        </p:blipFill>
        <p:spPr>
          <a:xfrm>
            <a:off x="3917075" y="644100"/>
            <a:ext cx="4987954" cy="2312850"/>
          </a:xfrm>
          <a:prstGeom prst="rect">
            <a:avLst/>
          </a:prstGeom>
          <a:noFill/>
          <a:ln>
            <a:noFill/>
          </a:ln>
        </p:spPr>
      </p:pic>
      <p:pic>
        <p:nvPicPr>
          <p:cNvPr id="296" name="Google Shape;296;g1b96545f034_0_116"/>
          <p:cNvPicPr preferRelativeResize="0"/>
          <p:nvPr/>
        </p:nvPicPr>
        <p:blipFill>
          <a:blip r:embed="rId4">
            <a:alphaModFix/>
          </a:blip>
          <a:stretch>
            <a:fillRect/>
          </a:stretch>
        </p:blipFill>
        <p:spPr>
          <a:xfrm>
            <a:off x="411313" y="2884800"/>
            <a:ext cx="5210175" cy="225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g1a52d6d8b0f_0_235"/>
          <p:cNvSpPr txBox="1">
            <a:spLocks noGrp="1"/>
          </p:cNvSpPr>
          <p:nvPr>
            <p:ph type="title"/>
          </p:nvPr>
        </p:nvSpPr>
        <p:spPr>
          <a:xfrm>
            <a:off x="233025" y="1830475"/>
            <a:ext cx="3163500" cy="148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2"/>
              </a:buClr>
              <a:buSzPts val="2600"/>
              <a:buFont typeface="Arial"/>
              <a:buNone/>
            </a:pPr>
            <a:r>
              <a:rPr lang="en"/>
              <a:t>Conclusion</a:t>
            </a:r>
            <a:endParaRPr/>
          </a:p>
        </p:txBody>
      </p:sp>
      <p:sp>
        <p:nvSpPr>
          <p:cNvPr id="320" name="Google Shape;320;g1a52d6d8b0f_0_235"/>
          <p:cNvSpPr txBox="1">
            <a:spLocks noGrp="1"/>
          </p:cNvSpPr>
          <p:nvPr>
            <p:ph type="body" idx="1"/>
          </p:nvPr>
        </p:nvSpPr>
        <p:spPr>
          <a:xfrm>
            <a:off x="4336000" y="330500"/>
            <a:ext cx="4385100" cy="4121400"/>
          </a:xfrm>
          <a:prstGeom prst="rect">
            <a:avLst/>
          </a:prstGeom>
          <a:noFill/>
          <a:ln>
            <a:noFill/>
          </a:ln>
        </p:spPr>
        <p:txBody>
          <a:bodyPr spcFirstLastPara="1" wrap="square" lIns="91425" tIns="91425" rIns="91425" bIns="91425" anchor="ctr" anchorCtr="0">
            <a:noAutofit/>
          </a:bodyPr>
          <a:lstStyle/>
          <a:p>
            <a:pPr marL="457200" lvl="0" indent="-292100" algn="l" rtl="0">
              <a:lnSpc>
                <a:spcPct val="100000"/>
              </a:lnSpc>
              <a:spcBef>
                <a:spcPts val="0"/>
              </a:spcBef>
              <a:spcAft>
                <a:spcPts val="0"/>
              </a:spcAft>
              <a:buClr>
                <a:schemeClr val="accent4"/>
              </a:buClr>
              <a:buSzPts val="1000"/>
              <a:buChar char="●"/>
            </a:pPr>
            <a:r>
              <a:rPr lang="en"/>
              <a:t>In conclusion, we were successful in creating a system that can comprehend sign language and convert it to matching text. </a:t>
            </a:r>
            <a:endParaRPr/>
          </a:p>
          <a:p>
            <a:pPr marL="457200" lvl="0" indent="-292100" algn="l" rtl="0">
              <a:lnSpc>
                <a:spcPct val="100000"/>
              </a:lnSpc>
              <a:spcBef>
                <a:spcPts val="0"/>
              </a:spcBef>
              <a:spcAft>
                <a:spcPts val="0"/>
              </a:spcAft>
              <a:buClr>
                <a:schemeClr val="accent4"/>
              </a:buClr>
              <a:buSzPts val="1000"/>
              <a:buChar char="●"/>
            </a:pPr>
            <a:r>
              <a:rPr lang="en"/>
              <a:t>There are still a lot of gaps in our system, such as the fact that it can only recognize hand motions for the letters A to Z, leaving out body gestures and other dynamic gestures.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g1a52d6d8b0f_1_35"/>
          <p:cNvSpPr txBox="1"/>
          <p:nvPr/>
        </p:nvSpPr>
        <p:spPr>
          <a:xfrm>
            <a:off x="2291775" y="1583400"/>
            <a:ext cx="46818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0">
                <a:solidFill>
                  <a:schemeClr val="dk1"/>
                </a:solidFill>
                <a:latin typeface="Montserrat"/>
                <a:ea typeface="Montserrat"/>
                <a:cs typeface="Montserrat"/>
                <a:sym typeface="Montserrat"/>
              </a:rPr>
              <a:t>Thank You!</a:t>
            </a:r>
            <a:endParaRPr sz="6000">
              <a:solidFill>
                <a:schemeClr val="dk1"/>
              </a:solidFill>
              <a:latin typeface="Montserrat"/>
              <a:ea typeface="Montserrat"/>
              <a:cs typeface="Montserrat"/>
              <a:sym typeface="Montserrat"/>
            </a:endParaRPr>
          </a:p>
        </p:txBody>
      </p:sp>
      <p:sp>
        <p:nvSpPr>
          <p:cNvPr id="326" name="Google Shape;326;g1a52d6d8b0f_1_35"/>
          <p:cNvSpPr txBox="1"/>
          <p:nvPr/>
        </p:nvSpPr>
        <p:spPr>
          <a:xfrm>
            <a:off x="933375" y="2945600"/>
            <a:ext cx="8103600" cy="143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Sans"/>
                <a:ea typeface="Nunito Sans"/>
                <a:cs typeface="Nunito Sans"/>
                <a:sym typeface="Nunito Sans"/>
              </a:rPr>
              <a:t>Please Feel free to contact for queries :</a:t>
            </a:r>
            <a:endParaRPr>
              <a:latin typeface="Nunito Sans"/>
              <a:ea typeface="Nunito Sans"/>
              <a:cs typeface="Nunito Sans"/>
              <a:sym typeface="Nunito Sans"/>
            </a:endParaRPr>
          </a:p>
          <a:p>
            <a:pPr marL="457200" lvl="0" indent="-317500" algn="l" rtl="0">
              <a:spcBef>
                <a:spcPts val="0"/>
              </a:spcBef>
              <a:spcAft>
                <a:spcPts val="0"/>
              </a:spcAft>
              <a:buSzPts val="1400"/>
              <a:buFont typeface="Nunito Sans"/>
              <a:buAutoNum type="arabicParenR"/>
            </a:pPr>
            <a:r>
              <a:rPr lang="en">
                <a:latin typeface="Nunito Sans"/>
                <a:ea typeface="Nunito Sans"/>
                <a:cs typeface="Nunito Sans"/>
                <a:sym typeface="Nunito Sans"/>
              </a:rPr>
              <a:t>Shivangi Sharma (</a:t>
            </a:r>
            <a:r>
              <a:rPr lang="en" u="sng">
                <a:solidFill>
                  <a:schemeClr val="hlink"/>
                </a:solidFill>
                <a:latin typeface="Nunito Sans"/>
                <a:ea typeface="Nunito Sans"/>
                <a:cs typeface="Nunito Sans"/>
                <a:sym typeface="Nunito Sans"/>
                <a:hlinkClick r:id="rId3"/>
              </a:rPr>
              <a:t>sharshiv@iu.edu</a:t>
            </a:r>
            <a:r>
              <a:rPr lang="en">
                <a:latin typeface="Nunito Sans"/>
                <a:ea typeface="Nunito Sans"/>
                <a:cs typeface="Nunito Sans"/>
                <a:sym typeface="Nunito Sans"/>
              </a:rPr>
              <a:t>) - </a:t>
            </a:r>
            <a:r>
              <a:rPr lang="en" sz="1100" u="sng">
                <a:solidFill>
                  <a:schemeClr val="hlink"/>
                </a:solidFill>
                <a:hlinkClick r:id="rId4"/>
              </a:rPr>
              <a:t>Shivangi Sharma | LinkedIn</a:t>
            </a:r>
            <a:endParaRPr>
              <a:latin typeface="Nunito Sans"/>
              <a:ea typeface="Nunito Sans"/>
              <a:cs typeface="Nunito Sans"/>
              <a:sym typeface="Nunito Sans"/>
            </a:endParaRPr>
          </a:p>
          <a:p>
            <a:pPr marL="457200" lvl="0" indent="-317500" algn="l" rtl="0">
              <a:spcBef>
                <a:spcPts val="0"/>
              </a:spcBef>
              <a:spcAft>
                <a:spcPts val="0"/>
              </a:spcAft>
              <a:buSzPts val="1400"/>
              <a:buFont typeface="Nunito Sans"/>
              <a:buAutoNum type="arabicParenR"/>
            </a:pPr>
            <a:r>
              <a:rPr lang="en">
                <a:latin typeface="Nunito Sans"/>
                <a:ea typeface="Nunito Sans"/>
                <a:cs typeface="Nunito Sans"/>
                <a:sym typeface="Nunito Sans"/>
              </a:rPr>
              <a:t>Sravya Vujjini (</a:t>
            </a:r>
            <a:r>
              <a:rPr lang="en" u="sng">
                <a:solidFill>
                  <a:schemeClr val="hlink"/>
                </a:solidFill>
                <a:latin typeface="Nunito Sans"/>
                <a:ea typeface="Nunito Sans"/>
                <a:cs typeface="Nunito Sans"/>
                <a:sym typeface="Nunito Sans"/>
                <a:hlinkClick r:id="rId5"/>
              </a:rPr>
              <a:t>svujjin@iu.edu</a:t>
            </a:r>
            <a:r>
              <a:rPr lang="en">
                <a:latin typeface="Nunito Sans"/>
                <a:ea typeface="Nunito Sans"/>
                <a:cs typeface="Nunito Sans"/>
                <a:sym typeface="Nunito Sans"/>
              </a:rPr>
              <a:t>) - </a:t>
            </a:r>
            <a:r>
              <a:rPr lang="en" sz="1100" u="sng">
                <a:solidFill>
                  <a:schemeClr val="hlink"/>
                </a:solidFill>
                <a:hlinkClick r:id="rId6"/>
              </a:rPr>
              <a:t>Sravya Vujjini | LinkedIn</a:t>
            </a:r>
            <a:endParaRPr>
              <a:latin typeface="Nunito Sans"/>
              <a:ea typeface="Nunito Sans"/>
              <a:cs typeface="Nunito Sans"/>
              <a:sym typeface="Nunito Sans"/>
            </a:endParaRPr>
          </a:p>
          <a:p>
            <a:pPr marL="457200" lvl="0" indent="-317500" algn="l" rtl="0">
              <a:spcBef>
                <a:spcPts val="0"/>
              </a:spcBef>
              <a:spcAft>
                <a:spcPts val="0"/>
              </a:spcAft>
              <a:buSzPts val="1400"/>
              <a:buFont typeface="Nunito Sans"/>
              <a:buAutoNum type="arabicParenR"/>
            </a:pPr>
            <a:r>
              <a:rPr lang="en">
                <a:latin typeface="Nunito Sans"/>
                <a:ea typeface="Nunito Sans"/>
                <a:cs typeface="Nunito Sans"/>
                <a:sym typeface="Nunito Sans"/>
              </a:rPr>
              <a:t>Drumil Joshi (</a:t>
            </a:r>
            <a:r>
              <a:rPr lang="en" u="sng">
                <a:solidFill>
                  <a:schemeClr val="hlink"/>
                </a:solidFill>
                <a:latin typeface="Nunito Sans"/>
                <a:ea typeface="Nunito Sans"/>
                <a:cs typeface="Nunito Sans"/>
                <a:sym typeface="Nunito Sans"/>
                <a:hlinkClick r:id="rId7"/>
              </a:rPr>
              <a:t>dtjoshi@iu.edu</a:t>
            </a:r>
            <a:r>
              <a:rPr lang="en">
                <a:latin typeface="Nunito Sans"/>
                <a:ea typeface="Nunito Sans"/>
                <a:cs typeface="Nunito Sans"/>
                <a:sym typeface="Nunito Sans"/>
              </a:rPr>
              <a:t>) - </a:t>
            </a:r>
            <a:r>
              <a:rPr lang="en" sz="1100" u="sng">
                <a:solidFill>
                  <a:schemeClr val="hlink"/>
                </a:solidFill>
                <a:hlinkClick r:id="rId8"/>
              </a:rPr>
              <a:t>Drumil Joshi | LinkedIn</a:t>
            </a:r>
            <a:endParaRPr>
              <a:latin typeface="Nunito Sans"/>
              <a:ea typeface="Nunito Sans"/>
              <a:cs typeface="Nunito Sans"/>
              <a:sym typeface="Nunito Sans"/>
            </a:endParaRPr>
          </a:p>
          <a:p>
            <a:pPr marL="0" lvl="0" indent="0" algn="l" rtl="0">
              <a:spcBef>
                <a:spcPts val="0"/>
              </a:spcBef>
              <a:spcAft>
                <a:spcPts val="0"/>
              </a:spcAft>
              <a:buNone/>
            </a:pPr>
            <a:r>
              <a:rPr lang="en">
                <a:latin typeface="Nunito Sans"/>
                <a:ea typeface="Nunito Sans"/>
                <a:cs typeface="Nunito Sans"/>
                <a:sym typeface="Nunito Sans"/>
              </a:rPr>
              <a:t>The Code for the project can be found at : </a:t>
            </a:r>
            <a:r>
              <a:rPr lang="en" sz="1100" u="sng">
                <a:solidFill>
                  <a:schemeClr val="hlink"/>
                </a:solidFill>
                <a:hlinkClick r:id="rId9"/>
              </a:rPr>
              <a:t>dtjoshi/Deep_Learning_Project_Mulit-Lingual_Sign_Language_Translator: This is our Project termed as "Multi-Lingual Sign Language Translator"/ (iu.edu)</a:t>
            </a:r>
            <a:endParaRPr>
              <a:latin typeface="Nunito Sans"/>
              <a:ea typeface="Nunito Sans"/>
              <a:cs typeface="Nunito Sans"/>
              <a:sym typeface="Nuni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1a52d6d8b0f_0_5"/>
          <p:cNvSpPr txBox="1">
            <a:spLocks noGrp="1"/>
          </p:cNvSpPr>
          <p:nvPr>
            <p:ph type="title"/>
          </p:nvPr>
        </p:nvSpPr>
        <p:spPr>
          <a:xfrm>
            <a:off x="713100" y="117750"/>
            <a:ext cx="77178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
              <a:t>Team Members</a:t>
            </a:r>
            <a:endParaRPr/>
          </a:p>
        </p:txBody>
      </p:sp>
      <p:sp>
        <p:nvSpPr>
          <p:cNvPr id="182" name="Google Shape;182;g1a52d6d8b0f_0_5"/>
          <p:cNvSpPr txBox="1">
            <a:spLocks noGrp="1"/>
          </p:cNvSpPr>
          <p:nvPr>
            <p:ph type="subTitle" idx="1"/>
          </p:nvPr>
        </p:nvSpPr>
        <p:spPr>
          <a:xfrm>
            <a:off x="2002550" y="4527350"/>
            <a:ext cx="1833900" cy="4311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SzPts val="1600"/>
              <a:buNone/>
            </a:pPr>
            <a:endParaRPr>
              <a:solidFill>
                <a:schemeClr val="lt1"/>
              </a:solidFill>
            </a:endParaRPr>
          </a:p>
        </p:txBody>
      </p:sp>
      <p:sp>
        <p:nvSpPr>
          <p:cNvPr id="183" name="Google Shape;183;g1a52d6d8b0f_0_5"/>
          <p:cNvSpPr txBox="1">
            <a:spLocks noGrp="1"/>
          </p:cNvSpPr>
          <p:nvPr>
            <p:ph type="subTitle" idx="1"/>
          </p:nvPr>
        </p:nvSpPr>
        <p:spPr>
          <a:xfrm>
            <a:off x="3944063" y="2492075"/>
            <a:ext cx="1587000" cy="4311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SzPts val="1600"/>
              <a:buNone/>
            </a:pPr>
            <a:endParaRPr>
              <a:solidFill>
                <a:schemeClr val="lt1"/>
              </a:solidFill>
            </a:endParaRPr>
          </a:p>
        </p:txBody>
      </p:sp>
      <p:sp>
        <p:nvSpPr>
          <p:cNvPr id="184" name="Google Shape;184;g1a52d6d8b0f_0_5"/>
          <p:cNvSpPr txBox="1">
            <a:spLocks noGrp="1"/>
          </p:cNvSpPr>
          <p:nvPr>
            <p:ph type="subTitle" idx="1"/>
          </p:nvPr>
        </p:nvSpPr>
        <p:spPr>
          <a:xfrm>
            <a:off x="7261713" y="2434488"/>
            <a:ext cx="1587000" cy="274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endParaRPr>
              <a:solidFill>
                <a:schemeClr val="lt1"/>
              </a:solidFill>
            </a:endParaRPr>
          </a:p>
        </p:txBody>
      </p:sp>
      <p:sp>
        <p:nvSpPr>
          <p:cNvPr id="185" name="Google Shape;185;g1a52d6d8b0f_0_5"/>
          <p:cNvSpPr txBox="1">
            <a:spLocks noGrp="1"/>
          </p:cNvSpPr>
          <p:nvPr>
            <p:ph type="subTitle" idx="1"/>
          </p:nvPr>
        </p:nvSpPr>
        <p:spPr>
          <a:xfrm>
            <a:off x="2060900" y="4440900"/>
            <a:ext cx="1587000" cy="27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endParaRPr>
              <a:solidFill>
                <a:schemeClr val="lt1"/>
              </a:solidFill>
            </a:endParaRPr>
          </a:p>
        </p:txBody>
      </p:sp>
      <p:sp>
        <p:nvSpPr>
          <p:cNvPr id="186" name="Google Shape;186;g1a52d6d8b0f_0_5"/>
          <p:cNvSpPr txBox="1">
            <a:spLocks noGrp="1"/>
          </p:cNvSpPr>
          <p:nvPr>
            <p:ph type="subTitle" idx="1"/>
          </p:nvPr>
        </p:nvSpPr>
        <p:spPr>
          <a:xfrm>
            <a:off x="5852375" y="4527350"/>
            <a:ext cx="1587000" cy="274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endParaRPr>
              <a:solidFill>
                <a:schemeClr val="lt1"/>
              </a:solidFill>
            </a:endParaRPr>
          </a:p>
        </p:txBody>
      </p:sp>
      <p:pic>
        <p:nvPicPr>
          <p:cNvPr id="187" name="Google Shape;187;g1a52d6d8b0f_0_5"/>
          <p:cNvPicPr preferRelativeResize="0"/>
          <p:nvPr/>
        </p:nvPicPr>
        <p:blipFill rotWithShape="1">
          <a:blip r:embed="rId3">
            <a:alphaModFix/>
          </a:blip>
          <a:srcRect r="28545"/>
          <a:stretch/>
        </p:blipFill>
        <p:spPr>
          <a:xfrm>
            <a:off x="3437400" y="1076300"/>
            <a:ext cx="2600350" cy="2772575"/>
          </a:xfrm>
          <a:prstGeom prst="rect">
            <a:avLst/>
          </a:prstGeom>
          <a:noFill/>
          <a:ln>
            <a:noFill/>
          </a:ln>
        </p:spPr>
      </p:pic>
      <p:pic>
        <p:nvPicPr>
          <p:cNvPr id="188" name="Google Shape;188;g1a52d6d8b0f_0_5"/>
          <p:cNvPicPr preferRelativeResize="0"/>
          <p:nvPr/>
        </p:nvPicPr>
        <p:blipFill>
          <a:blip r:embed="rId4">
            <a:alphaModFix/>
          </a:blip>
          <a:stretch>
            <a:fillRect/>
          </a:stretch>
        </p:blipFill>
        <p:spPr>
          <a:xfrm>
            <a:off x="152400" y="1076299"/>
            <a:ext cx="3132601" cy="2710976"/>
          </a:xfrm>
          <a:prstGeom prst="rect">
            <a:avLst/>
          </a:prstGeom>
          <a:noFill/>
          <a:ln>
            <a:noFill/>
          </a:ln>
        </p:spPr>
      </p:pic>
      <p:pic>
        <p:nvPicPr>
          <p:cNvPr id="189" name="Google Shape;189;g1a52d6d8b0f_0_5"/>
          <p:cNvPicPr preferRelativeResize="0"/>
          <p:nvPr/>
        </p:nvPicPr>
        <p:blipFill>
          <a:blip r:embed="rId5">
            <a:alphaModFix/>
          </a:blip>
          <a:stretch>
            <a:fillRect/>
          </a:stretch>
        </p:blipFill>
        <p:spPr>
          <a:xfrm>
            <a:off x="6190150" y="1076300"/>
            <a:ext cx="2810900" cy="2772574"/>
          </a:xfrm>
          <a:prstGeom prst="rect">
            <a:avLst/>
          </a:prstGeom>
          <a:noFill/>
          <a:ln>
            <a:noFill/>
          </a:ln>
        </p:spPr>
      </p:pic>
      <p:sp>
        <p:nvSpPr>
          <p:cNvPr id="190" name="Google Shape;190;g1a52d6d8b0f_0_5"/>
          <p:cNvSpPr txBox="1"/>
          <p:nvPr/>
        </p:nvSpPr>
        <p:spPr>
          <a:xfrm>
            <a:off x="510475" y="3988075"/>
            <a:ext cx="213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Sans"/>
                <a:ea typeface="Nunito Sans"/>
                <a:cs typeface="Nunito Sans"/>
                <a:sym typeface="Nunito Sans"/>
              </a:rPr>
              <a:t>Shivangi Sharma</a:t>
            </a:r>
            <a:endParaRPr>
              <a:latin typeface="Nunito Sans"/>
              <a:ea typeface="Nunito Sans"/>
              <a:cs typeface="Nunito Sans"/>
              <a:sym typeface="Nunito Sans"/>
            </a:endParaRPr>
          </a:p>
        </p:txBody>
      </p:sp>
      <p:sp>
        <p:nvSpPr>
          <p:cNvPr id="191" name="Google Shape;191;g1a52d6d8b0f_0_5"/>
          <p:cNvSpPr txBox="1"/>
          <p:nvPr/>
        </p:nvSpPr>
        <p:spPr>
          <a:xfrm>
            <a:off x="3836450" y="3988075"/>
            <a:ext cx="165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Sans"/>
                <a:ea typeface="Nunito Sans"/>
                <a:cs typeface="Nunito Sans"/>
                <a:sym typeface="Nunito Sans"/>
              </a:rPr>
              <a:t>Sravya Vujjini</a:t>
            </a:r>
            <a:endParaRPr>
              <a:latin typeface="Nunito Sans"/>
              <a:ea typeface="Nunito Sans"/>
              <a:cs typeface="Nunito Sans"/>
              <a:sym typeface="Nunito Sans"/>
            </a:endParaRPr>
          </a:p>
        </p:txBody>
      </p:sp>
      <p:sp>
        <p:nvSpPr>
          <p:cNvPr id="192" name="Google Shape;192;g1a52d6d8b0f_0_5"/>
          <p:cNvSpPr txBox="1"/>
          <p:nvPr/>
        </p:nvSpPr>
        <p:spPr>
          <a:xfrm>
            <a:off x="6775125" y="4027400"/>
            <a:ext cx="165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Sans"/>
                <a:ea typeface="Nunito Sans"/>
                <a:cs typeface="Nunito Sans"/>
                <a:sym typeface="Nunito Sans"/>
              </a:rPr>
              <a:t>Drumil Joshi</a:t>
            </a:r>
            <a:endParaRPr>
              <a:latin typeface="Nunito Sans"/>
              <a:ea typeface="Nunito Sans"/>
              <a:cs typeface="Nunito Sans"/>
              <a:sym typeface="Nuni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1a52d6d8b0f_0_105"/>
          <p:cNvSpPr txBox="1">
            <a:spLocks noGrp="1"/>
          </p:cNvSpPr>
          <p:nvPr>
            <p:ph type="title"/>
          </p:nvPr>
        </p:nvSpPr>
        <p:spPr>
          <a:xfrm>
            <a:off x="713100" y="209075"/>
            <a:ext cx="7717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Problem Statement</a:t>
            </a:r>
            <a:endParaRPr/>
          </a:p>
        </p:txBody>
      </p:sp>
      <p:sp>
        <p:nvSpPr>
          <p:cNvPr id="198" name="Google Shape;198;g1a52d6d8b0f_0_105"/>
          <p:cNvSpPr txBox="1"/>
          <p:nvPr/>
        </p:nvSpPr>
        <p:spPr>
          <a:xfrm>
            <a:off x="0" y="0"/>
            <a:ext cx="8574900" cy="384948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endParaRPr sz="1200" dirty="0">
              <a:solidFill>
                <a:schemeClr val="dk2"/>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200" dirty="0">
                <a:solidFill>
                  <a:schemeClr val="dk2"/>
                </a:solidFill>
                <a:latin typeface="Times New Roman"/>
                <a:ea typeface="Times New Roman"/>
                <a:cs typeface="Times New Roman"/>
                <a:sym typeface="Times New Roman"/>
              </a:rPr>
              <a:t> </a:t>
            </a:r>
            <a:endParaRPr sz="1200" dirty="0">
              <a:solidFill>
                <a:schemeClr val="dk2"/>
              </a:solidFill>
              <a:latin typeface="Times New Roman"/>
              <a:ea typeface="Times New Roman"/>
              <a:cs typeface="Times New Roman"/>
              <a:sym typeface="Times New Roman"/>
            </a:endParaRPr>
          </a:p>
          <a:p>
            <a:pPr marL="457200" lvl="0" indent="-311150" algn="l" rtl="0">
              <a:lnSpc>
                <a:spcPct val="115000"/>
              </a:lnSpc>
              <a:spcBef>
                <a:spcPts val="1200"/>
              </a:spcBef>
              <a:spcAft>
                <a:spcPts val="0"/>
              </a:spcAft>
              <a:buClr>
                <a:schemeClr val="dk2"/>
              </a:buClr>
              <a:buSzPts val="1300"/>
              <a:buChar char="●"/>
            </a:pPr>
            <a:r>
              <a:rPr lang="en" sz="1300" dirty="0">
                <a:solidFill>
                  <a:schemeClr val="dk2"/>
                </a:solidFill>
                <a:latin typeface="Bookman Old Style"/>
                <a:ea typeface="Bookman Old Style"/>
                <a:cs typeface="Bookman Old Style"/>
                <a:sym typeface="Bookman Old Style"/>
              </a:rPr>
              <a:t>·         To study various machine learning and deep learning architectures, and to create the best performing model based on defined metrics.</a:t>
            </a:r>
            <a:endParaRPr sz="1300" dirty="0">
              <a:solidFill>
                <a:schemeClr val="dk2"/>
              </a:solidFill>
              <a:latin typeface="Bookman Old Style"/>
              <a:ea typeface="Bookman Old Style"/>
              <a:cs typeface="Bookman Old Style"/>
              <a:sym typeface="Bookman Old Style"/>
            </a:endParaRPr>
          </a:p>
          <a:p>
            <a:pPr marL="457200" lvl="0" indent="-311150" algn="l" rtl="0">
              <a:lnSpc>
                <a:spcPct val="115000"/>
              </a:lnSpc>
              <a:spcBef>
                <a:spcPts val="0"/>
              </a:spcBef>
              <a:spcAft>
                <a:spcPts val="0"/>
              </a:spcAft>
              <a:buClr>
                <a:schemeClr val="dk2"/>
              </a:buClr>
              <a:buSzPts val="1300"/>
              <a:buFont typeface="Times New Roman"/>
              <a:buChar char="●"/>
            </a:pPr>
            <a:r>
              <a:rPr lang="en" sz="1300" dirty="0">
                <a:solidFill>
                  <a:schemeClr val="dk2"/>
                </a:solidFill>
                <a:latin typeface="Bookman Old Style"/>
                <a:ea typeface="Bookman Old Style"/>
                <a:cs typeface="Bookman Old Style"/>
                <a:sym typeface="Bookman Old Style"/>
              </a:rPr>
              <a:t> ·         To build a multiple sign language translator, which can take communications in one sign language and translate them into written text as well as other sign language hand gesture representations to enable trilingual communication.</a:t>
            </a:r>
            <a:endParaRPr sz="1300" dirty="0">
              <a:solidFill>
                <a:schemeClr val="dk2"/>
              </a:solidFill>
              <a:latin typeface="Bookman Old Style"/>
              <a:ea typeface="Bookman Old Style"/>
              <a:cs typeface="Bookman Old Style"/>
              <a:sym typeface="Bookman Old Style"/>
            </a:endParaRPr>
          </a:p>
          <a:p>
            <a:pPr lvl="0" algn="l" rtl="0">
              <a:lnSpc>
                <a:spcPct val="115000"/>
              </a:lnSpc>
              <a:spcBef>
                <a:spcPts val="1200"/>
              </a:spcBef>
              <a:spcAft>
                <a:spcPts val="0"/>
              </a:spcAft>
            </a:pPr>
            <a:r>
              <a:rPr lang="en" sz="1300" dirty="0">
                <a:solidFill>
                  <a:schemeClr val="dk2"/>
                </a:solidFill>
                <a:latin typeface="Bookman Old Style"/>
                <a:ea typeface="Bookman Old Style"/>
                <a:cs typeface="Bookman Old Style"/>
                <a:sym typeface="Bookman Old Style"/>
              </a:rPr>
              <a:t>The proposed system uses three of the most recognised sign languages named </a:t>
            </a:r>
            <a:r>
              <a:rPr lang="en" sz="1300" i="1" dirty="0">
                <a:solidFill>
                  <a:schemeClr val="dk2"/>
                </a:solidFill>
                <a:latin typeface="Bookman Old Style"/>
                <a:ea typeface="Bookman Old Style"/>
                <a:cs typeface="Bookman Old Style"/>
                <a:sym typeface="Bookman Old Style"/>
              </a:rPr>
              <a:t>American Sign Language (ASL), German Sign Language (GSL) and Indian Sign Language (ISL)</a:t>
            </a:r>
            <a:r>
              <a:rPr lang="en" sz="1300" dirty="0">
                <a:solidFill>
                  <a:schemeClr val="dk2"/>
                </a:solidFill>
                <a:latin typeface="Bookman Old Style"/>
                <a:ea typeface="Bookman Old Style"/>
                <a:cs typeface="Bookman Old Style"/>
                <a:sym typeface="Bookman Old Style"/>
              </a:rPr>
              <a:t> image datasets that will be pre-processed based on </a:t>
            </a:r>
            <a:r>
              <a:rPr lang="en" sz="1300" i="1" dirty="0">
                <a:solidFill>
                  <a:schemeClr val="dk2"/>
                </a:solidFill>
                <a:latin typeface="Bookman Old Style"/>
                <a:ea typeface="Bookman Old Style"/>
                <a:cs typeface="Bookman Old Style"/>
                <a:sym typeface="Bookman Old Style"/>
              </a:rPr>
              <a:t>threshold</a:t>
            </a:r>
            <a:r>
              <a:rPr lang="en" sz="1300" dirty="0">
                <a:solidFill>
                  <a:schemeClr val="dk2"/>
                </a:solidFill>
                <a:latin typeface="Bookman Old Style"/>
                <a:ea typeface="Bookman Old Style"/>
                <a:cs typeface="Bookman Old Style"/>
                <a:sym typeface="Bookman Old Style"/>
              </a:rPr>
              <a:t> and </a:t>
            </a:r>
            <a:r>
              <a:rPr lang="en" sz="1300" i="1" dirty="0">
                <a:solidFill>
                  <a:schemeClr val="dk2"/>
                </a:solidFill>
                <a:latin typeface="Bookman Old Style"/>
                <a:ea typeface="Bookman Old Style"/>
                <a:cs typeface="Bookman Old Style"/>
                <a:sym typeface="Bookman Old Style"/>
              </a:rPr>
              <a:t>intensity</a:t>
            </a:r>
            <a:r>
              <a:rPr lang="en" sz="1300" dirty="0">
                <a:solidFill>
                  <a:schemeClr val="dk2"/>
                </a:solidFill>
                <a:latin typeface="Bookman Old Style"/>
                <a:ea typeface="Bookman Old Style"/>
                <a:cs typeface="Bookman Old Style"/>
                <a:sym typeface="Bookman Old Style"/>
              </a:rPr>
              <a:t>.</a:t>
            </a:r>
            <a:endParaRPr sz="1300" dirty="0">
              <a:solidFill>
                <a:schemeClr val="dk2"/>
              </a:solidFill>
              <a:latin typeface="Bookman Old Style"/>
              <a:ea typeface="Bookman Old Style"/>
              <a:cs typeface="Bookman Old Style"/>
              <a:sym typeface="Bookman Old Style"/>
            </a:endParaRPr>
          </a:p>
          <a:p>
            <a:pPr lvl="0" algn="l" rtl="0">
              <a:lnSpc>
                <a:spcPct val="115000"/>
              </a:lnSpc>
              <a:spcBef>
                <a:spcPts val="1200"/>
              </a:spcBef>
              <a:spcAft>
                <a:spcPts val="0"/>
              </a:spcAft>
            </a:pPr>
            <a:r>
              <a:rPr lang="en" sz="1300" dirty="0">
                <a:solidFill>
                  <a:schemeClr val="dk2"/>
                </a:solidFill>
                <a:latin typeface="Bookman Old Style"/>
                <a:ea typeface="Bookman Old Style"/>
                <a:cs typeface="Bookman Old Style"/>
                <a:sym typeface="Bookman Old Style"/>
              </a:rPr>
              <a:t> </a:t>
            </a:r>
            <a:endParaRPr sz="1300" dirty="0">
              <a:solidFill>
                <a:schemeClr val="dk2"/>
              </a:solidFill>
              <a:latin typeface="Bookman Old Style"/>
              <a:ea typeface="Bookman Old Style"/>
              <a:cs typeface="Bookman Old Style"/>
              <a:sym typeface="Bookman Old Style"/>
            </a:endParaRPr>
          </a:p>
          <a:p>
            <a:pPr lvl="0" algn="l" rtl="0">
              <a:spcBef>
                <a:spcPts val="0"/>
              </a:spcBef>
              <a:spcAft>
                <a:spcPts val="0"/>
              </a:spcAft>
            </a:pPr>
            <a:r>
              <a:rPr lang="en" sz="1300" dirty="0">
                <a:solidFill>
                  <a:schemeClr val="dk2"/>
                </a:solidFill>
                <a:latin typeface="Bookman Old Style"/>
                <a:ea typeface="Bookman Old Style"/>
                <a:cs typeface="Bookman Old Style"/>
                <a:sym typeface="Bookman Old Style"/>
              </a:rPr>
              <a:t>The system will recognize the alphabets of different sign languages and the proposed system uses the hand gestures in the sign language recognition system. </a:t>
            </a:r>
            <a:endParaRPr sz="1300" dirty="0">
              <a:latin typeface="Bookman Old Style"/>
              <a:ea typeface="Bookman Old Style"/>
              <a:cs typeface="Bookman Old Style"/>
              <a:sym typeface="Bookman Old Styl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b96545f034_0_11"/>
          <p:cNvSpPr txBox="1">
            <a:spLocks noGrp="1"/>
          </p:cNvSpPr>
          <p:nvPr>
            <p:ph type="title"/>
          </p:nvPr>
        </p:nvSpPr>
        <p:spPr>
          <a:xfrm>
            <a:off x="713100" y="209075"/>
            <a:ext cx="7717800" cy="9852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SzPts val="2600"/>
              <a:buNone/>
            </a:pPr>
            <a:r>
              <a:rPr lang="en"/>
              <a:t>Comparative Study Of Deep Learning Architectures</a:t>
            </a:r>
            <a:endParaRPr/>
          </a:p>
        </p:txBody>
      </p:sp>
      <p:sp>
        <p:nvSpPr>
          <p:cNvPr id="204" name="Google Shape;204;g1b96545f034_0_11"/>
          <p:cNvSpPr txBox="1"/>
          <p:nvPr/>
        </p:nvSpPr>
        <p:spPr>
          <a:xfrm>
            <a:off x="864525" y="1126200"/>
            <a:ext cx="1317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Sans"/>
              <a:ea typeface="Nunito Sans"/>
              <a:cs typeface="Nunito Sans"/>
              <a:sym typeface="Nunito Sans"/>
            </a:endParaRPr>
          </a:p>
        </p:txBody>
      </p:sp>
      <p:sp>
        <p:nvSpPr>
          <p:cNvPr id="205" name="Google Shape;205;g1b96545f034_0_11"/>
          <p:cNvSpPr txBox="1"/>
          <p:nvPr/>
        </p:nvSpPr>
        <p:spPr>
          <a:xfrm>
            <a:off x="864525" y="1332725"/>
            <a:ext cx="75663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Bookman Old Style"/>
                <a:ea typeface="Bookman Old Style"/>
                <a:cs typeface="Bookman Old Style"/>
                <a:sym typeface="Bookman Old Style"/>
              </a:rPr>
              <a:t>For Our Project we have implemented 5 Architectures which are as follows:</a:t>
            </a:r>
            <a:endParaRPr sz="2000">
              <a:latin typeface="Bookman Old Style"/>
              <a:ea typeface="Bookman Old Style"/>
              <a:cs typeface="Bookman Old Style"/>
              <a:sym typeface="Bookman Old Style"/>
            </a:endParaRPr>
          </a:p>
          <a:p>
            <a:pPr marL="457200" lvl="0" indent="-355600" algn="l" rtl="0">
              <a:spcBef>
                <a:spcPts val="0"/>
              </a:spcBef>
              <a:spcAft>
                <a:spcPts val="0"/>
              </a:spcAft>
              <a:buSzPts val="2000"/>
              <a:buFont typeface="Bookman Old Style"/>
              <a:buChar char="●"/>
            </a:pPr>
            <a:r>
              <a:rPr lang="en" sz="2000">
                <a:latin typeface="Bookman Old Style"/>
                <a:ea typeface="Bookman Old Style"/>
                <a:cs typeface="Bookman Old Style"/>
                <a:sym typeface="Bookman Old Style"/>
              </a:rPr>
              <a:t>Classic Sequential Neural Network Model</a:t>
            </a:r>
            <a:endParaRPr sz="2000">
              <a:latin typeface="Bookman Old Style"/>
              <a:ea typeface="Bookman Old Style"/>
              <a:cs typeface="Bookman Old Style"/>
              <a:sym typeface="Bookman Old Style"/>
            </a:endParaRPr>
          </a:p>
          <a:p>
            <a:pPr marL="457200" lvl="0" indent="-355600" algn="l" rtl="0">
              <a:spcBef>
                <a:spcPts val="0"/>
              </a:spcBef>
              <a:spcAft>
                <a:spcPts val="0"/>
              </a:spcAft>
              <a:buSzPts val="2000"/>
              <a:buFont typeface="Bookman Old Style"/>
              <a:buChar char="●"/>
            </a:pPr>
            <a:r>
              <a:rPr lang="en" sz="2000">
                <a:latin typeface="Bookman Old Style"/>
                <a:ea typeface="Bookman Old Style"/>
                <a:cs typeface="Bookman Old Style"/>
                <a:sym typeface="Bookman Old Style"/>
              </a:rPr>
              <a:t>Convolutional Neural Network Model</a:t>
            </a:r>
            <a:endParaRPr sz="2000">
              <a:latin typeface="Bookman Old Style"/>
              <a:ea typeface="Bookman Old Style"/>
              <a:cs typeface="Bookman Old Style"/>
              <a:sym typeface="Bookman Old Style"/>
            </a:endParaRPr>
          </a:p>
          <a:p>
            <a:pPr marL="457200" lvl="0" indent="-355600" algn="l" rtl="0">
              <a:spcBef>
                <a:spcPts val="0"/>
              </a:spcBef>
              <a:spcAft>
                <a:spcPts val="0"/>
              </a:spcAft>
              <a:buSzPts val="2000"/>
              <a:buFont typeface="Bookman Old Style"/>
              <a:buChar char="●"/>
            </a:pPr>
            <a:r>
              <a:rPr lang="en" sz="2000">
                <a:latin typeface="Bookman Old Style"/>
                <a:ea typeface="Bookman Old Style"/>
                <a:cs typeface="Bookman Old Style"/>
                <a:sym typeface="Bookman Old Style"/>
              </a:rPr>
              <a:t>VGG 16 Model</a:t>
            </a:r>
            <a:endParaRPr sz="2000">
              <a:latin typeface="Bookman Old Style"/>
              <a:ea typeface="Bookman Old Style"/>
              <a:cs typeface="Bookman Old Style"/>
              <a:sym typeface="Bookman Old Style"/>
            </a:endParaRPr>
          </a:p>
          <a:p>
            <a:pPr marL="457200" lvl="0" indent="-355600" algn="l" rtl="0">
              <a:spcBef>
                <a:spcPts val="0"/>
              </a:spcBef>
              <a:spcAft>
                <a:spcPts val="0"/>
              </a:spcAft>
              <a:buSzPts val="2000"/>
              <a:buFont typeface="Bookman Old Style"/>
              <a:buChar char="●"/>
            </a:pPr>
            <a:r>
              <a:rPr lang="en" sz="2000">
                <a:latin typeface="Bookman Old Style"/>
                <a:ea typeface="Bookman Old Style"/>
                <a:cs typeface="Bookman Old Style"/>
                <a:sym typeface="Bookman Old Style"/>
              </a:rPr>
              <a:t>DenseNet Model</a:t>
            </a:r>
            <a:endParaRPr sz="2000">
              <a:latin typeface="Bookman Old Style"/>
              <a:ea typeface="Bookman Old Style"/>
              <a:cs typeface="Bookman Old Style"/>
              <a:sym typeface="Bookman Old Style"/>
            </a:endParaRPr>
          </a:p>
          <a:p>
            <a:pPr marL="457200" lvl="0" indent="-355600" algn="l" rtl="0">
              <a:spcBef>
                <a:spcPts val="0"/>
              </a:spcBef>
              <a:spcAft>
                <a:spcPts val="0"/>
              </a:spcAft>
              <a:buSzPts val="2000"/>
              <a:buFont typeface="Bookman Old Style"/>
              <a:buChar char="●"/>
            </a:pPr>
            <a:r>
              <a:rPr lang="en" sz="2000">
                <a:latin typeface="Bookman Old Style"/>
                <a:ea typeface="Bookman Old Style"/>
                <a:cs typeface="Bookman Old Style"/>
                <a:sym typeface="Bookman Old Style"/>
              </a:rPr>
              <a:t>AlexNet Model</a:t>
            </a:r>
            <a:endParaRPr sz="2000">
              <a:latin typeface="Bookman Old Style"/>
              <a:ea typeface="Bookman Old Style"/>
              <a:cs typeface="Bookman Old Style"/>
              <a:sym typeface="Bookman Old Styl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1b96545f034_0_24"/>
          <p:cNvSpPr txBox="1">
            <a:spLocks noGrp="1"/>
          </p:cNvSpPr>
          <p:nvPr>
            <p:ph type="title"/>
          </p:nvPr>
        </p:nvSpPr>
        <p:spPr>
          <a:xfrm>
            <a:off x="233025" y="1830475"/>
            <a:ext cx="3163500" cy="148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0">
                <a:solidFill>
                  <a:schemeClr val="dk2"/>
                </a:solidFill>
                <a:latin typeface="Bookman Old Style"/>
                <a:ea typeface="Bookman Old Style"/>
                <a:cs typeface="Bookman Old Style"/>
                <a:sym typeface="Bookman Old Style"/>
              </a:rPr>
              <a:t>Classic Sequential Neural Network Model</a:t>
            </a:r>
            <a:endParaRPr/>
          </a:p>
        </p:txBody>
      </p:sp>
      <p:sp>
        <p:nvSpPr>
          <p:cNvPr id="211" name="Google Shape;211;g1b96545f034_0_24"/>
          <p:cNvSpPr txBox="1">
            <a:spLocks noGrp="1"/>
          </p:cNvSpPr>
          <p:nvPr>
            <p:ph type="body" idx="1"/>
          </p:nvPr>
        </p:nvSpPr>
        <p:spPr>
          <a:xfrm>
            <a:off x="3893300" y="863425"/>
            <a:ext cx="5154300" cy="341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2" name="Google Shape;212;g1b96545f034_0_24"/>
          <p:cNvPicPr preferRelativeResize="0"/>
          <p:nvPr/>
        </p:nvPicPr>
        <p:blipFill>
          <a:blip r:embed="rId3">
            <a:alphaModFix/>
          </a:blip>
          <a:stretch>
            <a:fillRect/>
          </a:stretch>
        </p:blipFill>
        <p:spPr>
          <a:xfrm>
            <a:off x="4190988" y="311875"/>
            <a:ext cx="4695825" cy="4362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1b96545f034_0_31"/>
          <p:cNvSpPr txBox="1">
            <a:spLocks noGrp="1"/>
          </p:cNvSpPr>
          <p:nvPr>
            <p:ph type="title"/>
          </p:nvPr>
        </p:nvSpPr>
        <p:spPr>
          <a:xfrm>
            <a:off x="233025" y="1830475"/>
            <a:ext cx="3163500" cy="148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0">
                <a:solidFill>
                  <a:schemeClr val="dk2"/>
                </a:solidFill>
                <a:latin typeface="Bookman Old Style"/>
                <a:ea typeface="Bookman Old Style"/>
                <a:cs typeface="Bookman Old Style"/>
                <a:sym typeface="Bookman Old Style"/>
              </a:rPr>
              <a:t>Convolutional Neural Network Model</a:t>
            </a:r>
            <a:endParaRPr/>
          </a:p>
        </p:txBody>
      </p:sp>
      <p:sp>
        <p:nvSpPr>
          <p:cNvPr id="218" name="Google Shape;218;g1b96545f034_0_31"/>
          <p:cNvSpPr txBox="1">
            <a:spLocks noGrp="1"/>
          </p:cNvSpPr>
          <p:nvPr>
            <p:ph type="body" idx="1"/>
          </p:nvPr>
        </p:nvSpPr>
        <p:spPr>
          <a:xfrm>
            <a:off x="3893300" y="863425"/>
            <a:ext cx="5154300" cy="341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9" name="Google Shape;219;g1b96545f034_0_31"/>
          <p:cNvPicPr preferRelativeResize="0"/>
          <p:nvPr/>
        </p:nvPicPr>
        <p:blipFill>
          <a:blip r:embed="rId3">
            <a:alphaModFix/>
          </a:blip>
          <a:stretch>
            <a:fillRect/>
          </a:stretch>
        </p:blipFill>
        <p:spPr>
          <a:xfrm>
            <a:off x="4277123" y="119050"/>
            <a:ext cx="4690125" cy="4905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b96545f034_0_46"/>
          <p:cNvSpPr txBox="1">
            <a:spLocks noGrp="1"/>
          </p:cNvSpPr>
          <p:nvPr>
            <p:ph type="title"/>
          </p:nvPr>
        </p:nvSpPr>
        <p:spPr>
          <a:xfrm>
            <a:off x="233025" y="1830475"/>
            <a:ext cx="3163500" cy="148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0">
                <a:solidFill>
                  <a:schemeClr val="dk2"/>
                </a:solidFill>
                <a:latin typeface="Bookman Old Style"/>
                <a:ea typeface="Bookman Old Style"/>
                <a:cs typeface="Bookman Old Style"/>
                <a:sym typeface="Bookman Old Style"/>
              </a:rPr>
              <a:t>Classic Sequential Neural Network Model</a:t>
            </a:r>
            <a:endParaRPr/>
          </a:p>
        </p:txBody>
      </p:sp>
      <p:sp>
        <p:nvSpPr>
          <p:cNvPr id="225" name="Google Shape;225;g1b96545f034_0_46"/>
          <p:cNvSpPr txBox="1">
            <a:spLocks noGrp="1"/>
          </p:cNvSpPr>
          <p:nvPr>
            <p:ph type="body" idx="1"/>
          </p:nvPr>
        </p:nvSpPr>
        <p:spPr>
          <a:xfrm>
            <a:off x="3893300" y="863425"/>
            <a:ext cx="5154300" cy="341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6" name="Google Shape;226;g1b96545f034_0_46"/>
          <p:cNvPicPr preferRelativeResize="0"/>
          <p:nvPr/>
        </p:nvPicPr>
        <p:blipFill>
          <a:blip r:embed="rId3">
            <a:alphaModFix/>
          </a:blip>
          <a:stretch>
            <a:fillRect/>
          </a:stretch>
        </p:blipFill>
        <p:spPr>
          <a:xfrm>
            <a:off x="4379700" y="301725"/>
            <a:ext cx="3600450" cy="2228850"/>
          </a:xfrm>
          <a:prstGeom prst="rect">
            <a:avLst/>
          </a:prstGeom>
          <a:noFill/>
          <a:ln>
            <a:noFill/>
          </a:ln>
        </p:spPr>
      </p:pic>
      <p:pic>
        <p:nvPicPr>
          <p:cNvPr id="227" name="Google Shape;227;g1b96545f034_0_46"/>
          <p:cNvPicPr preferRelativeResize="0"/>
          <p:nvPr/>
        </p:nvPicPr>
        <p:blipFill>
          <a:blip r:embed="rId4">
            <a:alphaModFix/>
          </a:blip>
          <a:stretch>
            <a:fillRect/>
          </a:stretch>
        </p:blipFill>
        <p:spPr>
          <a:xfrm>
            <a:off x="4379700" y="2657350"/>
            <a:ext cx="3695700" cy="2247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1b96545f034_0_55"/>
          <p:cNvSpPr txBox="1">
            <a:spLocks noGrp="1"/>
          </p:cNvSpPr>
          <p:nvPr>
            <p:ph type="title"/>
          </p:nvPr>
        </p:nvSpPr>
        <p:spPr>
          <a:xfrm>
            <a:off x="233025" y="1830475"/>
            <a:ext cx="3163500" cy="148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0">
                <a:solidFill>
                  <a:schemeClr val="dk2"/>
                </a:solidFill>
                <a:latin typeface="Bookman Old Style"/>
                <a:ea typeface="Bookman Old Style"/>
                <a:cs typeface="Bookman Old Style"/>
                <a:sym typeface="Bookman Old Style"/>
              </a:rPr>
              <a:t>VGG 16 Model</a:t>
            </a:r>
            <a:endParaRPr/>
          </a:p>
        </p:txBody>
      </p:sp>
      <p:sp>
        <p:nvSpPr>
          <p:cNvPr id="233" name="Google Shape;233;g1b96545f034_0_55"/>
          <p:cNvSpPr txBox="1">
            <a:spLocks noGrp="1"/>
          </p:cNvSpPr>
          <p:nvPr>
            <p:ph type="body" idx="1"/>
          </p:nvPr>
        </p:nvSpPr>
        <p:spPr>
          <a:xfrm>
            <a:off x="3893300" y="863425"/>
            <a:ext cx="5154300" cy="341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4" name="Google Shape;234;g1b96545f034_0_55"/>
          <p:cNvPicPr preferRelativeResize="0"/>
          <p:nvPr/>
        </p:nvPicPr>
        <p:blipFill>
          <a:blip r:embed="rId3">
            <a:alphaModFix/>
          </a:blip>
          <a:stretch>
            <a:fillRect/>
          </a:stretch>
        </p:blipFill>
        <p:spPr>
          <a:xfrm>
            <a:off x="3982100" y="969625"/>
            <a:ext cx="5065500" cy="3067625"/>
          </a:xfrm>
          <a:prstGeom prst="rect">
            <a:avLst/>
          </a:prstGeom>
          <a:noFill/>
          <a:ln>
            <a:noFill/>
          </a:ln>
        </p:spPr>
      </p:pic>
    </p:spTree>
  </p:cSld>
  <p:clrMapOvr>
    <a:masterClrMapping/>
  </p:clrMapOvr>
</p:sld>
</file>

<file path=ppt/theme/theme1.xml><?xml version="1.0" encoding="utf-8"?>
<a:theme xmlns:a="http://schemas.openxmlformats.org/drawingml/2006/main" name="Medical Technology Advances by Slidesgo">
  <a:themeElements>
    <a:clrScheme name="Simple Light">
      <a:dk1>
        <a:srgbClr val="1F2B6C"/>
      </a:dk1>
      <a:lt1>
        <a:srgbClr val="FFFFFF"/>
      </a:lt1>
      <a:dk2>
        <a:srgbClr val="000000"/>
      </a:dk2>
      <a:lt2>
        <a:srgbClr val="EEEEEE"/>
      </a:lt2>
      <a:accent1>
        <a:srgbClr val="E7F7FF"/>
      </a:accent1>
      <a:accent2>
        <a:srgbClr val="159FED"/>
      </a:accent2>
      <a:accent3>
        <a:srgbClr val="73E1CD"/>
      </a:accent3>
      <a:accent4>
        <a:srgbClr val="8292E8"/>
      </a:accent4>
      <a:accent5>
        <a:srgbClr val="8292E8"/>
      </a:accent5>
      <a:accent6>
        <a:srgbClr val="1F2B6C"/>
      </a:accent6>
      <a:hlink>
        <a:srgbClr val="1F2B6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442</Words>
  <Application>Microsoft Office PowerPoint</Application>
  <PresentationFormat>On-screen Show (16:9)</PresentationFormat>
  <Paragraphs>60</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Montserrat</vt:lpstr>
      <vt:lpstr>Bookman Old Style</vt:lpstr>
      <vt:lpstr>Nunito Sans</vt:lpstr>
      <vt:lpstr>Arial</vt:lpstr>
      <vt:lpstr>Times New Roman</vt:lpstr>
      <vt:lpstr>Medical Technology Advances by Slidesgo</vt:lpstr>
      <vt:lpstr>Tri-Lingual Sign Language Translator</vt:lpstr>
      <vt:lpstr>Agenda</vt:lpstr>
      <vt:lpstr>Team Members</vt:lpstr>
      <vt:lpstr>Problem Statement</vt:lpstr>
      <vt:lpstr>Comparative Study Of Deep Learning Architectures</vt:lpstr>
      <vt:lpstr>Classic Sequential Neural Network Model</vt:lpstr>
      <vt:lpstr>Convolutional Neural Network Model</vt:lpstr>
      <vt:lpstr>Classic Sequential Neural Network Model</vt:lpstr>
      <vt:lpstr>VGG 16 Model</vt:lpstr>
      <vt:lpstr>VGG 16 Model</vt:lpstr>
      <vt:lpstr>DenseNet Model</vt:lpstr>
      <vt:lpstr>DenseNet Model</vt:lpstr>
      <vt:lpstr>AlexNet Model</vt:lpstr>
      <vt:lpstr>AlexNet Model</vt:lpstr>
      <vt:lpstr>Results &amp; Discussion</vt:lpstr>
      <vt:lpstr>Multi - Lingual Sign Language Translator</vt:lpstr>
      <vt:lpstr>Multi - Lingual Sign Language Translator</vt:lpstr>
      <vt:lpstr>Translator - Convolutional Neural Network  </vt:lpstr>
      <vt:lpstr>Translator - Epoch Visualization</vt:lpstr>
      <vt:lpstr>Translator - Real-Predictions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Tri-Lingual Sign Language Translator</dc:title>
  <cp:lastModifiedBy>DRUMIL JOSHI - 60002180034</cp:lastModifiedBy>
  <cp:revision>3</cp:revision>
  <dcterms:modified xsi:type="dcterms:W3CDTF">2022-12-14T18:43:00Z</dcterms:modified>
</cp:coreProperties>
</file>