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59" r:id="rId6"/>
    <p:sldId id="260" r:id="rId7"/>
    <p:sldId id="266" r:id="rId8"/>
    <p:sldId id="262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3150708"/>
            <a:ext cx="8915399" cy="2262781"/>
          </a:xfrm>
        </p:spPr>
        <p:txBody>
          <a:bodyPr/>
          <a:lstStyle/>
          <a:p>
            <a:r>
              <a:rPr lang="en-IN" b="1" dirty="0"/>
              <a:t>SMART BUS STOP </a:t>
            </a:r>
            <a:r>
              <a:rPr lang="en-IN" sz="2000" b="1" i="1" dirty="0"/>
              <a:t>WITH SOLAR ROOFTOP</a:t>
            </a:r>
            <a:endParaRPr lang="en-IN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5320720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TEAM NO. 5</a:t>
            </a:r>
          </a:p>
          <a:p>
            <a:r>
              <a:rPr lang="en-IN" dirty="0"/>
              <a:t>SHIVANGI BITHEL</a:t>
            </a:r>
          </a:p>
          <a:p>
            <a:r>
              <a:rPr lang="en-IN" dirty="0"/>
              <a:t>SHIVANI BANSAL</a:t>
            </a:r>
          </a:p>
        </p:txBody>
      </p:sp>
      <p:pic>
        <p:nvPicPr>
          <p:cNvPr id="1026" name="Picture 2" descr="https://lh3.googleusercontent.com/XC5A_ebB_2JRyC9l3MvojbRtANYK1W-af2Snefn6t0dCfqFdT5qeXOYI_L97YNwfkMZw1feRNznxt_Qr2Dlg1vyQMLy7IQTkCS5J7Y9vbkkszScQo-W9SGYTG1RnKbSqpIiod0-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176" y="604911"/>
            <a:ext cx="8024812" cy="38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7232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44598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b="1" dirty="0"/>
              <a:t>PLAN FOR NEXT 3 MONTHS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1219203"/>
            <a:ext cx="8569118" cy="5314122"/>
          </a:xfrm>
        </p:spPr>
        <p:txBody>
          <a:bodyPr>
            <a:normAutofit/>
          </a:bodyPr>
          <a:lstStyle/>
          <a:p>
            <a:pPr marL="450000"/>
            <a:r>
              <a:rPr lang="en-IN" dirty="0"/>
              <a:t>Consult experts from multiple disciplines to supervise their respective departmental work related to the model.</a:t>
            </a:r>
          </a:p>
          <a:p>
            <a:pPr marL="450000" indent="0">
              <a:buNone/>
            </a:pPr>
            <a:r>
              <a:rPr lang="en-IN" dirty="0"/>
              <a:t>      For </a:t>
            </a:r>
            <a:r>
              <a:rPr lang="en-IN" dirty="0" err="1"/>
              <a:t>eg</a:t>
            </a:r>
            <a:r>
              <a:rPr lang="en-IN" dirty="0"/>
              <a:t>. An architect to finalize the layout of Smart Bus Stop, a Civil Engineer for construction purposes, Electronics and comm. Engineers for setting up of networking facilities between GPS trackers and ATVM and finally IT engineers to implement the interface .</a:t>
            </a:r>
          </a:p>
          <a:p>
            <a:pPr marL="450000"/>
            <a:r>
              <a:rPr lang="en-IN" dirty="0"/>
              <a:t>BUDGET PLANNING and Invitation of tenders .</a:t>
            </a:r>
          </a:p>
          <a:p>
            <a:pPr marL="450000"/>
            <a:r>
              <a:rPr lang="en-IN" dirty="0"/>
              <a:t>FEASIBILITY CHECK FOR SOLAR PANEL INSTALLATION : </a:t>
            </a:r>
          </a:p>
          <a:p>
            <a:pPr marL="450000" indent="0">
              <a:buNone/>
            </a:pPr>
            <a:r>
              <a:rPr lang="en-IN" dirty="0"/>
              <a:t>-accessing site conditions for installing solar panels to ensure maximum solar irradiation .</a:t>
            </a:r>
          </a:p>
          <a:p>
            <a:pPr marL="450000" indent="0">
              <a:buNone/>
            </a:pPr>
            <a:r>
              <a:rPr lang="en-IN" dirty="0"/>
              <a:t>-minor amendments in vicinity to create a proper environment for solar energy capture.</a:t>
            </a:r>
          </a:p>
          <a:p>
            <a:pPr marL="450000"/>
            <a:r>
              <a:rPr lang="en-IN" dirty="0"/>
              <a:t>GPS tracking device Setup and Installation </a:t>
            </a:r>
          </a:p>
          <a:p>
            <a:pPr marL="450000"/>
            <a:r>
              <a:rPr lang="en-IN" dirty="0"/>
              <a:t>Implementation of connectivity to track buses in Real time through a central server and display of info on ATVM.</a:t>
            </a:r>
          </a:p>
          <a:p>
            <a:pPr marL="107100" indent="0">
              <a:buNone/>
            </a:pPr>
            <a:endParaRPr lang="en-IN" dirty="0"/>
          </a:p>
          <a:p>
            <a:pPr marL="450000" indent="0">
              <a:buNone/>
            </a:pPr>
            <a:endParaRPr lang="en-IN" dirty="0"/>
          </a:p>
          <a:p>
            <a:pPr marL="4500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6808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775" y="1326472"/>
            <a:ext cx="9223512" cy="4835787"/>
          </a:xfrm>
        </p:spPr>
        <p:txBody>
          <a:bodyPr>
            <a:normAutofit/>
          </a:bodyPr>
          <a:lstStyle/>
          <a:p>
            <a:r>
              <a:rPr lang="en-IN" sz="6000" b="1" dirty="0"/>
              <a:t>THANK YOU </a:t>
            </a:r>
            <a:br>
              <a:rPr lang="en-IN" sz="4800" b="1" i="1" dirty="0"/>
            </a:br>
            <a:br>
              <a:rPr lang="en-IN" sz="4800" b="1" i="1" dirty="0"/>
            </a:br>
            <a:r>
              <a:rPr lang="en-IN" sz="1800" b="1" i="1" dirty="0">
                <a:solidFill>
                  <a:srgbClr val="002060"/>
                </a:solidFill>
              </a:rPr>
              <a:t>REGARDS</a:t>
            </a:r>
            <a:br>
              <a:rPr lang="en-IN" sz="1800" b="1" i="1" dirty="0">
                <a:solidFill>
                  <a:srgbClr val="002060"/>
                </a:solidFill>
              </a:rPr>
            </a:br>
            <a:r>
              <a:rPr lang="en-IN" sz="1800" b="1" i="1" dirty="0">
                <a:solidFill>
                  <a:srgbClr val="002060"/>
                </a:solidFill>
              </a:rPr>
              <a:t>TEAM NO. 5</a:t>
            </a:r>
            <a:br>
              <a:rPr lang="en-IN" sz="1800" b="1" i="1" dirty="0">
                <a:solidFill>
                  <a:srgbClr val="002060"/>
                </a:solidFill>
              </a:rPr>
            </a:br>
            <a:r>
              <a:rPr lang="en-IN" sz="1800" b="1" i="1" dirty="0">
                <a:solidFill>
                  <a:srgbClr val="002060"/>
                </a:solidFill>
              </a:rPr>
              <a:t>SHIVANGI BITHEL (TEAM LEADER) UE158101</a:t>
            </a:r>
            <a:br>
              <a:rPr lang="en-IN" sz="1800" b="1" i="1" dirty="0">
                <a:solidFill>
                  <a:srgbClr val="002060"/>
                </a:solidFill>
              </a:rPr>
            </a:br>
            <a:r>
              <a:rPr lang="en-IN" sz="1800" b="1" i="1" dirty="0">
                <a:solidFill>
                  <a:srgbClr val="002060"/>
                </a:solidFill>
              </a:rPr>
              <a:t>SHIVANI BANSAL UE158102</a:t>
            </a:r>
            <a:endParaRPr lang="en-IN" sz="48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348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7641" y="624110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b="1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372" y="1656522"/>
            <a:ext cx="8861219" cy="52014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0070C0"/>
                </a:solidFill>
              </a:rPr>
              <a:t>AUTOMATION: </a:t>
            </a:r>
            <a:r>
              <a:rPr lang="en-IN" dirty="0"/>
              <a:t>To automate conventional processes of man to man ticketing and enquiry for convenience and technological evolution.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70C0"/>
                </a:solidFill>
              </a:rPr>
              <a:t>USER FRIENDLY INTERFACE</a:t>
            </a:r>
            <a:r>
              <a:rPr lang="en-IN" dirty="0"/>
              <a:t>: To simplify the enquiry and ticketing processes with user friendly interfaces with smart payment alternatives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70C0"/>
                </a:solidFill>
              </a:rPr>
              <a:t>COMFORT</a:t>
            </a:r>
            <a:r>
              <a:rPr lang="en-IN" dirty="0"/>
              <a:t>: To provide commuters with facilities like fans for ventilation, water dispensing machines , open </a:t>
            </a:r>
            <a:r>
              <a:rPr lang="en-IN" dirty="0" err="1"/>
              <a:t>wifi</a:t>
            </a:r>
            <a:r>
              <a:rPr lang="en-IN" dirty="0"/>
              <a:t> network and charging points for cellular devices 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70C0"/>
                </a:solidFill>
              </a:rPr>
              <a:t>SECURITY</a:t>
            </a:r>
            <a:r>
              <a:rPr lang="en-IN" dirty="0"/>
              <a:t>: to prevent unforeseen events like eve-teasing and tampering with smart equipment 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70C0"/>
                </a:solidFill>
              </a:rPr>
              <a:t>SUSTAINABILITY </a:t>
            </a:r>
            <a:r>
              <a:rPr lang="en-IN" dirty="0">
                <a:solidFill>
                  <a:schemeClr val="tx1"/>
                </a:solidFill>
              </a:rPr>
              <a:t>and </a:t>
            </a:r>
            <a:r>
              <a:rPr lang="en-IN" dirty="0">
                <a:solidFill>
                  <a:srgbClr val="0070C0"/>
                </a:solidFill>
              </a:rPr>
              <a:t>FEASIBILITY .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6277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46002" y="226544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b="1"/>
              <a:t>FEATURES AND USE CASE</a:t>
            </a:r>
            <a:endParaRPr lang="en-IN" sz="4000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11188" y="1041009"/>
            <a:ext cx="9857960" cy="5816991"/>
          </a:xfrm>
        </p:spPr>
        <p:txBody>
          <a:bodyPr>
            <a:normAutofit fontScale="85000" lnSpcReduction="10000"/>
          </a:bodyPr>
          <a:lstStyle/>
          <a:p>
            <a:r>
              <a:rPr lang="en-IN" sz="2200" dirty="0">
                <a:solidFill>
                  <a:srgbClr val="00B0F0"/>
                </a:solidFill>
              </a:rPr>
              <a:t>Provision of Automatic Ticket Vending Machines</a:t>
            </a:r>
            <a:r>
              <a:rPr lang="en-IN" sz="2100" dirty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1700" dirty="0"/>
              <a:t>-User friendly Interface </a:t>
            </a:r>
          </a:p>
          <a:p>
            <a:pPr marL="0" indent="0">
              <a:buNone/>
            </a:pPr>
            <a:r>
              <a:rPr lang="en-IN" sz="1700" dirty="0"/>
              <a:t>-Multiple languages : Hindi, English and a few regional languages like Punjabi.</a:t>
            </a:r>
          </a:p>
          <a:p>
            <a:pPr marL="0" indent="0">
              <a:buNone/>
            </a:pPr>
            <a:r>
              <a:rPr lang="en-IN" sz="1700" dirty="0"/>
              <a:t>-Smart Payment options : which include e-wallets , provision of smart cards and conventional cash.</a:t>
            </a:r>
          </a:p>
          <a:p>
            <a:r>
              <a:rPr lang="en-IN" sz="2200" dirty="0">
                <a:solidFill>
                  <a:srgbClr val="00B0F0"/>
                </a:solidFill>
              </a:rPr>
              <a:t>Interactive feature exclusive for the blind</a:t>
            </a:r>
            <a:r>
              <a:rPr lang="en-IN" sz="2100" dirty="0">
                <a:solidFill>
                  <a:srgbClr val="00B0F0"/>
                </a:solidFill>
              </a:rPr>
              <a:t>: </a:t>
            </a:r>
            <a:r>
              <a:rPr lang="en-IN" sz="1700" dirty="0">
                <a:solidFill>
                  <a:schemeClr val="tx1"/>
                </a:solidFill>
              </a:rPr>
              <a:t>T</a:t>
            </a:r>
            <a:r>
              <a:rPr lang="en-IN" sz="1700" dirty="0"/>
              <a:t>hrough speech recognition the ATVM would be able to detect the aspired source and destination of the blind commuter .</a:t>
            </a:r>
          </a:p>
          <a:p>
            <a:r>
              <a:rPr lang="en-IN" sz="2200" dirty="0">
                <a:solidFill>
                  <a:srgbClr val="00B0F0"/>
                </a:solidFill>
              </a:rPr>
              <a:t>Enquiry Window Mode </a:t>
            </a:r>
            <a:r>
              <a:rPr lang="en-IN" sz="2200" b="1" dirty="0"/>
              <a:t>: </a:t>
            </a:r>
            <a:r>
              <a:rPr lang="en-IN" sz="1700" dirty="0"/>
              <a:t>To track location of buses, get information about expected arrival and find the shortest route to respective destinations via multiple permutations of available buses.</a:t>
            </a:r>
          </a:p>
          <a:p>
            <a:pPr fontAlgn="base"/>
            <a:r>
              <a:rPr lang="en-IN" sz="2200" dirty="0">
                <a:solidFill>
                  <a:srgbClr val="00B0F0"/>
                </a:solidFill>
              </a:rPr>
              <a:t>Provision of basic amenities to commuters like:</a:t>
            </a:r>
          </a:p>
          <a:p>
            <a:pPr marL="0" indent="0">
              <a:buNone/>
            </a:pPr>
            <a:r>
              <a:rPr lang="en-IN" sz="1700" dirty="0"/>
              <a:t>-Portable Drinking </a:t>
            </a:r>
          </a:p>
          <a:p>
            <a:pPr marL="0" indent="0">
              <a:buNone/>
            </a:pPr>
            <a:r>
              <a:rPr lang="en-IN" sz="1700" dirty="0"/>
              <a:t>-An oscillating fan system</a:t>
            </a:r>
          </a:p>
          <a:p>
            <a:pPr marL="0" indent="0">
              <a:buNone/>
            </a:pPr>
            <a:r>
              <a:rPr lang="en-IN" sz="1700" dirty="0"/>
              <a:t>- LED lighting : powered by solar panels on rooftops </a:t>
            </a:r>
          </a:p>
          <a:p>
            <a:pPr marL="0" indent="0">
              <a:buNone/>
            </a:pPr>
            <a:r>
              <a:rPr lang="en-IN" sz="1700" dirty="0"/>
              <a:t>-Charging point : powered by solar panels on rooftops </a:t>
            </a:r>
          </a:p>
          <a:p>
            <a:pPr marL="0" indent="0">
              <a:buNone/>
            </a:pPr>
            <a:r>
              <a:rPr lang="en-IN" sz="1700" dirty="0"/>
              <a:t>-</a:t>
            </a:r>
            <a:r>
              <a:rPr lang="en-IN" sz="1700" dirty="0" err="1"/>
              <a:t>WiFi</a:t>
            </a:r>
            <a:r>
              <a:rPr lang="en-IN" sz="1700" dirty="0"/>
              <a:t> access for entertainment and information*</a:t>
            </a:r>
          </a:p>
          <a:p>
            <a:pPr fontAlgn="base"/>
            <a:r>
              <a:rPr lang="en-IN" sz="2200" dirty="0">
                <a:solidFill>
                  <a:srgbClr val="00B0F0"/>
                </a:solidFill>
              </a:rPr>
              <a:t>Security Realization:</a:t>
            </a:r>
          </a:p>
          <a:p>
            <a:pPr marL="0" indent="0">
              <a:buNone/>
            </a:pPr>
            <a:r>
              <a:rPr lang="en-IN" sz="1700" dirty="0"/>
              <a:t>-Camera : for surveillance.</a:t>
            </a:r>
          </a:p>
          <a:p>
            <a:pPr marL="0" indent="0">
              <a:buNone/>
            </a:pPr>
            <a:r>
              <a:rPr lang="en-IN" sz="1700" dirty="0"/>
              <a:t>-Speaker : for announcements of caution for miscreants , public announcements, promotional offers (revenue gen.), </a:t>
            </a:r>
            <a:r>
              <a:rPr lang="en-IN" sz="1700" dirty="0" err="1"/>
              <a:t>etc</a:t>
            </a:r>
            <a:endParaRPr lang="en-IN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7665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334" y="583095"/>
            <a:ext cx="8834162" cy="3286540"/>
          </a:xfrm>
        </p:spPr>
        <p:txBody>
          <a:bodyPr/>
          <a:lstStyle/>
          <a:p>
            <a:r>
              <a:rPr lang="en-IN" sz="2000" dirty="0">
                <a:solidFill>
                  <a:srgbClr val="00B0F0"/>
                </a:solidFill>
              </a:rPr>
              <a:t>An emergency button: </a:t>
            </a:r>
            <a:r>
              <a:rPr lang="en-IN" dirty="0"/>
              <a:t>generates heavy alarm on the speaker to invite help from passers-by and notify nearest patrolling police staff for immediate help in emergency .</a:t>
            </a:r>
          </a:p>
          <a:p>
            <a:pPr marL="0" indent="0">
              <a:buNone/>
            </a:pPr>
            <a:r>
              <a:rPr lang="en-IN" sz="1600" i="1" dirty="0"/>
              <a:t> This exclusive feature double checks security of commuters especially the female    commuters at odd hours of the day and at any bus stop irrespective of its unnoticed/neglected location</a:t>
            </a:r>
            <a:endParaRPr lang="en-IN" i="1" dirty="0">
              <a:solidFill>
                <a:srgbClr val="00B0F0"/>
              </a:solidFill>
            </a:endParaRPr>
          </a:p>
          <a:p>
            <a:pPr fontAlgn="base"/>
            <a:r>
              <a:rPr lang="en-IN" sz="2000" dirty="0">
                <a:solidFill>
                  <a:srgbClr val="00B0F0"/>
                </a:solidFill>
              </a:rPr>
              <a:t>Sustainability : </a:t>
            </a:r>
            <a:r>
              <a:rPr lang="en-IN" dirty="0"/>
              <a:t>The requirement for electricity for the mentioned purposes would be made available by Solar panels on the rooftops of our Smart Bus Stops</a:t>
            </a:r>
          </a:p>
        </p:txBody>
      </p:sp>
      <p:pic>
        <p:nvPicPr>
          <p:cNvPr id="4" name="Picture 2" descr="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2" y="3551583"/>
            <a:ext cx="11595652" cy="318052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00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  <a:ln>
            <a:noFill/>
          </a:ln>
          <a:effectLst/>
        </p:spPr>
      </p:sp>
      <p:grpSp>
        <p:nvGrpSpPr>
          <p:cNvPr id="73" name="Group 7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4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7" name="Group 8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88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1" name="Rectangle 10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074" name="Picture 2" descr="https://lh4.googleusercontent.com/oocgEViJRhPBd8YzfXpi5Se5t5UWk7I2NTXovkpFrLaKc9VRGqU-DfvmhqmcuXfSMAsn1BpdjR3SxVPSOUJP-BazN-w0ZlolpnN8EYZx7xS3Fy-1XM9ig6tHfrULuBRbIzaCqQoz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2" r="2" b="2898"/>
          <a:stretch/>
        </p:blipFill>
        <p:spPr bwMode="auto">
          <a:xfrm>
            <a:off x="2383899" y="238536"/>
            <a:ext cx="9103381" cy="498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337" y="5222511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8498641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3.googleusercontent.com/Q6Zu35NYUsBRfs3nqy3IEfIV79vM4wbKuyU_9U_qDrCnJ8cQrDIJkM13-97URLHKZljBAmhCCSX0AhPL6rKk2VQJdcqQlnsB1FuSCXbpeVaBMr5QI4jF1JTSlROQqowvQ4WQyrS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846" y="57898"/>
            <a:ext cx="3737113" cy="229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6.googleusercontent.com/Df9_qH0gw7uCy-8QLssZCTOoAw9LvYYQsDlFVuO1oGxl2spJ4lMwHfYILB6dWZyyTvkQFQhF30L_f-FdWF3j4sMSky6NRej_qhJpVhFZswuOBH4FYRmUEsKscUbKzxm8ov-2Tr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846" y="1913207"/>
            <a:ext cx="3737113" cy="223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743" y="695469"/>
            <a:ext cx="9092716" cy="1280890"/>
          </a:xfrm>
        </p:spPr>
        <p:txBody>
          <a:bodyPr>
            <a:normAutofit/>
          </a:bodyPr>
          <a:lstStyle/>
          <a:p>
            <a:r>
              <a:rPr lang="en-IN" sz="4000" b="1" dirty="0"/>
              <a:t>INTERFACE LAYOUT</a:t>
            </a:r>
          </a:p>
        </p:txBody>
      </p:sp>
      <p:pic>
        <p:nvPicPr>
          <p:cNvPr id="7" name="Picture 6" descr="https://lh6.googleusercontent.com/py2RdXpPJHkTTDSv7cWla8P-S65Z4BMh69L3TsXY1FMAXU2amRp2e6OEhv6ao1v5lrhPOJc9Ml6nvjjByjJbIRmJcROkGkeLWFZinuOB_LUXqGTqsfccukvNwXowieg11ZBsLq9V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" r="7456" b="24121"/>
          <a:stretch/>
        </p:blipFill>
        <p:spPr bwMode="auto">
          <a:xfrm>
            <a:off x="1223887" y="1913207"/>
            <a:ext cx="6928823" cy="422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lh4.googleusercontent.com/eKriUh_X35mvUfq3q9j1Gi8S4tFz7KbQPviOm_LnV9PMUNSzqIJf0NC_U4bpKbT7XXz0PaE3BaJzBeDHh6Wkka2-hMPzYPBaCRfmNOzzSL5Ciy5pqUuRJObCQIo-1JioUdiLMAr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1" r="12116" b="9679"/>
          <a:stretch/>
        </p:blipFill>
        <p:spPr bwMode="auto">
          <a:xfrm>
            <a:off x="8180846" y="4148175"/>
            <a:ext cx="3761591" cy="272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813981" y="-8065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8191" y="1698058"/>
            <a:ext cx="4441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15037" y="4427570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6884" y="1817326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23974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7368"/>
          </a:xfrm>
        </p:spPr>
        <p:txBody>
          <a:bodyPr>
            <a:normAutofit/>
          </a:bodyPr>
          <a:lstStyle/>
          <a:p>
            <a:r>
              <a:rPr lang="en-IN" sz="4000" b="1" dirty="0"/>
              <a:t>INFRASTURE*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83" y="1656522"/>
            <a:ext cx="9201513" cy="520147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GPS TRACKING DEVICE</a:t>
            </a:r>
          </a:p>
          <a:p>
            <a:pPr marL="0" indent="0">
              <a:buNone/>
            </a:pPr>
            <a:r>
              <a:rPr lang="en-IN" dirty="0"/>
              <a:t>An array of GPS Tracking devices with sim slots are available and suitable could be fitted in all buses under the scheme to track buses in Real Time as required here.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WORKING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70C0"/>
                </a:solidFill>
              </a:rPr>
              <a:t>The GPS tracker continuously tracks the location of the bus and send the updates of Location and Speed to a central server that further processes and relays information to ATVM’s across the city .</a:t>
            </a:r>
          </a:p>
          <a:p>
            <a:pPr marL="0" indent="0">
              <a:buNone/>
            </a:pPr>
            <a:r>
              <a:rPr lang="en-IN" dirty="0"/>
              <a:t>Functions:</a:t>
            </a:r>
          </a:p>
          <a:p>
            <a:pPr marL="0" indent="0">
              <a:buNone/>
            </a:pPr>
            <a:r>
              <a:rPr lang="en-IN" dirty="0"/>
              <a:t>-Speed of bus : helps in estimation of timing of buses (arrival at a particular stop).</a:t>
            </a:r>
          </a:p>
          <a:p>
            <a:pPr marL="0" indent="0">
              <a:buNone/>
            </a:pPr>
            <a:r>
              <a:rPr lang="en-IN" dirty="0"/>
              <a:t>-Location : estimation of timing again as well as a check on overall route of bus.</a:t>
            </a:r>
          </a:p>
          <a:p>
            <a:pPr marL="0" indent="0">
              <a:buNone/>
            </a:pPr>
            <a:r>
              <a:rPr lang="en-IN" dirty="0"/>
              <a:t>-Real time tracking of buses</a:t>
            </a:r>
          </a:p>
          <a:p>
            <a:pPr marL="0" indent="0">
              <a:buNone/>
            </a:pPr>
            <a:r>
              <a:rPr lang="en-IN" dirty="0"/>
              <a:t>-Rechecking of routes pre decided by authorities 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*Infra concerned with just real time tracking system of buses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1913456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046" y="544596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b="1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12" y="1679710"/>
            <a:ext cx="8555866" cy="5078897"/>
          </a:xfrm>
        </p:spPr>
        <p:txBody>
          <a:bodyPr/>
          <a:lstStyle/>
          <a:p>
            <a:pPr fontAlgn="base"/>
            <a:r>
              <a:rPr lang="en-IN" dirty="0"/>
              <a:t>Setup of solar panels : A complete study has to be performed on the number of selective bus stops where generation of electricity from solar panels is actually feasible and economic . The angle of inclination further of solar panels for maximum solar irradiation is another concern.</a:t>
            </a:r>
          </a:p>
          <a:p>
            <a:pPr marL="0" indent="0" fontAlgn="base">
              <a:buNone/>
            </a:pPr>
            <a:endParaRPr lang="en-IN" dirty="0"/>
          </a:p>
          <a:p>
            <a:r>
              <a:rPr lang="en-IN" dirty="0"/>
              <a:t>Driver’s Reaction : Some drivers may get offended due to legal interference by tracking  their routes all the time. Now, they wont be able to modify the routes according to their own convenience.</a:t>
            </a:r>
          </a:p>
          <a:p>
            <a:endParaRPr lang="en-IN" dirty="0"/>
          </a:p>
          <a:p>
            <a:r>
              <a:rPr lang="en-IN" dirty="0"/>
              <a:t>Initial installation of solar panels, GPS devices, ATVM  is pretty expensive .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211840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  <a:ln>
            <a:noFill/>
          </a:ln>
          <a:effectLst/>
        </p:spPr>
      </p:sp>
      <p:grpSp>
        <p:nvGrpSpPr>
          <p:cNvPr id="73" name="Group 7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4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7" name="Group 8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88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1" name="Rectangle 10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146" name="Picture 2" descr="https://lh3.googleusercontent.com/ne07QtHnnrRXDLEWOG8zWl5xWbONDaKgjMEg4ejtxf8niCKnIx533lOliBqUxFGEJ9758fIUlZj41dtxLuWEjXMmNhywYAJeuh2Z-8szuE_0kf8NUM-fXJfOcww6vtYWuEJwV1X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9" r="2" b="5123"/>
          <a:stretch/>
        </p:blipFill>
        <p:spPr bwMode="auto">
          <a:xfrm>
            <a:off x="2083324" y="2888973"/>
            <a:ext cx="9393060" cy="379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798" y="852251"/>
            <a:ext cx="8915399" cy="8234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dirty="0"/>
              <a:t>OUTCOMES</a:t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542291" y="966165"/>
            <a:ext cx="9934092" cy="2108560"/>
          </a:xfrm>
        </p:spPr>
        <p:txBody>
          <a:bodyPr>
            <a:normAutofit/>
          </a:bodyPr>
          <a:lstStyle/>
          <a:p>
            <a:r>
              <a:rPr lang="en-IN" sz="1600" dirty="0"/>
              <a:t>Increased revenue to the Road Trans. Corp. with more people switching to this efficient system .</a:t>
            </a:r>
          </a:p>
          <a:p>
            <a:r>
              <a:rPr lang="en-IN" sz="1600" dirty="0"/>
              <a:t>Realization of Smart City ideas balancing feasibility and sustainability .</a:t>
            </a:r>
          </a:p>
          <a:p>
            <a:r>
              <a:rPr lang="en-IN" sz="1600" dirty="0"/>
              <a:t>Security irrespective of the ignored locations of bus stops via </a:t>
            </a:r>
            <a:r>
              <a:rPr lang="en-IN" sz="1600" dirty="0" err="1"/>
              <a:t>cctv</a:t>
            </a:r>
            <a:r>
              <a:rPr lang="en-IN" sz="1600" dirty="0"/>
              <a:t> surveillance and availability of emergency services.</a:t>
            </a:r>
          </a:p>
          <a:p>
            <a:pPr marL="0" indent="0">
              <a:buNone/>
            </a:pPr>
            <a:br>
              <a:rPr lang="en-IN" sz="1600" dirty="0"/>
            </a:br>
            <a:r>
              <a:rPr lang="en-IN" sz="1600" i="1" dirty="0">
                <a:solidFill>
                  <a:srgbClr val="0070C0"/>
                </a:solidFill>
              </a:rPr>
              <a:t>The future prospects for the model if implemented look somewhat like ….</a:t>
            </a:r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54776" y="6322522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The future Smart Bus Stop</a:t>
            </a:r>
          </a:p>
        </p:txBody>
      </p:sp>
    </p:spTree>
    <p:extLst>
      <p:ext uri="{BB962C8B-B14F-4D97-AF65-F5344CB8AC3E}">
        <p14:creationId xmlns:p14="http://schemas.microsoft.com/office/powerpoint/2010/main" val="26920597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325</TotalTime>
  <Words>660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SMART BUS STOP WITH SOLAR ROOFTOP</vt:lpstr>
      <vt:lpstr>OBJECTIVE</vt:lpstr>
      <vt:lpstr>FEATURES AND USE CASE</vt:lpstr>
      <vt:lpstr>PowerPoint Presentation</vt:lpstr>
      <vt:lpstr>DESIGN</vt:lpstr>
      <vt:lpstr>INTERFACE LAYOUT</vt:lpstr>
      <vt:lpstr>INFRASTURE* </vt:lpstr>
      <vt:lpstr>CHALLENGES</vt:lpstr>
      <vt:lpstr>OUTCOMES </vt:lpstr>
      <vt:lpstr>PLAN FOR NEXT 3 MONTHS</vt:lpstr>
      <vt:lpstr>THANK YOU   REGARDS TEAM NO. 5 SHIVANGI BITHEL (TEAM LEADER) UE158101 SHIVANI BANSAL UE158102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BUS STOP WITH SOLAR ROOFTOP</dc:title>
  <dc:creator>Shivani Bansal</dc:creator>
  <cp:lastModifiedBy>Shivani Bansal</cp:lastModifiedBy>
  <cp:revision>29</cp:revision>
  <dcterms:created xsi:type="dcterms:W3CDTF">2017-04-09T07:49:26Z</dcterms:created>
  <dcterms:modified xsi:type="dcterms:W3CDTF">2017-04-09T18:00:16Z</dcterms:modified>
</cp:coreProperties>
</file>