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aleway" charset="0"/>
      <p:regular r:id="rId8"/>
      <p:bold r:id="rId9"/>
      <p:italic r:id="rId10"/>
      <p:boldItalic r:id="rId11"/>
    </p:embeddedFont>
    <p:embeddedFont>
      <p:font typeface="La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2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Hacksprint v2.0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Proposal Presentations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PU@CANTEEN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29450" y="1785932"/>
            <a:ext cx="7688700" cy="321470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 smtClean="0">
                <a:latin typeface="Kozuka Gothic Pr6N R" pitchFamily="34" charset="-128"/>
                <a:ea typeface="Kozuka Gothic Pr6N R" pitchFamily="34" charset="-128"/>
              </a:rPr>
              <a:t>T</a:t>
            </a:r>
            <a:r>
              <a:rPr lang="en" dirty="0" smtClean="0">
                <a:latin typeface="Kozuka Gothic Pr6N R" pitchFamily="34" charset="-128"/>
                <a:ea typeface="Kozuka Gothic Pr6N R" pitchFamily="34" charset="-128"/>
              </a:rPr>
              <a:t>he problem i am going to describing is faced by everyone of us living in the hostel.</a:t>
            </a:r>
            <a:r>
              <a:rPr lang="en-IN" dirty="0" smtClean="0">
                <a:latin typeface="Kozuka Gothic Pr6N R" pitchFamily="34" charset="-128"/>
                <a:ea typeface="Kozuka Gothic Pr6N R" pitchFamily="34" charset="-128"/>
              </a:rPr>
              <a:t>T</a:t>
            </a:r>
            <a:r>
              <a:rPr lang="en" dirty="0" smtClean="0">
                <a:latin typeface="Kozuka Gothic Pr6N R" pitchFamily="34" charset="-128"/>
                <a:ea typeface="Kozuka Gothic Pr6N R" pitchFamily="34" charset="-128"/>
              </a:rPr>
              <a:t>here are around 20 hostels in panjab university serving food to many. </a:t>
            </a:r>
            <a:r>
              <a:rPr lang="en-IN" dirty="0" smtClean="0">
                <a:latin typeface="Kozuka Gothic Pr6N R" pitchFamily="34" charset="-128"/>
                <a:ea typeface="Kozuka Gothic Pr6N R" pitchFamily="34" charset="-128"/>
              </a:rPr>
              <a:t>A</a:t>
            </a:r>
            <a:r>
              <a:rPr lang="en" dirty="0" smtClean="0">
                <a:latin typeface="Kozuka Gothic Pr6N R" pitchFamily="34" charset="-128"/>
                <a:ea typeface="Kozuka Gothic Pr6N R" pitchFamily="34" charset="-128"/>
              </a:rPr>
              <a:t>s we know that each hostel has one canteen and one mess account for each student. </a:t>
            </a:r>
            <a:r>
              <a:rPr lang="en-IN" dirty="0" smtClean="0">
                <a:latin typeface="Kozuka Gothic Pr6N R" pitchFamily="34" charset="-128"/>
                <a:ea typeface="Kozuka Gothic Pr6N R" pitchFamily="34" charset="-128"/>
              </a:rPr>
              <a:t>I as a student always wish to keep the track of the food </a:t>
            </a:r>
            <a:r>
              <a:rPr lang="en-IN" dirty="0" err="1" smtClean="0">
                <a:latin typeface="Kozuka Gothic Pr6N R" pitchFamily="34" charset="-128"/>
                <a:ea typeface="Kozuka Gothic Pr6N R" pitchFamily="34" charset="-128"/>
              </a:rPr>
              <a:t>i</a:t>
            </a:r>
            <a:r>
              <a:rPr lang="en-IN" dirty="0" smtClean="0">
                <a:latin typeface="Kozuka Gothic Pr6N R" pitchFamily="34" charset="-128"/>
                <a:ea typeface="Kozuka Gothic Pr6N R" pitchFamily="34" charset="-128"/>
              </a:rPr>
              <a:t> eat but the boring stuff here is </a:t>
            </a:r>
            <a:r>
              <a:rPr lang="en-IN" dirty="0" err="1" smtClean="0">
                <a:latin typeface="Kozuka Gothic Pr6N R" pitchFamily="34" charset="-128"/>
                <a:ea typeface="Kozuka Gothic Pr6N R" pitchFamily="34" charset="-128"/>
              </a:rPr>
              <a:t>i</a:t>
            </a:r>
            <a:r>
              <a:rPr lang="en-IN" dirty="0" smtClean="0">
                <a:latin typeface="Kozuka Gothic Pr6N R" pitchFamily="34" charset="-128"/>
                <a:ea typeface="Kozuka Gothic Pr6N R" pitchFamily="34" charset="-128"/>
              </a:rPr>
              <a:t> always forget to note what </a:t>
            </a:r>
            <a:r>
              <a:rPr lang="en-IN" dirty="0" err="1" smtClean="0">
                <a:latin typeface="Kozuka Gothic Pr6N R" pitchFamily="34" charset="-128"/>
                <a:ea typeface="Kozuka Gothic Pr6N R" pitchFamily="34" charset="-128"/>
              </a:rPr>
              <a:t>i</a:t>
            </a:r>
            <a:r>
              <a:rPr lang="en-IN" dirty="0" smtClean="0">
                <a:latin typeface="Kozuka Gothic Pr6N R" pitchFamily="34" charset="-128"/>
                <a:ea typeface="Kozuka Gothic Pr6N R" pitchFamily="34" charset="-128"/>
              </a:rPr>
              <a:t> eat at the time and so wish to automate this so that whenever </a:t>
            </a:r>
            <a:r>
              <a:rPr lang="en-IN" dirty="0" err="1" smtClean="0">
                <a:latin typeface="Kozuka Gothic Pr6N R" pitchFamily="34" charset="-128"/>
                <a:ea typeface="Kozuka Gothic Pr6N R" pitchFamily="34" charset="-128"/>
              </a:rPr>
              <a:t>i</a:t>
            </a:r>
            <a:r>
              <a:rPr lang="en-IN" dirty="0" smtClean="0">
                <a:latin typeface="Kozuka Gothic Pr6N R" pitchFamily="34" charset="-128"/>
                <a:ea typeface="Kozuka Gothic Pr6N R" pitchFamily="34" charset="-128"/>
              </a:rPr>
              <a:t> book any item in the canteen the item automatically get noted under my account.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 smtClean="0">
                <a:latin typeface="Kozuka Gothic Pr6N R" pitchFamily="34" charset="-128"/>
                <a:ea typeface="Kozuka Gothic Pr6N R" pitchFamily="34" charset="-128"/>
              </a:rPr>
              <a:t>Problems: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 smtClean="0">
                <a:latin typeface="Kozuka Gothic Pr6N R" pitchFamily="34" charset="-128"/>
                <a:ea typeface="Kozuka Gothic Pr6N R" pitchFamily="34" charset="-128"/>
              </a:rPr>
              <a:t>1         Extra bill for my account.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lain" startAt="2"/>
            </a:pPr>
            <a:r>
              <a:rPr lang="en-IN" dirty="0" smtClean="0">
                <a:latin typeface="Kozuka Gothic Pr6N R" pitchFamily="34" charset="-128"/>
                <a:ea typeface="Kozuka Gothic Pr6N R" pitchFamily="34" charset="-128"/>
              </a:rPr>
              <a:t>Students  eating on my account without my permission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lain" startAt="2"/>
            </a:pPr>
            <a:r>
              <a:rPr lang="en-IN" dirty="0" smtClean="0">
                <a:latin typeface="Kozuka Gothic Pr6N R" pitchFamily="34" charset="-128"/>
                <a:ea typeface="Kozuka Gothic Pr6N R" pitchFamily="34" charset="-128"/>
              </a:rPr>
              <a:t>Waiting for contractor to calculate the bill for 5-7 days then going to him for checking the bills if he has calculated it correctly or not.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lain" startAt="2"/>
            </a:pPr>
            <a:r>
              <a:rPr lang="en-IN" dirty="0" smtClean="0">
                <a:latin typeface="Kozuka Gothic Pr6N R" pitchFamily="34" charset="-128"/>
                <a:ea typeface="Kozuka Gothic Pr6N R" pitchFamily="34" charset="-128"/>
              </a:rPr>
              <a:t>Contractor uploading the details daily for every student account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lain" startAt="2"/>
            </a:pPr>
            <a:endParaRPr lang="en-IN" dirty="0" smtClean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lain" startAt="2"/>
            </a:pPr>
            <a:endParaRPr lang="en-IN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 smtClean="0"/>
              <a:t> 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Solution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14348" y="1857370"/>
            <a:ext cx="7688700" cy="328613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dirty="0" smtClean="0"/>
              <a:t>W</a:t>
            </a:r>
            <a:r>
              <a:rPr lang="en" dirty="0" smtClean="0"/>
              <a:t>e are solving this problem by making a website where a student will login with his hostel roll no. </a:t>
            </a:r>
            <a:r>
              <a:rPr lang="en-IN" dirty="0" smtClean="0"/>
              <a:t>a</a:t>
            </a:r>
            <a:r>
              <a:rPr lang="en" dirty="0" smtClean="0"/>
              <a:t>nd password. </a:t>
            </a:r>
            <a:r>
              <a:rPr lang="en-IN" dirty="0" smtClean="0"/>
              <a:t>T</a:t>
            </a:r>
            <a:r>
              <a:rPr lang="en" dirty="0" smtClean="0"/>
              <a:t>he home page will show the list of items that are available with the canteen contractors on that day. </a:t>
            </a:r>
            <a:r>
              <a:rPr lang="en-IN" dirty="0" smtClean="0"/>
              <a:t>W</a:t>
            </a:r>
            <a:r>
              <a:rPr lang="en" dirty="0" smtClean="0"/>
              <a:t>e can choose any number items from the list and place the order at that time. </a:t>
            </a:r>
            <a:r>
              <a:rPr lang="en-IN" dirty="0" smtClean="0"/>
              <a:t>W</a:t>
            </a:r>
            <a:r>
              <a:rPr lang="en" dirty="0" smtClean="0"/>
              <a:t>e will have one more tab which will be updated as soon as something is booked. </a:t>
            </a:r>
            <a:r>
              <a:rPr lang="en-IN" dirty="0" smtClean="0"/>
              <a:t>I</a:t>
            </a:r>
            <a:r>
              <a:rPr lang="en" dirty="0" smtClean="0"/>
              <a:t>t will show the booked items for the month and the total unpaid bill till the date.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One more login will be with the canteen contractors where they can update the list of items, their prices and available quantity. </a:t>
            </a:r>
            <a:r>
              <a:rPr lang="en-IN" dirty="0" smtClean="0"/>
              <a:t>T</a:t>
            </a:r>
            <a:r>
              <a:rPr lang="en" dirty="0" smtClean="0"/>
              <a:t>hey can see every students booking and the unpaid bill but cannot add items to their list(this will syop corruption :P). </a:t>
            </a:r>
            <a:r>
              <a:rPr lang="en-IN" dirty="0" smtClean="0"/>
              <a:t>T</a:t>
            </a:r>
            <a:r>
              <a:rPr lang="en" dirty="0" smtClean="0"/>
              <a:t>hey will print the bill of every student on first of every month(no waiting for 5-7 days). </a:t>
            </a:r>
            <a:r>
              <a:rPr lang="en-IN" dirty="0" smtClean="0"/>
              <a:t>T</a:t>
            </a:r>
            <a:r>
              <a:rPr lang="en" dirty="0" smtClean="0"/>
              <a:t>he bill can be paid online using sbi login if hostel authority permits as already permitted for hostel fees. </a:t>
            </a:r>
            <a:r>
              <a:rPr lang="en-IN" dirty="0" smtClean="0"/>
              <a:t>T</a:t>
            </a:r>
            <a:r>
              <a:rPr lang="en" dirty="0" smtClean="0"/>
              <a:t>his will save us from standing in lines and leaving our classes just to pay the bill which is really boring and not wanted.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Phase 1 Objective</a:t>
            </a:r>
            <a:endParaRPr lang="en"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27650" y="230142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dirty="0" smtClean="0"/>
              <a:t>B</a:t>
            </a:r>
            <a:r>
              <a:rPr lang="en" dirty="0" smtClean="0"/>
              <a:t>y the end of 5 hrs we will make the database required and the frontend of the website 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Phase 2 Objectives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7650" y="230142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dirty="0" smtClean="0"/>
              <a:t>W</a:t>
            </a:r>
            <a:r>
              <a:rPr lang="en" smtClean="0"/>
              <a:t>e will make a fully working project </a:t>
            </a:r>
            <a:r>
              <a:rPr lang="en" smtClean="0">
                <a:sym typeface="Wingdings" pitchFamily="2" charset="2"/>
              </a:rPr>
              <a:t></a:t>
            </a: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417</Words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Raleway</vt:lpstr>
      <vt:lpstr>Lato</vt:lpstr>
      <vt:lpstr>Kozuka Gothic Pr6N R</vt:lpstr>
      <vt:lpstr>Wingdings</vt:lpstr>
      <vt:lpstr>Streamline</vt:lpstr>
      <vt:lpstr>Hacksprint v2.0</vt:lpstr>
      <vt:lpstr>PU@CANTEEN</vt:lpstr>
      <vt:lpstr>Proposed Solution</vt:lpstr>
      <vt:lpstr>Phase 1 Objective</vt:lpstr>
      <vt:lpstr>Phase 2 Objectives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Hacksprint v2.0</dc:title>
  <dc:creator>SHIVANGI BITHEL</dc:creator>
  <cp:lastModifiedBy>SHIVANGI BITHEL</cp:lastModifiedBy>
  <cp:revision>10</cp:revision>
  <dcterms:modified xsi:type="dcterms:W3CDTF">2017-09-13T22:43:29Z</dcterms:modified>
</cp:coreProperties>
</file>