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6" r:id="rId7"/>
    <p:sldId id="262" r:id="rId8"/>
    <p:sldId id="265" r:id="rId9"/>
    <p:sldId id="268" r:id="rId10"/>
    <p:sldId id="263" r:id="rId11"/>
    <p:sldId id="264" r:id="rId12"/>
    <p:sldId id="269" r:id="rId13"/>
    <p:sldId id="270" r:id="rId14"/>
    <p:sldId id="271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7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58" autoAdjust="0"/>
    <p:restoredTop sz="93861" autoAdjust="0"/>
  </p:normalViewPr>
  <p:slideViewPr>
    <p:cSldViewPr snapToGrid="0">
      <p:cViewPr varScale="1">
        <p:scale>
          <a:sx n="67" d="100"/>
          <a:sy n="67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870C6-08B6-4CAC-8025-FAFB34744D11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32483-E964-46DB-A249-4698EC7972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4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32483-E964-46DB-A249-4698EC7972A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62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2D3C-D516-4685-9F3C-3768D5715EEC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DA2D-C7AB-4325-9720-4846A4EA0C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2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2D3C-D516-4685-9F3C-3768D5715EEC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DA2D-C7AB-4325-9720-4846A4EA0C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0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2D3C-D516-4685-9F3C-3768D5715EEC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DA2D-C7AB-4325-9720-4846A4EA0C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3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2D3C-D516-4685-9F3C-3768D5715EEC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DA2D-C7AB-4325-9720-4846A4EA0C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2D3C-D516-4685-9F3C-3768D5715EEC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DA2D-C7AB-4325-9720-4846A4EA0C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87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2D3C-D516-4685-9F3C-3768D5715EEC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DA2D-C7AB-4325-9720-4846A4EA0C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82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2D3C-D516-4685-9F3C-3768D5715EEC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DA2D-C7AB-4325-9720-4846A4EA0C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59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2D3C-D516-4685-9F3C-3768D5715EEC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DA2D-C7AB-4325-9720-4846A4EA0C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5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2D3C-D516-4685-9F3C-3768D5715EEC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DA2D-C7AB-4325-9720-4846A4EA0C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7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2D3C-D516-4685-9F3C-3768D5715EEC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DA2D-C7AB-4325-9720-4846A4EA0C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7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2D3C-D516-4685-9F3C-3768D5715EEC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DA2D-C7AB-4325-9720-4846A4EA0C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5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A2D3C-D516-4685-9F3C-3768D5715EEC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CDA2D-C7AB-4325-9720-4846A4EA0C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07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3.xml"/><Relationship Id="rId7" Type="http://schemas.openxmlformats.org/officeDocument/2006/relationships/slide" Target="slide10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image" Target="../media/image3.png"/><Relationship Id="rId5" Type="http://schemas.openxmlformats.org/officeDocument/2006/relationships/slide" Target="slide5.xml"/><Relationship Id="rId10" Type="http://schemas.openxmlformats.org/officeDocument/2006/relationships/slide" Target="slide14.xml"/><Relationship Id="rId4" Type="http://schemas.openxmlformats.org/officeDocument/2006/relationships/slide" Target="slide4.xml"/><Relationship Id="rId9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237" y="2813833"/>
            <a:ext cx="120729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EMPLOYEE </a:t>
            </a:r>
            <a:r>
              <a:rPr lang="en-US" sz="54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PROMOTION: </a:t>
            </a:r>
            <a:endParaRPr lang="en-US" sz="54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4688" y="353977"/>
            <a:ext cx="6157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DATA DRIVEN ANALYSIS AND OPTIMIZATION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FOR ENHANCING ORGANIZATIONS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5734"/>
            <a:ext cx="3043238" cy="5108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SHIVANGI GUPTA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143919"/>
            <a:ext cx="4700588" cy="5108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PG DIPLOMA IN DATA SCIENCE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34474" y="6118842"/>
            <a:ext cx="3043238" cy="5108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AASHIMA BANGIA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15350" y="5495734"/>
            <a:ext cx="3662362" cy="5108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57150"/>
            <a:ext cx="12192000" cy="6915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2" t="36780" r="7541" b="13644"/>
          <a:stretch/>
        </p:blipFill>
        <p:spPr>
          <a:xfrm>
            <a:off x="0" y="-57150"/>
            <a:ext cx="12192000" cy="23138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64" y="-1693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83" y="1099759"/>
            <a:ext cx="3073197" cy="1810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200064" y="257175"/>
            <a:ext cx="45719" cy="57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65" y="5627153"/>
            <a:ext cx="3118916" cy="10623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923" y="3101482"/>
            <a:ext cx="3096057" cy="23339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7586" y="1013796"/>
            <a:ext cx="3807076" cy="34390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7586" y="4621255"/>
            <a:ext cx="3807076" cy="20682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3268" y="4887787"/>
            <a:ext cx="4191585" cy="18017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63268" y="1013796"/>
            <a:ext cx="4191585" cy="37582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97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67037" y="304953"/>
            <a:ext cx="6257925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119" y="1228283"/>
            <a:ext cx="5077997" cy="259116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82" y="1228283"/>
            <a:ext cx="5744377" cy="25911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982" y="4000499"/>
            <a:ext cx="5744377" cy="24860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1118" y="4000499"/>
            <a:ext cx="5077997" cy="24860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686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most important features and the influence these features have in predicting employee promotion with a particular row of data?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this, we use the force plot and the waterfall plot. For the first row of the sample, the most important features were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increased predicted probability by 0.42. This was followed by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score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affected the predicted probability by 0.14. The third most important features were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sum_metric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Length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has a negative SHAP value of 0.05. That is, if this particular sample wants to improve the probability of being promoted,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effort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made to switch department, increase preparation for training test and increase visibility.</a:t>
            </a:r>
          </a:p>
        </p:txBody>
      </p:sp>
    </p:spTree>
    <p:extLst>
      <p:ext uri="{BB962C8B-B14F-4D97-AF65-F5344CB8AC3E}">
        <p14:creationId xmlns:p14="http://schemas.microsoft.com/office/powerpoint/2010/main" val="348799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1138" y="19970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Which features are the strongest in predicting employee promotion?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this, we use the global bar plot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important features in predicting employee promotion are: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Training_score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department,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total_score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age,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sum_metric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 to predicting employee promotion in that order.</a:t>
            </a:r>
          </a:p>
        </p:txBody>
      </p:sp>
    </p:spTree>
    <p:extLst>
      <p:ext uri="{BB962C8B-B14F-4D97-AF65-F5344CB8AC3E}">
        <p14:creationId xmlns:p14="http://schemas.microsoft.com/office/powerpoint/2010/main" val="2804854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covers from data cleaning to exploration to model training and evaluation before going to the most important part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answering the questions introduced at the beginning, model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 ability/interpretation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result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reveled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avg_training_score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department,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score,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metric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the highest impact on predicting employee promotion. The result also showed that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prediction varies with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Sex.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340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13"/>
            <a:ext cx="12058650" cy="6400800"/>
          </a:xfrm>
        </p:spPr>
      </p:pic>
      <p:sp>
        <p:nvSpPr>
          <p:cNvPr id="5" name="TextBox 4"/>
          <p:cNvSpPr txBox="1"/>
          <p:nvPr/>
        </p:nvSpPr>
        <p:spPr>
          <a:xfrm>
            <a:off x="3057525" y="3691235"/>
            <a:ext cx="5414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3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" y="0"/>
            <a:ext cx="12182475" cy="6858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569619" y="434725"/>
            <a:ext cx="7146132" cy="80620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14913" y="1371808"/>
            <a:ext cx="5557838" cy="3539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Introduction</a:t>
            </a:r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Defining the question</a:t>
            </a:r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Collecting the dataset</a:t>
            </a:r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EDA</a:t>
            </a:r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Model selection</a:t>
            </a:r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Prediction</a:t>
            </a:r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 action="ppaction://hlinksldjump"/>
              </a:rPr>
              <a:t>Key Findings</a:t>
            </a:r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/>
              </a:rPr>
              <a:t>Conclusion</a:t>
            </a:r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Recherche Inscrivez Vous Symbole · Images vectorielles gratuites sur ...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229" y="453105"/>
            <a:ext cx="700086" cy="76944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52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576" y="0"/>
            <a:ext cx="6329363" cy="2128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409" y="88900"/>
            <a:ext cx="5462588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0"/>
            <a:ext cx="7172323" cy="5254625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many advantages that comes with promotion in the workplace. It comes with increase in prestige, respect and wages/salary. Promotion in a business environment also comes with increase freedom and agency. It is because of this that many employees at different levels in 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tries to climb the corporate ladder in order to enjoy the various advantages that comes with it.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is important for both employers looking to start training in arears to promotion of employees. It is also important to employees to determine their strength and weaknesses,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threats,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well as, key factors to work on in order to get promoted. Although this is a case study of a given firm, the findings of this study can be applied to various firms.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6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" t="4584" r="5664" b="13750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THE PROBLEM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8913" y="1690688"/>
            <a:ext cx="7962900" cy="167481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most important features and the influence these features have in predicting employee promotion with a particular row of data?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are the strongest in predicting employee promotion?</a:t>
            </a:r>
          </a:p>
        </p:txBody>
      </p:sp>
    </p:spTree>
    <p:extLst>
      <p:ext uri="{BB962C8B-B14F-4D97-AF65-F5344CB8AC3E}">
        <p14:creationId xmlns:p14="http://schemas.microsoft.com/office/powerpoint/2010/main" val="279212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16163" y="3879758"/>
            <a:ext cx="11026323" cy="2755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7188" y="350043"/>
            <a:ext cx="11344275" cy="602218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8" t="5872" r="9320" b="11121"/>
          <a:stretch/>
        </p:blipFill>
        <p:spPr>
          <a:xfrm>
            <a:off x="88730" y="0"/>
            <a:ext cx="3086100" cy="30980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584" y="1185311"/>
            <a:ext cx="9102368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Data is collected from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IEEE Website.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54808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records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 MNC have 9 broad verticals across the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problem is identifying the right people for promotion (only for manager position and below) and prepare them in time.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promotions are only announced after the evaluation and this leads to delay in transition to new roles. Hence, company needs help in identifying the eligible candidates at a particular checkpoint so that they can expedite the entire promotion cycle.</a:t>
            </a: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584" y="95096"/>
            <a:ext cx="8353425" cy="915194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THE DATA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81" y="4070427"/>
            <a:ext cx="2783345" cy="23014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4504" y="4070427"/>
            <a:ext cx="2510439" cy="23014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7811" y="4121199"/>
            <a:ext cx="2434356" cy="22726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6148" y="4121199"/>
            <a:ext cx="3139206" cy="22726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889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014"/>
            <a:ext cx="12192000" cy="69580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032" y="838100"/>
            <a:ext cx="2772162" cy="14384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032" y="2443057"/>
            <a:ext cx="2772162" cy="20717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5881" y="838100"/>
            <a:ext cx="3858163" cy="38391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1925" y="838101"/>
            <a:ext cx="3186113" cy="3676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220" y="4677211"/>
            <a:ext cx="6125430" cy="12955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5881" y="4772474"/>
            <a:ext cx="3858163" cy="12003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471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31"/>
            <a:ext cx="12192000" cy="8601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78"/>
            <a:ext cx="10515600" cy="1325563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414" y="2014537"/>
            <a:ext cx="5543550" cy="37719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392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16" y="225877"/>
            <a:ext cx="4043378" cy="19101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17" y="4829176"/>
            <a:ext cx="4043378" cy="18735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16287" t="25781" r="11911" b="6445"/>
          <a:stretch/>
        </p:blipFill>
        <p:spPr>
          <a:xfrm>
            <a:off x="194616" y="2282428"/>
            <a:ext cx="4043378" cy="2400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l="16838" t="25391" r="11470" b="7226"/>
          <a:stretch/>
        </p:blipFill>
        <p:spPr>
          <a:xfrm>
            <a:off x="4409432" y="197299"/>
            <a:ext cx="7534917" cy="35603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9432" y="3900486"/>
            <a:ext cx="4077343" cy="28022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8212" y="3900486"/>
            <a:ext cx="3286137" cy="28022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985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" t="832" r="1976" b="23629"/>
          <a:stretch/>
        </p:blipFill>
        <p:spPr>
          <a:xfrm>
            <a:off x="6186489" y="150813"/>
            <a:ext cx="5614988" cy="65214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5763" y="150813"/>
            <a:ext cx="5572126" cy="977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0" t="17291" r="50972" b="7709"/>
          <a:stretch/>
        </p:blipFill>
        <p:spPr>
          <a:xfrm>
            <a:off x="1807370" y="1714499"/>
            <a:ext cx="2843213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14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734</TotalTime>
  <Words>579</Words>
  <Application>Microsoft Office PowerPoint</Application>
  <PresentationFormat>Widescreen</PresentationFormat>
  <Paragraphs>47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INTRODUCTION</vt:lpstr>
      <vt:lpstr>DEFINING THE PROBLEM</vt:lpstr>
      <vt:lpstr>COLLECTING THE DATA</vt:lpstr>
      <vt:lpstr>PowerPoint Presentation</vt:lpstr>
      <vt:lpstr>EXPLORATORY DATA ANALYSIS</vt:lpstr>
      <vt:lpstr>PowerPoint Presentation</vt:lpstr>
      <vt:lpstr>PowerPoint Presentation</vt:lpstr>
      <vt:lpstr>MODEL SELECTION</vt:lpstr>
      <vt:lpstr>PowerPoint Presentation</vt:lpstr>
      <vt:lpstr>KEY FINDINGS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shivangigupta0478@gmail.com</dc:creator>
  <cp:lastModifiedBy>shivangigupta0478@gmail.com</cp:lastModifiedBy>
  <cp:revision>33</cp:revision>
  <dcterms:created xsi:type="dcterms:W3CDTF">2023-08-06T10:43:58Z</dcterms:created>
  <dcterms:modified xsi:type="dcterms:W3CDTF">2023-08-10T21:18:31Z</dcterms:modified>
</cp:coreProperties>
</file>