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5" r:id="rId9"/>
    <p:sldId id="263" r:id="rId10"/>
    <p:sldId id="268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861" autoAdjust="0"/>
  </p:normalViewPr>
  <p:slideViewPr>
    <p:cSldViewPr snapToGrid="0">
      <p:cViewPr varScale="1">
        <p:scale>
          <a:sx n="67" d="100"/>
          <a:sy n="67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70C6-08B6-4CAC-8025-FAFB34744D1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32483-E964-46DB-A249-4698EC79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483-E964-46DB-A249-4698EC7972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9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2D3C-D516-4685-9F3C-3768D5715E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237" y="2813833"/>
            <a:ext cx="12072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EMPLOYEE PRODUCTIVITY: 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88" y="353977"/>
            <a:ext cx="6157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DRIVEN ANALYSIS AND OPTIMIZATION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ENHANCING ORGANIZATIONS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5734"/>
            <a:ext cx="3043238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SHIVANGI GUPTA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43919"/>
            <a:ext cx="4700588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 DIPLOMA IN DATA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4474" y="6118842"/>
            <a:ext cx="3043238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AASHIMA BANGIA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5350" y="5495734"/>
            <a:ext cx="3662362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832" r="1976" b="3542"/>
          <a:stretch/>
        </p:blipFill>
        <p:spPr>
          <a:xfrm>
            <a:off x="6186489" y="150813"/>
            <a:ext cx="5614988" cy="6573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763" y="150813"/>
            <a:ext cx="5572126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0" t="17291" r="50972" b="7709"/>
          <a:stretch/>
        </p:blipFill>
        <p:spPr>
          <a:xfrm>
            <a:off x="1807370" y="1714499"/>
            <a:ext cx="2843213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6" y="1533236"/>
            <a:ext cx="6439549" cy="3110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26" y="4857749"/>
            <a:ext cx="6439549" cy="186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6" y="1533236"/>
            <a:ext cx="4957762" cy="3110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76" y="4857749"/>
            <a:ext cx="4957762" cy="1848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67037" y="304953"/>
            <a:ext cx="625792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3"/>
            <a:ext cx="1205865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057525" y="3691235"/>
            <a:ext cx="541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0"/>
            <a:ext cx="12182475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69619" y="434725"/>
            <a:ext cx="7146132" cy="8062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913" y="1371808"/>
            <a:ext cx="5557838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Introduction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Defining the question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Collecting the dataset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EDA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Model selection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Prediction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Recherche Inscrivez Vous Symbole · Images vectorielles gratuites sur ...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9" y="453105"/>
            <a:ext cx="700086" cy="7694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90" y="2317750"/>
            <a:ext cx="6115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Productivity Analysis project recognizes the significance of understanding and improving employee productivity within an organization. By conducting an in-depth analysis of productivity factors, organizations can identify areas of improvement, optimize resource allocation, and create strategies to enhance overall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6" y="0"/>
            <a:ext cx="6329363" cy="2128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44" y="490537"/>
            <a:ext cx="5462588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4584" r="5664" b="1375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1754187"/>
            <a:ext cx="7962900" cy="167481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research is to gain a comprehensive understanding of the current productivity levels within the organization. This involves analysing employee data, performance metrics, and other relevant information to establish a baseline for productivity.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4171" y="3396056"/>
            <a:ext cx="11026323" cy="2755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188" y="350043"/>
            <a:ext cx="11344275" cy="60221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069" y="470695"/>
            <a:ext cx="8353425" cy="915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0" y="1450183"/>
            <a:ext cx="766762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Data is collected from the company named “LALA JAI KISHAN ANIL GUPTA” Firm name “KULFI WORLD” owned by Mr. Aman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Gupta.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7715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 attributes.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72" y="3545396"/>
            <a:ext cx="2986087" cy="24076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5872" r="9320" b="11121"/>
          <a:stretch/>
        </p:blipFill>
        <p:spPr>
          <a:xfrm>
            <a:off x="88730" y="0"/>
            <a:ext cx="3086100" cy="3098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19" y="3545396"/>
            <a:ext cx="1893677" cy="24076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50772" y="3545396"/>
            <a:ext cx="2187611" cy="24357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611239" y="3501977"/>
            <a:ext cx="2728912" cy="24510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088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014"/>
            <a:ext cx="12192000" cy="69580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7" y="518830"/>
            <a:ext cx="4129733" cy="3110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786" y="294727"/>
            <a:ext cx="2174591" cy="10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57" y="3802919"/>
            <a:ext cx="11606856" cy="2781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300" y="518829"/>
            <a:ext cx="4976813" cy="3110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b="30531"/>
          <a:stretch/>
        </p:blipFill>
        <p:spPr>
          <a:xfrm>
            <a:off x="4667913" y="1545087"/>
            <a:ext cx="2108464" cy="2083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7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1"/>
            <a:ext cx="12192000" cy="860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78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9" y="2020446"/>
            <a:ext cx="5629274" cy="3780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9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2082" y="133631"/>
            <a:ext cx="2445385" cy="2252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80658" y="2519497"/>
            <a:ext cx="2453640" cy="2081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781" y="3663753"/>
            <a:ext cx="5220397" cy="296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781" y="190780"/>
            <a:ext cx="3647152" cy="3309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494" y="190780"/>
            <a:ext cx="5439155" cy="3309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7085" y="3663752"/>
            <a:ext cx="3862988" cy="296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881" y="4705486"/>
            <a:ext cx="2443193" cy="1990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8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7150"/>
            <a:ext cx="12192000" cy="6915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t="36780" r="7541" b="13644"/>
          <a:stretch/>
        </p:blipFill>
        <p:spPr>
          <a:xfrm>
            <a:off x="0" y="-57150"/>
            <a:ext cx="12192000" cy="2313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83" y="3151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3" y="1665991"/>
            <a:ext cx="4811991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95" y="1640691"/>
            <a:ext cx="2940834" cy="3131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795" y="4962155"/>
            <a:ext cx="2940834" cy="167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1985" t="26562" r="48199" b="32227"/>
          <a:stretch/>
        </p:blipFill>
        <p:spPr>
          <a:xfrm>
            <a:off x="245783" y="3604924"/>
            <a:ext cx="4811991" cy="3014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650" y="1640691"/>
            <a:ext cx="3518447" cy="1765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6650" y="3555376"/>
            <a:ext cx="3549567" cy="304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00064" y="257175"/>
            <a:ext cx="45719" cy="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181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DEFINING THE PROBLEM</vt:lpstr>
      <vt:lpstr>COLLECTING THE DATA</vt:lpstr>
      <vt:lpstr>PowerPoint Presentation</vt:lpstr>
      <vt:lpstr>EXPLORATORY DATA ANALYSIS</vt:lpstr>
      <vt:lpstr>PowerPoint Presentation</vt:lpstr>
      <vt:lpstr>MODEL SELECTION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shivangigupta0478@gmail.com</dc:creator>
  <cp:lastModifiedBy>shivangigupta0478@gmail.com</cp:lastModifiedBy>
  <cp:revision>26</cp:revision>
  <dcterms:created xsi:type="dcterms:W3CDTF">2023-08-06T10:43:58Z</dcterms:created>
  <dcterms:modified xsi:type="dcterms:W3CDTF">2023-08-09T12:27:47Z</dcterms:modified>
</cp:coreProperties>
</file>