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3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9CDA-2CD3-4A69-8BD8-5E5B6588580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32DDD-0713-4E9E-B10A-87B3356B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1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3631636-1943-4BEF-871B-7F7B60658740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E950-03E6-42BC-89F1-56FC65750068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DEE0-01C1-47A1-9E6B-B6905A6F1BB9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CDF6-D830-40FF-9DF7-49A519BB7AF1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1B03471-635F-45A9-A42E-9EACFEB9AB47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B156-4A12-4BA1-86BD-447A619127C6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5D93-0FB0-4FE7-A47A-B3376984DD37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F93F-1E7E-496B-B018-5BF2C5E4EF9B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707A-10CC-4BCD-8BF8-C0511E090902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326911F-AA76-4A5C-8189-DB494060D21C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EF6926F-9F50-4251-8F76-501F6157328F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0F8513-18D5-42D3-82B5-396B2946A769}" type="datetime1">
              <a:rPr lang="en-US" smtClean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E.pptx" id="{5330A5D3-B581-4B4A-9313-9275B6EF2E52}" vid="{516C64E9-C0AA-46DA-9991-9C0EC881A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Floral flourish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Avenir Next LT Pro</vt:lpstr>
      <vt:lpstr>Avenir Next LT Pro Light</vt:lpstr>
      <vt:lpstr>Calibri</vt:lpstr>
      <vt:lpstr>Garamond</vt:lpstr>
      <vt:lpstr>SavonVTI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2022-11-13T18:50:18Z</dcterms:created>
  <dcterms:modified xsi:type="dcterms:W3CDTF">2023-01-24T20:07:19Z</dcterms:modified>
</cp:coreProperties>
</file>