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61" r:id="rId3"/>
    <p:sldId id="262" r:id="rId4"/>
    <p:sldId id="263" r:id="rId5"/>
    <p:sldId id="264" r:id="rId6"/>
    <p:sldId id="265" r:id="rId7"/>
    <p:sldId id="266" r:id="rId8"/>
    <p:sldId id="270" r:id="rId9"/>
    <p:sldId id="271" r:id="rId10"/>
    <p:sldId id="272" r:id="rId11"/>
    <p:sldId id="273" r:id="rId12"/>
    <p:sldId id="274" r:id="rId13"/>
    <p:sldId id="275" r:id="rId14"/>
    <p:sldId id="283" r:id="rId15"/>
    <p:sldId id="276" r:id="rId16"/>
    <p:sldId id="277" r:id="rId17"/>
    <p:sldId id="280" r:id="rId18"/>
    <p:sldId id="281" r:id="rId19"/>
    <p:sldId id="282" r:id="rId20"/>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2" autoAdjust="0"/>
    <p:restoredTop sz="94660"/>
  </p:normalViewPr>
  <p:slideViewPr>
    <p:cSldViewPr>
      <p:cViewPr>
        <p:scale>
          <a:sx n="60" d="100"/>
          <a:sy n="60" d="100"/>
        </p:scale>
        <p:origin x="-141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ctrTitle"/>
          </p:nvPr>
        </p:nvSpPr>
        <p:spPr>
          <a:xfrm>
            <a:off x="3475354" y="2166150"/>
            <a:ext cx="6313006" cy="2670337"/>
          </a:xfrm>
        </p:spPr>
        <p:txBody>
          <a:bodyPr anchor="b">
            <a:normAutofit/>
          </a:bodyPr>
          <a:lstStyle>
            <a:lvl1pPr algn="r">
              <a:defRPr sz="5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475354" y="4836489"/>
            <a:ext cx="6313006" cy="1549918"/>
          </a:xfrm>
        </p:spPr>
        <p:txBody>
          <a:bodyPr anchor="t">
            <a:normAutofit/>
          </a:bodyPr>
          <a:lstStyle>
            <a:lvl1pPr marL="0" indent="0" algn="r">
              <a:buNone/>
              <a:defRPr sz="2100" cap="all">
                <a:solidFill>
                  <a:schemeClr val="tx1"/>
                </a:solidFill>
              </a:defRPr>
            </a:lvl1pPr>
            <a:lvl2pPr marL="521574" indent="0" algn="ctr">
              <a:buNone/>
              <a:defRPr>
                <a:solidFill>
                  <a:schemeClr val="tx1">
                    <a:tint val="75000"/>
                  </a:schemeClr>
                </a:solidFill>
              </a:defRPr>
            </a:lvl2pPr>
            <a:lvl3pPr marL="1043148" indent="0" algn="ctr">
              <a:buNone/>
              <a:defRPr>
                <a:solidFill>
                  <a:schemeClr val="tx1">
                    <a:tint val="75000"/>
                  </a:schemeClr>
                </a:solidFill>
              </a:defRPr>
            </a:lvl3pPr>
            <a:lvl4pPr marL="1564721" indent="0" algn="ctr">
              <a:buNone/>
              <a:defRPr>
                <a:solidFill>
                  <a:schemeClr val="tx1">
                    <a:tint val="75000"/>
                  </a:schemeClr>
                </a:solidFill>
              </a:defRPr>
            </a:lvl4pPr>
            <a:lvl5pPr marL="2086295" indent="0" algn="ctr">
              <a:buNone/>
              <a:defRPr>
                <a:solidFill>
                  <a:schemeClr val="tx1">
                    <a:tint val="75000"/>
                  </a:schemeClr>
                </a:solidFill>
              </a:defRPr>
            </a:lvl5pPr>
            <a:lvl6pPr marL="2607869" indent="0" algn="ctr">
              <a:buNone/>
              <a:defRPr>
                <a:solidFill>
                  <a:schemeClr val="tx1">
                    <a:tint val="75000"/>
                  </a:schemeClr>
                </a:solidFill>
              </a:defRPr>
            </a:lvl6pPr>
            <a:lvl7pPr marL="3129443" indent="0" algn="ctr">
              <a:buNone/>
              <a:defRPr>
                <a:solidFill>
                  <a:schemeClr val="tx1">
                    <a:tint val="75000"/>
                  </a:schemeClr>
                </a:solidFill>
              </a:defRPr>
            </a:lvl7pPr>
            <a:lvl8pPr marL="3651016" indent="0" algn="ctr">
              <a:buNone/>
              <a:defRPr>
                <a:solidFill>
                  <a:schemeClr val="tx1">
                    <a:tint val="75000"/>
                  </a:schemeClr>
                </a:solidFill>
              </a:defRPr>
            </a:lvl8pPr>
            <a:lvl9pPr marL="417259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834598" y="6473941"/>
            <a:ext cx="1403509" cy="416657"/>
          </a:xfrm>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a:xfrm>
            <a:off x="3475354" y="6473941"/>
            <a:ext cx="4292410" cy="416657"/>
          </a:xfrm>
        </p:spPr>
        <p:txBody>
          <a:bodyPr/>
          <a:lstStyle/>
          <a:p>
            <a:endParaRPr lang="en-US"/>
          </a:p>
        </p:txBody>
      </p:sp>
      <p:sp>
        <p:nvSpPr>
          <p:cNvPr id="6" name="Slide Number Placeholder 5"/>
          <p:cNvSpPr>
            <a:spLocks noGrp="1"/>
          </p:cNvSpPr>
          <p:nvPr>
            <p:ph type="sldNum" sz="quarter" idx="12"/>
          </p:nvPr>
        </p:nvSpPr>
        <p:spPr>
          <a:xfrm>
            <a:off x="9304941" y="6473941"/>
            <a:ext cx="483419" cy="416657"/>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5" y="5219298"/>
            <a:ext cx="8886105" cy="62498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03009" y="1027913"/>
            <a:ext cx="7683098" cy="34902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800"/>
            </a:lvl1pPr>
            <a:lvl2pPr marL="521574" indent="0">
              <a:buNone/>
              <a:defRPr sz="1800"/>
            </a:lvl2pPr>
            <a:lvl3pPr marL="1043148" indent="0">
              <a:buNone/>
              <a:defRPr sz="1800"/>
            </a:lvl3pPr>
            <a:lvl4pPr marL="1564721" indent="0">
              <a:buNone/>
              <a:defRPr sz="1800"/>
            </a:lvl4pPr>
            <a:lvl5pPr marL="2086295" indent="0">
              <a:buNone/>
              <a:defRPr sz="1800"/>
            </a:lvl5pPr>
            <a:lvl6pPr marL="2607869" indent="0">
              <a:buNone/>
              <a:defRPr sz="1800"/>
            </a:lvl6pPr>
            <a:lvl7pPr marL="3129443" indent="0">
              <a:buNone/>
              <a:defRPr sz="1800"/>
            </a:lvl7pPr>
            <a:lvl8pPr marL="3651016" indent="0">
              <a:buNone/>
              <a:defRPr sz="1800"/>
            </a:lvl8pPr>
            <a:lvl9pPr marL="4172590" indent="0">
              <a:buNone/>
              <a:defRPr sz="1800"/>
            </a:lvl9pPr>
          </a:lstStyle>
          <a:p>
            <a:r>
              <a:rPr lang="en-US" smtClean="0"/>
              <a:t>Click icon to add picture</a:t>
            </a:r>
            <a:endParaRPr lang="en-US" dirty="0"/>
          </a:p>
        </p:txBody>
      </p:sp>
      <p:sp>
        <p:nvSpPr>
          <p:cNvPr id="4" name="Text Placeholder 3"/>
          <p:cNvSpPr>
            <a:spLocks noGrp="1"/>
          </p:cNvSpPr>
          <p:nvPr>
            <p:ph type="body" sz="half" idx="2"/>
          </p:nvPr>
        </p:nvSpPr>
        <p:spPr>
          <a:xfrm>
            <a:off x="601505" y="5844284"/>
            <a:ext cx="8886105" cy="544455"/>
          </a:xfrm>
        </p:spPr>
        <p:txBody>
          <a:bodyPr anchor="t">
            <a:normAutofit/>
          </a:bodyPr>
          <a:lstStyle>
            <a:lvl1pPr marL="0" indent="0">
              <a:buNone/>
              <a:defRPr sz="1600"/>
            </a:lvl1pPr>
            <a:lvl2pPr marL="521574" indent="0">
              <a:buNone/>
              <a:defRPr sz="1400"/>
            </a:lvl2pPr>
            <a:lvl3pPr marL="1043148" indent="0">
              <a:buNone/>
              <a:defRPr sz="1100"/>
            </a:lvl3pPr>
            <a:lvl4pPr marL="1564721" indent="0">
              <a:buNone/>
              <a:defRPr sz="1000"/>
            </a:lvl4pPr>
            <a:lvl5pPr marL="2086295" indent="0">
              <a:buNone/>
              <a:defRPr sz="1000"/>
            </a:lvl5pPr>
            <a:lvl6pPr marL="2607869" indent="0">
              <a:buNone/>
              <a:defRPr sz="1000"/>
            </a:lvl6pPr>
            <a:lvl7pPr marL="3129443" indent="0">
              <a:buNone/>
              <a:defRPr sz="1000"/>
            </a:lvl7pPr>
            <a:lvl8pPr marL="3651016" indent="0">
              <a:buNone/>
              <a:defRPr sz="1000"/>
            </a:lvl8pPr>
            <a:lvl9pPr marL="41725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5" y="672256"/>
            <a:ext cx="8886105" cy="3445297"/>
          </a:xfrm>
        </p:spPr>
        <p:txBody>
          <a:bodyPr anchor="ctr">
            <a:normAutofit/>
          </a:bodyPr>
          <a:lstStyle>
            <a:lvl1pPr algn="l">
              <a:defRPr sz="37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1504" y="4789805"/>
            <a:ext cx="8886107" cy="1596602"/>
          </a:xfrm>
        </p:spPr>
        <p:txBody>
          <a:bodyPr anchor="ctr">
            <a:normAutofit/>
          </a:bodyPr>
          <a:lstStyle>
            <a:lvl1pPr marL="0" indent="0" algn="l">
              <a:buNone/>
              <a:defRPr sz="2300">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15" name="TextBox 14"/>
          <p:cNvSpPr txBox="1"/>
          <p:nvPr/>
        </p:nvSpPr>
        <p:spPr>
          <a:xfrm>
            <a:off x="8979462" y="3025140"/>
            <a:ext cx="534670" cy="644878"/>
          </a:xfrm>
          <a:prstGeom prst="rect">
            <a:avLst/>
          </a:prstGeom>
        </p:spPr>
        <p:txBody>
          <a:bodyPr vert="horz" lIns="104315" tIns="52157" rIns="104315" bIns="521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100" dirty="0">
                <a:solidFill>
                  <a:schemeClr val="tx1"/>
                </a:solidFill>
                <a:effectLst/>
              </a:rPr>
              <a:t>”</a:t>
            </a:r>
          </a:p>
        </p:txBody>
      </p:sp>
      <p:sp>
        <p:nvSpPr>
          <p:cNvPr id="11" name="TextBox 10"/>
          <p:cNvSpPr txBox="1"/>
          <p:nvPr/>
        </p:nvSpPr>
        <p:spPr>
          <a:xfrm>
            <a:off x="428258" y="907958"/>
            <a:ext cx="534670" cy="644878"/>
          </a:xfrm>
          <a:prstGeom prst="rect">
            <a:avLst/>
          </a:prstGeom>
        </p:spPr>
        <p:txBody>
          <a:bodyPr vert="horz" lIns="104315" tIns="52157" rIns="104315" bIns="521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100" dirty="0">
                <a:solidFill>
                  <a:schemeClr val="tx1"/>
                </a:solidFill>
                <a:effectLst/>
              </a:rPr>
              <a:t>“</a:t>
            </a:r>
          </a:p>
        </p:txBody>
      </p:sp>
      <p:sp>
        <p:nvSpPr>
          <p:cNvPr id="2" name="Title 1"/>
          <p:cNvSpPr>
            <a:spLocks noGrp="1"/>
          </p:cNvSpPr>
          <p:nvPr>
            <p:ph type="title"/>
          </p:nvPr>
        </p:nvSpPr>
        <p:spPr>
          <a:xfrm>
            <a:off x="870303" y="672256"/>
            <a:ext cx="8376495" cy="3025139"/>
          </a:xfrm>
        </p:spPr>
        <p:txBody>
          <a:bodyPr anchor="ctr">
            <a:normAutofit/>
          </a:bodyPr>
          <a:lstStyle>
            <a:lvl1pPr algn="l">
              <a:defRPr sz="37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62927" y="3697394"/>
            <a:ext cx="8191243" cy="420158"/>
          </a:xfrm>
        </p:spPr>
        <p:txBody>
          <a:bodyPr anchor="ctr"/>
          <a:lstStyle>
            <a:lvl1pPr marL="0" indent="0">
              <a:buFontTx/>
              <a:buNone/>
              <a:defRPr/>
            </a:lvl1pPr>
            <a:lvl2pPr marL="521574" indent="0">
              <a:buFontTx/>
              <a:buNone/>
              <a:defRPr/>
            </a:lvl2pPr>
            <a:lvl3pPr marL="1043148" indent="0">
              <a:buFontTx/>
              <a:buNone/>
              <a:defRPr/>
            </a:lvl3pPr>
            <a:lvl4pPr marL="1564721" indent="0">
              <a:buFontTx/>
              <a:buNone/>
              <a:defRPr/>
            </a:lvl4pPr>
            <a:lvl5pPr marL="208629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2965" y="4789805"/>
            <a:ext cx="8904472" cy="1596602"/>
          </a:xfrm>
        </p:spPr>
        <p:txBody>
          <a:bodyPr anchor="ctr">
            <a:normAutofit/>
          </a:bodyPr>
          <a:lstStyle>
            <a:lvl1pPr marL="0" indent="0" algn="l">
              <a:buNone/>
              <a:defRPr sz="2300">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7" y="3648630"/>
            <a:ext cx="8886104" cy="1619760"/>
          </a:xfrm>
        </p:spPr>
        <p:txBody>
          <a:bodyPr anchor="b">
            <a:normAutofit/>
          </a:bodyPr>
          <a:lstStyle>
            <a:lvl1pPr algn="l">
              <a:defRPr sz="37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1505" y="5268390"/>
            <a:ext cx="8886105" cy="948830"/>
          </a:xfrm>
        </p:spPr>
        <p:txBody>
          <a:bodyPr anchor="t">
            <a:normAutofit/>
          </a:bodyPr>
          <a:lstStyle>
            <a:lvl1pPr marL="0" indent="0" algn="l">
              <a:buNone/>
              <a:defRPr sz="2300">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13" name="TextBox 12"/>
          <p:cNvSpPr txBox="1"/>
          <p:nvPr/>
        </p:nvSpPr>
        <p:spPr>
          <a:xfrm>
            <a:off x="8979462" y="3025140"/>
            <a:ext cx="534670" cy="644878"/>
          </a:xfrm>
          <a:prstGeom prst="rect">
            <a:avLst/>
          </a:prstGeom>
        </p:spPr>
        <p:txBody>
          <a:bodyPr vert="horz" lIns="104315" tIns="52157" rIns="104315" bIns="521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100" dirty="0">
                <a:solidFill>
                  <a:schemeClr val="tx1"/>
                </a:solidFill>
                <a:effectLst/>
              </a:rPr>
              <a:t>”</a:t>
            </a:r>
          </a:p>
        </p:txBody>
      </p:sp>
      <p:sp>
        <p:nvSpPr>
          <p:cNvPr id="14" name="TextBox 13"/>
          <p:cNvSpPr txBox="1"/>
          <p:nvPr/>
        </p:nvSpPr>
        <p:spPr>
          <a:xfrm>
            <a:off x="428258" y="907958"/>
            <a:ext cx="534670" cy="644878"/>
          </a:xfrm>
          <a:prstGeom prst="rect">
            <a:avLst/>
          </a:prstGeom>
        </p:spPr>
        <p:txBody>
          <a:bodyPr vert="horz" lIns="104315" tIns="52157" rIns="104315" bIns="521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100" dirty="0">
                <a:solidFill>
                  <a:schemeClr val="tx1"/>
                </a:solidFill>
                <a:effectLst/>
              </a:rPr>
              <a:t>“</a:t>
            </a:r>
          </a:p>
        </p:txBody>
      </p:sp>
      <p:sp>
        <p:nvSpPr>
          <p:cNvPr id="16" name="Title 1"/>
          <p:cNvSpPr>
            <a:spLocks noGrp="1"/>
          </p:cNvSpPr>
          <p:nvPr>
            <p:ph type="title"/>
          </p:nvPr>
        </p:nvSpPr>
        <p:spPr>
          <a:xfrm>
            <a:off x="870303" y="672256"/>
            <a:ext cx="8376495" cy="3025139"/>
          </a:xfrm>
        </p:spPr>
        <p:txBody>
          <a:bodyPr anchor="ctr">
            <a:normAutofit/>
          </a:bodyPr>
          <a:lstStyle>
            <a:lvl1pPr algn="l">
              <a:defRPr sz="37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01504" y="4285615"/>
            <a:ext cx="8889622" cy="980369"/>
          </a:xfrm>
        </p:spPr>
        <p:txBody>
          <a:bodyPr vert="horz" lIns="104315" tIns="52157" rIns="104315" bIns="52157" rtlCol="0" anchor="b">
            <a:normAutofit/>
          </a:bodyPr>
          <a:lstStyle>
            <a:lvl1pPr>
              <a:buNone/>
              <a:defRPr lang="en-US" sz="27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01503" y="5265985"/>
            <a:ext cx="8889622" cy="1120422"/>
          </a:xfrm>
        </p:spPr>
        <p:txBody>
          <a:bodyPr anchor="t">
            <a:normAutofit/>
          </a:bodyPr>
          <a:lstStyle>
            <a:lvl1pPr marL="0" indent="0" algn="l">
              <a:buNone/>
              <a:defRPr sz="2100">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5" y="672256"/>
            <a:ext cx="8886105" cy="3025139"/>
          </a:xfrm>
        </p:spPr>
        <p:txBody>
          <a:bodyPr vert="horz" lIns="104315" tIns="52157" rIns="104315" bIns="52157"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01505" y="3865457"/>
            <a:ext cx="8886107" cy="924348"/>
          </a:xfrm>
        </p:spPr>
        <p:txBody>
          <a:bodyPr vert="horz" lIns="104315" tIns="52157" rIns="104315" bIns="52157" rtlCol="0" anchor="b">
            <a:normAutofit/>
          </a:bodyPr>
          <a:lstStyle>
            <a:lvl1pPr>
              <a:buNone/>
              <a:defRPr lang="en-US" sz="32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01504" y="4789805"/>
            <a:ext cx="8886107" cy="1596602"/>
          </a:xfrm>
        </p:spPr>
        <p:txBody>
          <a:bodyPr anchor="t">
            <a:normAutofit/>
          </a:bodyPr>
          <a:lstStyle>
            <a:lvl1pPr marL="0" indent="0" algn="l">
              <a:buNone/>
              <a:defRPr sz="2100">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1"/>
          <p:cNvSpPr>
            <a:spLocks noGrp="1"/>
          </p:cNvSpPr>
          <p:nvPr>
            <p:ph type="title"/>
          </p:nvPr>
        </p:nvSpPr>
        <p:spPr>
          <a:xfrm>
            <a:off x="601506" y="672255"/>
            <a:ext cx="8886104" cy="1605939"/>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Vertical Title 1"/>
          <p:cNvSpPr>
            <a:spLocks noGrp="1"/>
          </p:cNvSpPr>
          <p:nvPr>
            <p:ph type="title" orient="vert"/>
          </p:nvPr>
        </p:nvSpPr>
        <p:spPr>
          <a:xfrm>
            <a:off x="7594379" y="672254"/>
            <a:ext cx="1893230" cy="571415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1505" y="672254"/>
            <a:ext cx="6869418" cy="571415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5" y="3648630"/>
            <a:ext cx="8886105" cy="1619760"/>
          </a:xfrm>
        </p:spPr>
        <p:txBody>
          <a:bodyPr anchor="b"/>
          <a:lstStyle>
            <a:lvl1pPr algn="l">
              <a:defRPr sz="4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01503" y="5268390"/>
            <a:ext cx="8886107" cy="948830"/>
          </a:xfrm>
        </p:spPr>
        <p:txBody>
          <a:bodyPr anchor="t">
            <a:normAutofit/>
          </a:bodyPr>
          <a:lstStyle>
            <a:lvl1pPr marL="0" indent="0" algn="l">
              <a:buNone/>
              <a:defRPr sz="2300" cap="all">
                <a:solidFill>
                  <a:schemeClr val="tx1"/>
                </a:solidFill>
              </a:defRPr>
            </a:lvl1pPr>
            <a:lvl2pPr marL="521574" indent="0">
              <a:buNone/>
              <a:defRPr sz="2100">
                <a:solidFill>
                  <a:schemeClr val="tx1">
                    <a:tint val="75000"/>
                  </a:schemeClr>
                </a:solidFill>
              </a:defRPr>
            </a:lvl2pPr>
            <a:lvl3pPr marL="1043148" indent="0">
              <a:buNone/>
              <a:defRPr sz="1800">
                <a:solidFill>
                  <a:schemeClr val="tx1">
                    <a:tint val="75000"/>
                  </a:schemeClr>
                </a:solidFill>
              </a:defRPr>
            </a:lvl3pPr>
            <a:lvl4pPr marL="1564721" indent="0">
              <a:buNone/>
              <a:defRPr sz="1600">
                <a:solidFill>
                  <a:schemeClr val="tx1">
                    <a:tint val="75000"/>
                  </a:schemeClr>
                </a:solidFill>
              </a:defRPr>
            </a:lvl4pPr>
            <a:lvl5pPr marL="2086295" indent="0">
              <a:buNone/>
              <a:defRPr sz="1600">
                <a:solidFill>
                  <a:schemeClr val="tx1">
                    <a:tint val="75000"/>
                  </a:schemeClr>
                </a:solidFill>
              </a:defRPr>
            </a:lvl5pPr>
            <a:lvl6pPr marL="2607869" indent="0">
              <a:buNone/>
              <a:defRPr sz="1600">
                <a:solidFill>
                  <a:schemeClr val="tx1">
                    <a:tint val="75000"/>
                  </a:schemeClr>
                </a:solidFill>
              </a:defRPr>
            </a:lvl6pPr>
            <a:lvl7pPr marL="3129443" indent="0">
              <a:buNone/>
              <a:defRPr sz="1600">
                <a:solidFill>
                  <a:schemeClr val="tx1">
                    <a:tint val="75000"/>
                  </a:schemeClr>
                </a:solidFill>
              </a:defRPr>
            </a:lvl7pPr>
            <a:lvl8pPr marL="3651016" indent="0">
              <a:buNone/>
              <a:defRPr sz="1600">
                <a:solidFill>
                  <a:schemeClr val="tx1">
                    <a:tint val="75000"/>
                  </a:schemeClr>
                </a:solidFill>
              </a:defRPr>
            </a:lvl8pPr>
            <a:lvl9pPr marL="417259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1505" y="2362224"/>
            <a:ext cx="4381325" cy="40241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6288" y="2362225"/>
            <a:ext cx="4381322" cy="40241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53990" y="2446256"/>
            <a:ext cx="4130233" cy="635489"/>
          </a:xfrm>
        </p:spPr>
        <p:txBody>
          <a:bodyPr anchor="b">
            <a:noAutofit/>
          </a:bodyPr>
          <a:lstStyle>
            <a:lvl1pPr marL="0" indent="0">
              <a:buNone/>
              <a:defRPr sz="3200" b="0"/>
            </a:lvl1pPr>
            <a:lvl2pPr marL="521574" indent="0">
              <a:buNone/>
              <a:defRPr sz="2300" b="1"/>
            </a:lvl2pPr>
            <a:lvl3pPr marL="1043148" indent="0">
              <a:buNone/>
              <a:defRPr sz="2100" b="1"/>
            </a:lvl3pPr>
            <a:lvl4pPr marL="1564721" indent="0">
              <a:buNone/>
              <a:defRPr sz="1800" b="1"/>
            </a:lvl4pPr>
            <a:lvl5pPr marL="2086295" indent="0">
              <a:buNone/>
              <a:defRPr sz="1800" b="1"/>
            </a:lvl5pPr>
            <a:lvl6pPr marL="2607869" indent="0">
              <a:buNone/>
              <a:defRPr sz="1800" b="1"/>
            </a:lvl6pPr>
            <a:lvl7pPr marL="3129443" indent="0">
              <a:buNone/>
              <a:defRPr sz="1800" b="1"/>
            </a:lvl7pPr>
            <a:lvl8pPr marL="3651016" indent="0">
              <a:buNone/>
              <a:defRPr sz="1800" b="1"/>
            </a:lvl8pPr>
            <a:lvl9pPr marL="417259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01505" y="3165194"/>
            <a:ext cx="4382718" cy="322121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6703" y="2455593"/>
            <a:ext cx="4142301" cy="635489"/>
          </a:xfrm>
        </p:spPr>
        <p:txBody>
          <a:bodyPr anchor="b">
            <a:noAutofit/>
          </a:bodyPr>
          <a:lstStyle>
            <a:lvl1pPr marL="0" indent="0">
              <a:buNone/>
              <a:defRPr sz="3200" b="0"/>
            </a:lvl1pPr>
            <a:lvl2pPr marL="521574" indent="0">
              <a:buNone/>
              <a:defRPr sz="2300" b="1"/>
            </a:lvl2pPr>
            <a:lvl3pPr marL="1043148" indent="0">
              <a:buNone/>
              <a:defRPr sz="2100" b="1"/>
            </a:lvl3pPr>
            <a:lvl4pPr marL="1564721" indent="0">
              <a:buNone/>
              <a:defRPr sz="1800" b="1"/>
            </a:lvl4pPr>
            <a:lvl5pPr marL="2086295" indent="0">
              <a:buNone/>
              <a:defRPr sz="1800" b="1"/>
            </a:lvl5pPr>
            <a:lvl6pPr marL="2607869" indent="0">
              <a:buNone/>
              <a:defRPr sz="1800" b="1"/>
            </a:lvl6pPr>
            <a:lvl7pPr marL="3129443" indent="0">
              <a:buNone/>
              <a:defRPr sz="1800" b="1"/>
            </a:lvl7pPr>
            <a:lvl8pPr marL="3651016" indent="0">
              <a:buNone/>
              <a:defRPr sz="1800" b="1"/>
            </a:lvl8pPr>
            <a:lvl9pPr marL="417259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7680" y="3165194"/>
            <a:ext cx="4381325" cy="322121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5/27/2018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4" y="2287528"/>
            <a:ext cx="3228443" cy="1512570"/>
          </a:xfrm>
        </p:spPr>
        <p:txBody>
          <a:bodyPr anchor="b">
            <a:normAutofit/>
          </a:bodyPr>
          <a:lstStyle>
            <a:lvl1pPr algn="l">
              <a:defRPr sz="2700" b="0"/>
            </a:lvl1pPr>
          </a:lstStyle>
          <a:p>
            <a:r>
              <a:rPr lang="en-US" smtClean="0"/>
              <a:t>Click to edit Master title style</a:t>
            </a:r>
            <a:endParaRPr lang="en-US" dirty="0"/>
          </a:p>
        </p:txBody>
      </p:sp>
      <p:sp>
        <p:nvSpPr>
          <p:cNvPr id="3" name="Content Placeholder 2"/>
          <p:cNvSpPr>
            <a:spLocks noGrp="1"/>
          </p:cNvSpPr>
          <p:nvPr>
            <p:ph idx="1"/>
          </p:nvPr>
        </p:nvSpPr>
        <p:spPr>
          <a:xfrm>
            <a:off x="4076860" y="672255"/>
            <a:ext cx="5410750" cy="571415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1504" y="3800098"/>
            <a:ext cx="3228443" cy="2016760"/>
          </a:xfrm>
        </p:spPr>
        <p:txBody>
          <a:bodyPr anchor="t">
            <a:normAutofit/>
          </a:bodyPr>
          <a:lstStyle>
            <a:lvl1pPr marL="0" indent="0">
              <a:buNone/>
              <a:defRPr sz="1800"/>
            </a:lvl1pPr>
            <a:lvl2pPr marL="521574" indent="0">
              <a:buNone/>
              <a:defRPr sz="1400"/>
            </a:lvl2pPr>
            <a:lvl3pPr marL="1043148" indent="0">
              <a:buNone/>
              <a:defRPr sz="1100"/>
            </a:lvl3pPr>
            <a:lvl4pPr marL="1564721" indent="0">
              <a:buNone/>
              <a:defRPr sz="1000"/>
            </a:lvl4pPr>
            <a:lvl5pPr marL="2086295" indent="0">
              <a:buNone/>
              <a:defRPr sz="1000"/>
            </a:lvl5pPr>
            <a:lvl6pPr marL="2607869" indent="0">
              <a:buNone/>
              <a:defRPr sz="1000"/>
            </a:lvl6pPr>
            <a:lvl7pPr marL="3129443" indent="0">
              <a:buNone/>
              <a:defRPr sz="1000"/>
            </a:lvl7pPr>
            <a:lvl8pPr marL="3651016" indent="0">
              <a:buNone/>
              <a:defRPr sz="1000"/>
            </a:lvl8pPr>
            <a:lvl9pPr marL="41725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90616" cy="7560880"/>
          </a:xfrm>
          <a:prstGeom prst="rect">
            <a:avLst/>
          </a:prstGeom>
        </p:spPr>
      </p:pic>
      <p:sp>
        <p:nvSpPr>
          <p:cNvPr id="2" name="Title 1"/>
          <p:cNvSpPr>
            <a:spLocks noGrp="1"/>
          </p:cNvSpPr>
          <p:nvPr>
            <p:ph type="title"/>
          </p:nvPr>
        </p:nvSpPr>
        <p:spPr>
          <a:xfrm>
            <a:off x="601504" y="1764665"/>
            <a:ext cx="5406915" cy="1512570"/>
          </a:xfrm>
        </p:spPr>
        <p:txBody>
          <a:bodyPr anchor="b">
            <a:normAutofit/>
          </a:bodyPr>
          <a:lstStyle>
            <a:lvl1pPr algn="l">
              <a:defRPr sz="32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6609923" y="1008380"/>
            <a:ext cx="2877688" cy="50419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800"/>
            </a:lvl1pPr>
            <a:lvl2pPr marL="521574" indent="0">
              <a:buNone/>
              <a:defRPr sz="1800"/>
            </a:lvl2pPr>
            <a:lvl3pPr marL="1043148" indent="0">
              <a:buNone/>
              <a:defRPr sz="1800"/>
            </a:lvl3pPr>
            <a:lvl4pPr marL="1564721" indent="0">
              <a:buNone/>
              <a:defRPr sz="1800"/>
            </a:lvl4pPr>
            <a:lvl5pPr marL="2086295" indent="0">
              <a:buNone/>
              <a:defRPr sz="1800"/>
            </a:lvl5pPr>
            <a:lvl6pPr marL="2607869" indent="0">
              <a:buNone/>
              <a:defRPr sz="1800"/>
            </a:lvl6pPr>
            <a:lvl7pPr marL="3129443" indent="0">
              <a:buNone/>
              <a:defRPr sz="1800"/>
            </a:lvl7pPr>
            <a:lvl8pPr marL="3651016" indent="0">
              <a:buNone/>
              <a:defRPr sz="1800"/>
            </a:lvl8pPr>
            <a:lvl9pPr marL="4172590" indent="0">
              <a:buNone/>
              <a:defRPr sz="1800"/>
            </a:lvl9pPr>
          </a:lstStyle>
          <a:p>
            <a:r>
              <a:rPr lang="en-US" smtClean="0"/>
              <a:t>Click icon to add picture</a:t>
            </a:r>
            <a:endParaRPr lang="en-US" dirty="0"/>
          </a:p>
        </p:txBody>
      </p:sp>
      <p:sp>
        <p:nvSpPr>
          <p:cNvPr id="4" name="Text Placeholder 3"/>
          <p:cNvSpPr>
            <a:spLocks noGrp="1"/>
          </p:cNvSpPr>
          <p:nvPr>
            <p:ph type="body" sz="half" idx="2"/>
          </p:nvPr>
        </p:nvSpPr>
        <p:spPr>
          <a:xfrm>
            <a:off x="601504" y="3277235"/>
            <a:ext cx="5406915" cy="2016760"/>
          </a:xfrm>
        </p:spPr>
        <p:txBody>
          <a:bodyPr anchor="t">
            <a:normAutofit/>
          </a:bodyPr>
          <a:lstStyle>
            <a:lvl1pPr marL="0" indent="0">
              <a:buNone/>
              <a:defRPr sz="2100"/>
            </a:lvl1pPr>
            <a:lvl2pPr marL="521574" indent="0">
              <a:buNone/>
              <a:defRPr sz="1400"/>
            </a:lvl2pPr>
            <a:lvl3pPr marL="1043148" indent="0">
              <a:buNone/>
              <a:defRPr sz="1100"/>
            </a:lvl3pPr>
            <a:lvl4pPr marL="1564721" indent="0">
              <a:buNone/>
              <a:defRPr sz="1000"/>
            </a:lvl4pPr>
            <a:lvl5pPr marL="2086295" indent="0">
              <a:buNone/>
              <a:defRPr sz="1000"/>
            </a:lvl5pPr>
            <a:lvl6pPr marL="2607869" indent="0">
              <a:buNone/>
              <a:defRPr sz="1000"/>
            </a:lvl6pPr>
            <a:lvl7pPr marL="3129443" indent="0">
              <a:buNone/>
              <a:defRPr sz="1000"/>
            </a:lvl7pPr>
            <a:lvl8pPr marL="3651016" indent="0">
              <a:buNone/>
              <a:defRPr sz="1000"/>
            </a:lvl8pPr>
            <a:lvl9pPr marL="417259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1506" y="672255"/>
            <a:ext cx="8886104" cy="1605939"/>
          </a:xfrm>
          <a:prstGeom prst="rect">
            <a:avLst/>
          </a:prstGeom>
          <a:effectLst/>
        </p:spPr>
        <p:txBody>
          <a:bodyPr vert="horz" lIns="104315" tIns="52157" rIns="104315" bIns="5215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1506" y="2362225"/>
            <a:ext cx="8886104" cy="4024183"/>
          </a:xfrm>
          <a:prstGeom prst="rect">
            <a:avLst/>
          </a:prstGeom>
        </p:spPr>
        <p:txBody>
          <a:bodyPr vert="horz" lIns="104315" tIns="52157" rIns="104315" bIns="52157"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3848" y="6473941"/>
            <a:ext cx="1403509" cy="416657"/>
          </a:xfrm>
          <a:prstGeom prst="rect">
            <a:avLst/>
          </a:prstGeom>
        </p:spPr>
        <p:txBody>
          <a:bodyPr vert="horz" lIns="104315" tIns="52157" rIns="104315" bIns="52157" rtlCol="0" anchor="ctr"/>
          <a:lstStyle>
            <a:lvl1pPr algn="r">
              <a:defRPr sz="1100" b="0" i="0">
                <a:solidFill>
                  <a:schemeClr val="tx1"/>
                </a:solidFill>
                <a:effectLst/>
                <a:latin typeface="+mn-lt"/>
              </a:defRPr>
            </a:lvl1pPr>
          </a:lstStyle>
          <a:p>
            <a:fld id="{1D8BD707-D9CF-40AE-B4C6-C98DA3205C09}" type="datetimeFigureOut">
              <a:rPr lang="en-US" smtClean="0"/>
              <a:pPr/>
              <a:t>5/27/2018</a:t>
            </a:fld>
            <a:endParaRPr lang="en-US"/>
          </a:p>
        </p:txBody>
      </p:sp>
      <p:sp>
        <p:nvSpPr>
          <p:cNvPr id="5" name="Footer Placeholder 4"/>
          <p:cNvSpPr>
            <a:spLocks noGrp="1"/>
          </p:cNvSpPr>
          <p:nvPr>
            <p:ph type="ftr" sz="quarter" idx="3"/>
          </p:nvPr>
        </p:nvSpPr>
        <p:spPr>
          <a:xfrm>
            <a:off x="601505" y="6473941"/>
            <a:ext cx="6865509" cy="416657"/>
          </a:xfrm>
          <a:prstGeom prst="rect">
            <a:avLst/>
          </a:prstGeom>
        </p:spPr>
        <p:txBody>
          <a:bodyPr vert="horz" lIns="104315" tIns="52157" rIns="104315" bIns="52157" rtlCol="0" anchor="ctr"/>
          <a:lstStyle>
            <a:lvl1pPr algn="l">
              <a:defRPr sz="11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9004192" y="6473941"/>
            <a:ext cx="483419" cy="416657"/>
          </a:xfrm>
          <a:prstGeom prst="rect">
            <a:avLst/>
          </a:prstGeom>
        </p:spPr>
        <p:txBody>
          <a:bodyPr vert="horz" lIns="104315" tIns="52157" rIns="104315" bIns="52157" rtlCol="0" anchor="ctr"/>
          <a:lstStyle>
            <a:lvl1pPr algn="r">
              <a:defRPr sz="1100" b="0" i="0">
                <a:solidFill>
                  <a:schemeClr val="tx1"/>
                </a:solidFill>
                <a:effectLst/>
                <a:latin typeface="+mn-l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521574" rtl="0" eaLnBrk="1" latinLnBrk="0" hangingPunct="1">
        <a:spcBef>
          <a:spcPct val="0"/>
        </a:spcBef>
        <a:buNone/>
        <a:defRPr sz="41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5984" indent="-325984" algn="l" defTabSz="521574" rtl="0" eaLnBrk="1" latinLnBrk="0" hangingPunct="1">
        <a:spcBef>
          <a:spcPts val="0"/>
        </a:spcBef>
        <a:spcAft>
          <a:spcPts val="1141"/>
        </a:spcAft>
        <a:buClr>
          <a:schemeClr val="tx1"/>
        </a:buClr>
        <a:buSzPct val="100000"/>
        <a:buFont typeface="Arial"/>
        <a:buChar char="•"/>
        <a:defRPr sz="2100" kern="1200" cap="none">
          <a:solidFill>
            <a:schemeClr val="tx1"/>
          </a:solidFill>
          <a:effectLst/>
          <a:latin typeface="+mn-lt"/>
          <a:ea typeface="+mn-ea"/>
          <a:cs typeface="+mn-cs"/>
        </a:defRPr>
      </a:lvl1pPr>
      <a:lvl2pPr marL="847557" indent="-325984" algn="l" defTabSz="521574" rtl="0" eaLnBrk="1" latinLnBrk="0" hangingPunct="1">
        <a:spcBef>
          <a:spcPts val="0"/>
        </a:spcBef>
        <a:spcAft>
          <a:spcPts val="1141"/>
        </a:spcAft>
        <a:buClr>
          <a:schemeClr val="tx1"/>
        </a:buClr>
        <a:buSzPct val="100000"/>
        <a:buFont typeface="Arial"/>
        <a:buChar char="•"/>
        <a:defRPr sz="1800" kern="1200" cap="none">
          <a:solidFill>
            <a:schemeClr val="tx1"/>
          </a:solidFill>
          <a:effectLst/>
          <a:latin typeface="+mn-lt"/>
          <a:ea typeface="+mn-ea"/>
          <a:cs typeface="+mn-cs"/>
        </a:defRPr>
      </a:lvl2pPr>
      <a:lvl3pPr marL="1369131" indent="-325984" algn="l" defTabSz="521574" rtl="0" eaLnBrk="1" latinLnBrk="0" hangingPunct="1">
        <a:spcBef>
          <a:spcPts val="0"/>
        </a:spcBef>
        <a:spcAft>
          <a:spcPts val="1141"/>
        </a:spcAft>
        <a:buClr>
          <a:schemeClr val="tx1"/>
        </a:buClr>
        <a:buSzPct val="100000"/>
        <a:buFont typeface="Arial"/>
        <a:buChar char="•"/>
        <a:defRPr sz="1600" kern="1200" cap="none">
          <a:solidFill>
            <a:schemeClr val="tx1"/>
          </a:solidFill>
          <a:effectLst/>
          <a:latin typeface="+mn-lt"/>
          <a:ea typeface="+mn-ea"/>
          <a:cs typeface="+mn-cs"/>
        </a:defRPr>
      </a:lvl3pPr>
      <a:lvl4pPr marL="1760311" indent="-195590"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4pPr>
      <a:lvl5pPr marL="2281885" indent="-195590"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5pPr>
      <a:lvl6pPr marL="2868656" indent="-260787"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6pPr>
      <a:lvl7pPr marL="3390229" indent="-260787"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7pPr>
      <a:lvl8pPr marL="3911803" indent="-260787"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8pPr>
      <a:lvl9pPr marL="4433377" indent="-260787" algn="l" defTabSz="521574" rtl="0" eaLnBrk="1" latinLnBrk="0" hangingPunct="1">
        <a:spcBef>
          <a:spcPts val="0"/>
        </a:spcBef>
        <a:spcAft>
          <a:spcPts val="1141"/>
        </a:spcAft>
        <a:buClr>
          <a:schemeClr val="tx1"/>
        </a:buClr>
        <a:buSzPct val="100000"/>
        <a:buFont typeface="Arial"/>
        <a:buChar char="•"/>
        <a:defRPr sz="1400" kern="1200" cap="none">
          <a:solidFill>
            <a:schemeClr val="tx1"/>
          </a:solidFill>
          <a:effectLst/>
          <a:latin typeface="+mn-lt"/>
          <a:ea typeface="+mn-ea"/>
          <a:cs typeface="+mn-cs"/>
        </a:defRPr>
      </a:lvl9pPr>
    </p:bodyStyle>
    <p:otherStyle>
      <a:defPPr>
        <a:defRPr lang="en-US"/>
      </a:defPPr>
      <a:lvl1pPr marL="0" algn="l" defTabSz="521574" rtl="0" eaLnBrk="1" latinLnBrk="0" hangingPunct="1">
        <a:defRPr sz="2100" kern="1200">
          <a:solidFill>
            <a:schemeClr val="tx1"/>
          </a:solidFill>
          <a:latin typeface="+mn-lt"/>
          <a:ea typeface="+mn-ea"/>
          <a:cs typeface="+mn-cs"/>
        </a:defRPr>
      </a:lvl1pPr>
      <a:lvl2pPr marL="521574" algn="l" defTabSz="521574" rtl="0" eaLnBrk="1" latinLnBrk="0" hangingPunct="1">
        <a:defRPr sz="2100" kern="1200">
          <a:solidFill>
            <a:schemeClr val="tx1"/>
          </a:solidFill>
          <a:latin typeface="+mn-lt"/>
          <a:ea typeface="+mn-ea"/>
          <a:cs typeface="+mn-cs"/>
        </a:defRPr>
      </a:lvl2pPr>
      <a:lvl3pPr marL="1043148" algn="l" defTabSz="521574" rtl="0" eaLnBrk="1" latinLnBrk="0" hangingPunct="1">
        <a:defRPr sz="2100" kern="1200">
          <a:solidFill>
            <a:schemeClr val="tx1"/>
          </a:solidFill>
          <a:latin typeface="+mn-lt"/>
          <a:ea typeface="+mn-ea"/>
          <a:cs typeface="+mn-cs"/>
        </a:defRPr>
      </a:lvl3pPr>
      <a:lvl4pPr marL="1564721" algn="l" defTabSz="521574" rtl="0" eaLnBrk="1" latinLnBrk="0" hangingPunct="1">
        <a:defRPr sz="2100" kern="1200">
          <a:solidFill>
            <a:schemeClr val="tx1"/>
          </a:solidFill>
          <a:latin typeface="+mn-lt"/>
          <a:ea typeface="+mn-ea"/>
          <a:cs typeface="+mn-cs"/>
        </a:defRPr>
      </a:lvl4pPr>
      <a:lvl5pPr marL="2086295" algn="l" defTabSz="521574" rtl="0" eaLnBrk="1" latinLnBrk="0" hangingPunct="1">
        <a:defRPr sz="2100" kern="1200">
          <a:solidFill>
            <a:schemeClr val="tx1"/>
          </a:solidFill>
          <a:latin typeface="+mn-lt"/>
          <a:ea typeface="+mn-ea"/>
          <a:cs typeface="+mn-cs"/>
        </a:defRPr>
      </a:lvl5pPr>
      <a:lvl6pPr marL="2607869" algn="l" defTabSz="521574" rtl="0" eaLnBrk="1" latinLnBrk="0" hangingPunct="1">
        <a:defRPr sz="2100" kern="1200">
          <a:solidFill>
            <a:schemeClr val="tx1"/>
          </a:solidFill>
          <a:latin typeface="+mn-lt"/>
          <a:ea typeface="+mn-ea"/>
          <a:cs typeface="+mn-cs"/>
        </a:defRPr>
      </a:lvl6pPr>
      <a:lvl7pPr marL="3129443" algn="l" defTabSz="521574" rtl="0" eaLnBrk="1" latinLnBrk="0" hangingPunct="1">
        <a:defRPr sz="2100" kern="1200">
          <a:solidFill>
            <a:schemeClr val="tx1"/>
          </a:solidFill>
          <a:latin typeface="+mn-lt"/>
          <a:ea typeface="+mn-ea"/>
          <a:cs typeface="+mn-cs"/>
        </a:defRPr>
      </a:lvl7pPr>
      <a:lvl8pPr marL="3651016" algn="l" defTabSz="521574" rtl="0" eaLnBrk="1" latinLnBrk="0" hangingPunct="1">
        <a:defRPr sz="2100" kern="1200">
          <a:solidFill>
            <a:schemeClr val="tx1"/>
          </a:solidFill>
          <a:latin typeface="+mn-lt"/>
          <a:ea typeface="+mn-ea"/>
          <a:cs typeface="+mn-cs"/>
        </a:defRPr>
      </a:lvl8pPr>
      <a:lvl9pPr marL="4172590" algn="l" defTabSz="52157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0"/>
            <a:ext cx="8610600" cy="3144066"/>
          </a:xfrm>
          <a:prstGeom prst="rect">
            <a:avLst/>
          </a:prstGeom>
        </p:spPr>
        <p:txBody>
          <a:bodyPr vert="horz" wrap="square" lIns="0" tIns="12065" rIns="0" bIns="0" rtlCol="0">
            <a:spAutoFit/>
          </a:bodyPr>
          <a:lstStyle/>
          <a:p>
            <a:pPr marL="12700" marR="5080" indent="6350" algn="ctr">
              <a:lnSpc>
                <a:spcPct val="106400"/>
              </a:lnSpc>
              <a:spcBef>
                <a:spcPts val="95"/>
              </a:spcBef>
            </a:pPr>
            <a:r>
              <a:rPr sz="4800" spc="385" dirty="0" smtClean="0"/>
              <a:t>Effect</a:t>
            </a:r>
            <a:r>
              <a:rPr sz="3650" spc="385" dirty="0" smtClean="0"/>
              <a:t> </a:t>
            </a:r>
            <a:r>
              <a:rPr sz="4800" spc="430" dirty="0" smtClean="0"/>
              <a:t>and</a:t>
            </a:r>
            <a:r>
              <a:rPr sz="3650" spc="430" dirty="0" smtClean="0"/>
              <a:t> </a:t>
            </a:r>
            <a:r>
              <a:rPr sz="4800" spc="220" dirty="0" smtClean="0"/>
              <a:t>impact</a:t>
            </a:r>
            <a:r>
              <a:rPr sz="3650" spc="220" dirty="0" smtClean="0"/>
              <a:t> </a:t>
            </a:r>
            <a:r>
              <a:rPr sz="4800" spc="535" dirty="0" smtClean="0"/>
              <a:t>of</a:t>
            </a:r>
            <a:r>
              <a:rPr sz="3650" spc="535" dirty="0" smtClean="0"/>
              <a:t>  </a:t>
            </a:r>
            <a:r>
              <a:rPr sz="4800" spc="225" dirty="0" smtClean="0"/>
              <a:t>merger</a:t>
            </a:r>
            <a:r>
              <a:rPr sz="3650" spc="225" dirty="0" smtClean="0"/>
              <a:t> </a:t>
            </a:r>
            <a:r>
              <a:rPr sz="4800" spc="434" dirty="0" smtClean="0"/>
              <a:t>and</a:t>
            </a:r>
            <a:r>
              <a:rPr sz="3650" spc="434" dirty="0" smtClean="0"/>
              <a:t> </a:t>
            </a:r>
            <a:r>
              <a:rPr sz="4800" spc="305" dirty="0"/>
              <a:t>acquisition</a:t>
            </a:r>
            <a:r>
              <a:rPr sz="3650" spc="305" dirty="0"/>
              <a:t> </a:t>
            </a:r>
            <a:r>
              <a:rPr sz="4800" spc="445" dirty="0"/>
              <a:t>on</a:t>
            </a:r>
            <a:r>
              <a:rPr sz="3650" spc="445" dirty="0"/>
              <a:t>  </a:t>
            </a:r>
            <a:r>
              <a:rPr sz="4800" spc="160" dirty="0"/>
              <a:t>employees</a:t>
            </a:r>
            <a:r>
              <a:rPr sz="3650" spc="530" dirty="0"/>
              <a:t> </a:t>
            </a:r>
            <a:r>
              <a:rPr sz="4800" spc="240" dirty="0" smtClean="0"/>
              <a:t>insistence</a:t>
            </a:r>
            <a:endParaRPr sz="4800" dirty="0"/>
          </a:p>
        </p:txBody>
      </p:sp>
      <p:sp>
        <p:nvSpPr>
          <p:cNvPr id="5" name="Content Placeholder 4"/>
          <p:cNvSpPr>
            <a:spLocks noGrp="1"/>
          </p:cNvSpPr>
          <p:nvPr>
            <p:ph idx="1"/>
          </p:nvPr>
        </p:nvSpPr>
        <p:spPr>
          <a:xfrm>
            <a:off x="927100" y="3019425"/>
            <a:ext cx="8886104" cy="4024183"/>
          </a:xfrm>
        </p:spPr>
        <p:txBody>
          <a:bodyPr>
            <a:normAutofit/>
          </a:bodyPr>
          <a:lstStyle/>
          <a:p>
            <a:pPr>
              <a:buNone/>
            </a:pPr>
            <a:r>
              <a:rPr lang="en-US" sz="3200" dirty="0" smtClean="0">
                <a:solidFill>
                  <a:schemeClr val="accent1">
                    <a:lumMod val="60000"/>
                    <a:lumOff val="40000"/>
                  </a:schemeClr>
                </a:solidFill>
              </a:rPr>
              <a:t>Submitted to : Dr. deepika jhamb</a:t>
            </a:r>
          </a:p>
          <a:p>
            <a:pPr>
              <a:buNone/>
            </a:pPr>
            <a:endParaRPr lang="en-US" sz="3200" dirty="0" smtClean="0">
              <a:solidFill>
                <a:schemeClr val="accent1">
                  <a:lumMod val="60000"/>
                  <a:lumOff val="40000"/>
                </a:schemeClr>
              </a:solidFill>
            </a:endParaRPr>
          </a:p>
          <a:p>
            <a:pPr>
              <a:buNone/>
            </a:pPr>
            <a:r>
              <a:rPr lang="en-US" sz="3200" dirty="0" smtClean="0">
                <a:solidFill>
                  <a:schemeClr val="accent1">
                    <a:lumMod val="60000"/>
                    <a:lumOff val="40000"/>
                  </a:schemeClr>
                </a:solidFill>
              </a:rPr>
              <a:t>Submitted by: Shivangi kapoor</a:t>
            </a:r>
          </a:p>
          <a:p>
            <a:pPr>
              <a:buNone/>
            </a:pPr>
            <a:r>
              <a:rPr lang="en-US" sz="3200" dirty="0" smtClean="0">
                <a:solidFill>
                  <a:schemeClr val="accent1">
                    <a:lumMod val="60000"/>
                    <a:lumOff val="40000"/>
                  </a:schemeClr>
                </a:solidFill>
              </a:rPr>
              <a:t>                           1620991304</a:t>
            </a:r>
            <a:endParaRPr lang="en-US" sz="3200" dirty="0">
              <a:solidFill>
                <a:schemeClr val="accent1">
                  <a:lumMod val="60000"/>
                  <a:lumOff val="40000"/>
                </a:schemeClr>
              </a:solidFill>
            </a:endParaRPr>
          </a:p>
        </p:txBody>
      </p:sp>
      <p:sp>
        <p:nvSpPr>
          <p:cNvPr id="3" name="object 3"/>
          <p:cNvSpPr/>
          <p:nvPr/>
        </p:nvSpPr>
        <p:spPr>
          <a:xfrm>
            <a:off x="0" y="200024"/>
            <a:ext cx="10693400" cy="7362825"/>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506" y="1130899"/>
            <a:ext cx="8886104" cy="688650"/>
          </a:xfrm>
          <a:prstGeom prst="rect">
            <a:avLst/>
          </a:prstGeom>
        </p:spPr>
        <p:txBody>
          <a:bodyPr vert="horz" wrap="square" lIns="0" tIns="11430" rIns="0" bIns="0" rtlCol="0">
            <a:spAutoFit/>
          </a:bodyPr>
          <a:lstStyle/>
          <a:p>
            <a:pPr marL="294640" algn="ctr">
              <a:lnSpc>
                <a:spcPct val="100000"/>
              </a:lnSpc>
              <a:spcBef>
                <a:spcPts val="90"/>
              </a:spcBef>
            </a:pPr>
            <a:r>
              <a:rPr sz="4400" u="sng" spc="200" dirty="0"/>
              <a:t>Objectives</a:t>
            </a:r>
          </a:p>
        </p:txBody>
      </p:sp>
      <p:sp>
        <p:nvSpPr>
          <p:cNvPr id="3" name="object 3"/>
          <p:cNvSpPr txBox="1"/>
          <p:nvPr/>
        </p:nvSpPr>
        <p:spPr>
          <a:xfrm>
            <a:off x="1079500" y="3073671"/>
            <a:ext cx="8839200" cy="3648306"/>
          </a:xfrm>
          <a:prstGeom prst="rect">
            <a:avLst/>
          </a:prstGeom>
        </p:spPr>
        <p:txBody>
          <a:bodyPr vert="horz" wrap="square" lIns="0" tIns="11430" rIns="0" bIns="0" rtlCol="0">
            <a:spAutoFit/>
          </a:bodyPr>
          <a:lstStyle/>
          <a:p>
            <a:pPr marL="12700" marR="5080" indent="8890" algn="ctr">
              <a:lnSpc>
                <a:spcPct val="124200"/>
              </a:lnSpc>
              <a:spcBef>
                <a:spcPts val="90"/>
              </a:spcBef>
              <a:buFont typeface="Wingdings" pitchFamily="2" charset="2"/>
              <a:buChar char="Ø"/>
            </a:pPr>
            <a:r>
              <a:rPr sz="2800" spc="160" dirty="0">
                <a:solidFill>
                  <a:schemeClr val="accent1">
                    <a:lumMod val="60000"/>
                    <a:lumOff val="40000"/>
                  </a:schemeClr>
                </a:solidFill>
                <a:latin typeface="Verdana"/>
                <a:cs typeface="Verdana"/>
              </a:rPr>
              <a:t>To </a:t>
            </a:r>
            <a:r>
              <a:rPr sz="2800" spc="80" dirty="0">
                <a:solidFill>
                  <a:schemeClr val="accent1">
                    <a:lumMod val="60000"/>
                    <a:lumOff val="40000"/>
                  </a:schemeClr>
                </a:solidFill>
                <a:latin typeface="Verdana"/>
                <a:cs typeface="Verdana"/>
              </a:rPr>
              <a:t>show </a:t>
            </a:r>
            <a:r>
              <a:rPr sz="2800" spc="85" dirty="0">
                <a:solidFill>
                  <a:schemeClr val="accent1">
                    <a:lumMod val="60000"/>
                    <a:lumOff val="40000"/>
                  </a:schemeClr>
                </a:solidFill>
                <a:latin typeface="Verdana"/>
                <a:cs typeface="Verdana"/>
              </a:rPr>
              <a:t>the </a:t>
            </a:r>
            <a:r>
              <a:rPr sz="2800" spc="145" dirty="0">
                <a:solidFill>
                  <a:schemeClr val="accent1">
                    <a:lumMod val="60000"/>
                    <a:lumOff val="40000"/>
                  </a:schemeClr>
                </a:solidFill>
                <a:latin typeface="Verdana"/>
                <a:cs typeface="Verdana"/>
              </a:rPr>
              <a:t>impact </a:t>
            </a:r>
            <a:r>
              <a:rPr sz="2800" spc="330" dirty="0">
                <a:solidFill>
                  <a:schemeClr val="accent1">
                    <a:lumMod val="60000"/>
                    <a:lumOff val="40000"/>
                  </a:schemeClr>
                </a:solidFill>
                <a:latin typeface="Verdana"/>
                <a:cs typeface="Verdana"/>
              </a:rPr>
              <a:t>of </a:t>
            </a:r>
            <a:r>
              <a:rPr sz="2800" spc="200" dirty="0">
                <a:solidFill>
                  <a:schemeClr val="accent1">
                    <a:lumMod val="60000"/>
                    <a:lumOff val="40000"/>
                  </a:schemeClr>
                </a:solidFill>
                <a:latin typeface="Verdana"/>
                <a:cs typeface="Verdana"/>
              </a:rPr>
              <a:t>M&amp;A </a:t>
            </a:r>
            <a:r>
              <a:rPr sz="2800" spc="280" dirty="0">
                <a:solidFill>
                  <a:schemeClr val="accent1">
                    <a:lumMod val="60000"/>
                    <a:lumOff val="40000"/>
                  </a:schemeClr>
                </a:solidFill>
                <a:latin typeface="Verdana"/>
                <a:cs typeface="Verdana"/>
              </a:rPr>
              <a:t>on </a:t>
            </a:r>
            <a:r>
              <a:rPr sz="2800" spc="155" dirty="0">
                <a:solidFill>
                  <a:schemeClr val="accent1">
                    <a:lumMod val="60000"/>
                    <a:lumOff val="40000"/>
                  </a:schemeClr>
                </a:solidFill>
                <a:latin typeface="Verdana"/>
                <a:cs typeface="Verdana"/>
              </a:rPr>
              <a:t>job </a:t>
            </a:r>
            <a:r>
              <a:rPr sz="2800" spc="175" dirty="0">
                <a:solidFill>
                  <a:schemeClr val="accent1">
                    <a:lumMod val="60000"/>
                    <a:lumOff val="40000"/>
                  </a:schemeClr>
                </a:solidFill>
                <a:latin typeface="Verdana"/>
                <a:cs typeface="Verdana"/>
              </a:rPr>
              <a:t>motivation  </a:t>
            </a:r>
            <a:r>
              <a:rPr sz="2800" spc="270" dirty="0">
                <a:solidFill>
                  <a:schemeClr val="accent1">
                    <a:lumMod val="60000"/>
                    <a:lumOff val="40000"/>
                  </a:schemeClr>
                </a:solidFill>
                <a:latin typeface="Verdana"/>
                <a:cs typeface="Verdana"/>
              </a:rPr>
              <a:t>and </a:t>
            </a:r>
            <a:r>
              <a:rPr sz="2800" spc="155" dirty="0">
                <a:solidFill>
                  <a:schemeClr val="accent1">
                    <a:lumMod val="60000"/>
                    <a:lumOff val="40000"/>
                  </a:schemeClr>
                </a:solidFill>
                <a:latin typeface="Verdana"/>
                <a:cs typeface="Verdana"/>
              </a:rPr>
              <a:t>job </a:t>
            </a:r>
            <a:r>
              <a:rPr sz="2800" spc="160" dirty="0">
                <a:solidFill>
                  <a:schemeClr val="accent1">
                    <a:lumMod val="60000"/>
                    <a:lumOff val="40000"/>
                  </a:schemeClr>
                </a:solidFill>
                <a:latin typeface="Verdana"/>
                <a:cs typeface="Verdana"/>
              </a:rPr>
              <a:t>security </a:t>
            </a:r>
            <a:r>
              <a:rPr sz="2800" spc="330" dirty="0">
                <a:solidFill>
                  <a:schemeClr val="accent1">
                    <a:lumMod val="60000"/>
                    <a:lumOff val="40000"/>
                  </a:schemeClr>
                </a:solidFill>
                <a:latin typeface="Verdana"/>
                <a:cs typeface="Verdana"/>
              </a:rPr>
              <a:t>of </a:t>
            </a:r>
            <a:r>
              <a:rPr sz="2800" spc="85" dirty="0">
                <a:solidFill>
                  <a:schemeClr val="accent1">
                    <a:lumMod val="60000"/>
                    <a:lumOff val="40000"/>
                  </a:schemeClr>
                </a:solidFill>
                <a:latin typeface="Verdana"/>
                <a:cs typeface="Verdana"/>
              </a:rPr>
              <a:t>the </a:t>
            </a:r>
            <a:r>
              <a:rPr sz="2800" spc="110" dirty="0">
                <a:solidFill>
                  <a:schemeClr val="accent1">
                    <a:lumMod val="60000"/>
                    <a:lumOff val="40000"/>
                  </a:schemeClr>
                </a:solidFill>
                <a:latin typeface="Verdana"/>
                <a:cs typeface="Verdana"/>
              </a:rPr>
              <a:t>employees’ </a:t>
            </a:r>
            <a:r>
              <a:rPr sz="2800" spc="220" dirty="0">
                <a:solidFill>
                  <a:schemeClr val="accent1">
                    <a:lumMod val="60000"/>
                    <a:lumOff val="40000"/>
                  </a:schemeClr>
                </a:solidFill>
                <a:latin typeface="Verdana"/>
                <a:cs typeface="Verdana"/>
              </a:rPr>
              <a:t>working </a:t>
            </a:r>
            <a:r>
              <a:rPr sz="2800" spc="254" dirty="0">
                <a:solidFill>
                  <a:schemeClr val="accent1">
                    <a:lumMod val="60000"/>
                    <a:lumOff val="40000"/>
                  </a:schemeClr>
                </a:solidFill>
                <a:latin typeface="Verdana"/>
                <a:cs typeface="Verdana"/>
              </a:rPr>
              <a:t>in  </a:t>
            </a:r>
            <a:r>
              <a:rPr sz="2800" spc="190" dirty="0">
                <a:solidFill>
                  <a:schemeClr val="accent1">
                    <a:lumMod val="60000"/>
                    <a:lumOff val="40000"/>
                  </a:schemeClr>
                </a:solidFill>
                <a:latin typeface="Verdana"/>
                <a:cs typeface="Verdana"/>
              </a:rPr>
              <a:t>banking </a:t>
            </a:r>
            <a:r>
              <a:rPr sz="2800" spc="135" dirty="0">
                <a:solidFill>
                  <a:schemeClr val="accent1">
                    <a:lumMod val="60000"/>
                    <a:lumOff val="40000"/>
                  </a:schemeClr>
                </a:solidFill>
                <a:latin typeface="Verdana"/>
                <a:cs typeface="Verdana"/>
              </a:rPr>
              <a:t>sector </a:t>
            </a:r>
            <a:r>
              <a:rPr sz="2800" spc="330" dirty="0">
                <a:solidFill>
                  <a:schemeClr val="accent1">
                    <a:lumMod val="60000"/>
                    <a:lumOff val="40000"/>
                  </a:schemeClr>
                </a:solidFill>
                <a:latin typeface="Verdana"/>
                <a:cs typeface="Verdana"/>
              </a:rPr>
              <a:t>of</a:t>
            </a:r>
            <a:r>
              <a:rPr sz="2800" spc="660" dirty="0">
                <a:solidFill>
                  <a:schemeClr val="accent1">
                    <a:lumMod val="60000"/>
                    <a:lumOff val="40000"/>
                  </a:schemeClr>
                </a:solidFill>
                <a:latin typeface="Verdana"/>
                <a:cs typeface="Verdana"/>
              </a:rPr>
              <a:t> </a:t>
            </a:r>
            <a:r>
              <a:rPr sz="2800" spc="185" dirty="0">
                <a:solidFill>
                  <a:schemeClr val="accent1">
                    <a:lumMod val="60000"/>
                    <a:lumOff val="40000"/>
                  </a:schemeClr>
                </a:solidFill>
                <a:latin typeface="Verdana"/>
                <a:cs typeface="Verdana"/>
              </a:rPr>
              <a:t>Pakistan</a:t>
            </a:r>
            <a:endParaRPr sz="2800" dirty="0">
              <a:solidFill>
                <a:schemeClr val="accent1">
                  <a:lumMod val="60000"/>
                  <a:lumOff val="40000"/>
                </a:schemeClr>
              </a:solidFill>
              <a:latin typeface="Verdana"/>
              <a:cs typeface="Verdana"/>
            </a:endParaRPr>
          </a:p>
          <a:p>
            <a:pPr>
              <a:lnSpc>
                <a:spcPct val="100000"/>
              </a:lnSpc>
              <a:spcBef>
                <a:spcPts val="40"/>
              </a:spcBef>
            </a:pPr>
            <a:endParaRPr sz="2800" dirty="0">
              <a:solidFill>
                <a:schemeClr val="accent1">
                  <a:lumMod val="60000"/>
                  <a:lumOff val="40000"/>
                </a:schemeClr>
              </a:solidFill>
              <a:latin typeface="Times New Roman"/>
              <a:cs typeface="Times New Roman"/>
            </a:endParaRPr>
          </a:p>
          <a:p>
            <a:pPr marL="49530" marR="25400" algn="ctr">
              <a:lnSpc>
                <a:spcPct val="124200"/>
              </a:lnSpc>
              <a:spcBef>
                <a:spcPts val="5"/>
              </a:spcBef>
              <a:buFont typeface="Wingdings" pitchFamily="2" charset="2"/>
              <a:buChar char="Ø"/>
            </a:pPr>
            <a:r>
              <a:rPr sz="2800" spc="160" dirty="0">
                <a:solidFill>
                  <a:schemeClr val="accent1">
                    <a:lumMod val="60000"/>
                    <a:lumOff val="40000"/>
                  </a:schemeClr>
                </a:solidFill>
                <a:latin typeface="Verdana"/>
                <a:cs typeface="Verdana"/>
              </a:rPr>
              <a:t>To </a:t>
            </a:r>
            <a:r>
              <a:rPr sz="2800" spc="80" dirty="0">
                <a:solidFill>
                  <a:schemeClr val="accent1">
                    <a:lumMod val="60000"/>
                    <a:lumOff val="40000"/>
                  </a:schemeClr>
                </a:solidFill>
                <a:latin typeface="Verdana"/>
                <a:cs typeface="Verdana"/>
              </a:rPr>
              <a:t>show </a:t>
            </a:r>
            <a:r>
              <a:rPr sz="2800" spc="85" dirty="0">
                <a:solidFill>
                  <a:schemeClr val="accent1">
                    <a:lumMod val="60000"/>
                    <a:lumOff val="40000"/>
                  </a:schemeClr>
                </a:solidFill>
                <a:latin typeface="Verdana"/>
                <a:cs typeface="Verdana"/>
              </a:rPr>
              <a:t>the </a:t>
            </a:r>
            <a:r>
              <a:rPr sz="2800" spc="145" dirty="0">
                <a:solidFill>
                  <a:schemeClr val="accent1">
                    <a:lumMod val="60000"/>
                    <a:lumOff val="40000"/>
                  </a:schemeClr>
                </a:solidFill>
                <a:latin typeface="Verdana"/>
                <a:cs typeface="Verdana"/>
              </a:rPr>
              <a:t>impact </a:t>
            </a:r>
            <a:r>
              <a:rPr sz="2800" spc="105" dirty="0">
                <a:solidFill>
                  <a:schemeClr val="accent1">
                    <a:lumMod val="60000"/>
                    <a:lumOff val="40000"/>
                  </a:schemeClr>
                </a:solidFill>
                <a:latin typeface="Verdana"/>
                <a:cs typeface="Verdana"/>
              </a:rPr>
              <a:t>how </a:t>
            </a:r>
            <a:r>
              <a:rPr sz="2800" spc="110" dirty="0">
                <a:solidFill>
                  <a:schemeClr val="accent1">
                    <a:lumMod val="60000"/>
                    <a:lumOff val="40000"/>
                  </a:schemeClr>
                </a:solidFill>
                <a:latin typeface="Verdana"/>
                <a:cs typeface="Verdana"/>
              </a:rPr>
              <a:t>employees </a:t>
            </a:r>
            <a:r>
              <a:rPr sz="2800" spc="250" dirty="0">
                <a:solidFill>
                  <a:schemeClr val="accent1">
                    <a:lumMod val="60000"/>
                    <a:lumOff val="40000"/>
                  </a:schemeClr>
                </a:solidFill>
                <a:latin typeface="Verdana"/>
                <a:cs typeface="Verdana"/>
              </a:rPr>
              <a:t>feel </a:t>
            </a:r>
            <a:r>
              <a:rPr sz="2800" spc="254" dirty="0">
                <a:solidFill>
                  <a:schemeClr val="accent1">
                    <a:lumMod val="60000"/>
                    <a:lumOff val="40000"/>
                  </a:schemeClr>
                </a:solidFill>
                <a:latin typeface="Verdana"/>
                <a:cs typeface="Verdana"/>
              </a:rPr>
              <a:t>in </a:t>
            </a:r>
            <a:r>
              <a:rPr sz="2800" spc="85" dirty="0">
                <a:solidFill>
                  <a:schemeClr val="accent1">
                    <a:lumMod val="60000"/>
                    <a:lumOff val="40000"/>
                  </a:schemeClr>
                </a:solidFill>
                <a:latin typeface="Verdana"/>
                <a:cs typeface="Verdana"/>
              </a:rPr>
              <a:t>the  </a:t>
            </a:r>
            <a:r>
              <a:rPr sz="2800" spc="120" dirty="0">
                <a:solidFill>
                  <a:schemeClr val="accent1">
                    <a:lumMod val="60000"/>
                    <a:lumOff val="40000"/>
                  </a:schemeClr>
                </a:solidFill>
                <a:latin typeface="Verdana"/>
                <a:cs typeface="Verdana"/>
              </a:rPr>
              <a:t>new </a:t>
            </a:r>
            <a:r>
              <a:rPr sz="2800" spc="180" dirty="0">
                <a:solidFill>
                  <a:schemeClr val="accent1">
                    <a:lumMod val="60000"/>
                    <a:lumOff val="40000"/>
                  </a:schemeClr>
                </a:solidFill>
                <a:latin typeface="Verdana"/>
                <a:cs typeface="Verdana"/>
              </a:rPr>
              <a:t>merged</a:t>
            </a:r>
            <a:r>
              <a:rPr sz="2800" spc="525" dirty="0">
                <a:solidFill>
                  <a:schemeClr val="accent1">
                    <a:lumMod val="60000"/>
                    <a:lumOff val="40000"/>
                  </a:schemeClr>
                </a:solidFill>
                <a:latin typeface="Verdana"/>
                <a:cs typeface="Verdana"/>
              </a:rPr>
              <a:t> </a:t>
            </a:r>
            <a:r>
              <a:rPr sz="2800" spc="180" dirty="0">
                <a:solidFill>
                  <a:schemeClr val="accent1">
                    <a:lumMod val="60000"/>
                    <a:lumOff val="40000"/>
                  </a:schemeClr>
                </a:solidFill>
                <a:latin typeface="Verdana"/>
                <a:cs typeface="Verdana"/>
              </a:rPr>
              <a:t>environment</a:t>
            </a:r>
            <a:endParaRPr sz="2800" dirty="0">
              <a:solidFill>
                <a:schemeClr val="accent1">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2100" y="855048"/>
            <a:ext cx="4562297" cy="750205"/>
          </a:xfrm>
          <a:prstGeom prst="rect">
            <a:avLst/>
          </a:prstGeom>
        </p:spPr>
        <p:txBody>
          <a:bodyPr vert="horz" wrap="square" lIns="0" tIns="11430" rIns="0" bIns="0" rtlCol="0">
            <a:spAutoFit/>
          </a:bodyPr>
          <a:lstStyle/>
          <a:p>
            <a:pPr marL="12700" algn="ctr">
              <a:lnSpc>
                <a:spcPct val="100000"/>
              </a:lnSpc>
              <a:spcBef>
                <a:spcPts val="90"/>
              </a:spcBef>
            </a:pPr>
            <a:r>
              <a:rPr sz="4800" u="sng" spc="80" dirty="0"/>
              <a:t>Hypothesis</a:t>
            </a:r>
          </a:p>
        </p:txBody>
      </p:sp>
      <p:sp>
        <p:nvSpPr>
          <p:cNvPr id="3" name="object 3"/>
          <p:cNvSpPr txBox="1"/>
          <p:nvPr/>
        </p:nvSpPr>
        <p:spPr>
          <a:xfrm>
            <a:off x="1003300" y="2957145"/>
            <a:ext cx="8092616" cy="2544799"/>
          </a:xfrm>
          <a:prstGeom prst="rect">
            <a:avLst/>
          </a:prstGeom>
        </p:spPr>
        <p:txBody>
          <a:bodyPr vert="horz" wrap="square" lIns="0" tIns="12700" rIns="0" bIns="0" rtlCol="0">
            <a:spAutoFit/>
          </a:bodyPr>
          <a:lstStyle/>
          <a:p>
            <a:pPr marL="67945" marR="62230" algn="ctr">
              <a:lnSpc>
                <a:spcPct val="107400"/>
              </a:lnSpc>
              <a:spcBef>
                <a:spcPts val="100"/>
              </a:spcBef>
              <a:buFont typeface="Wingdings" pitchFamily="2" charset="2"/>
              <a:buChar char="Ø"/>
            </a:pPr>
            <a:r>
              <a:rPr sz="3050" spc="-135" dirty="0">
                <a:solidFill>
                  <a:schemeClr val="accent1">
                    <a:lumMod val="60000"/>
                    <a:lumOff val="40000"/>
                  </a:schemeClr>
                </a:solidFill>
                <a:latin typeface="Verdana"/>
                <a:cs typeface="Verdana"/>
              </a:rPr>
              <a:t>Ho1: </a:t>
            </a:r>
            <a:r>
              <a:rPr sz="3050" spc="250" dirty="0">
                <a:solidFill>
                  <a:schemeClr val="accent1">
                    <a:lumMod val="60000"/>
                    <a:lumOff val="40000"/>
                  </a:schemeClr>
                </a:solidFill>
                <a:latin typeface="Verdana"/>
                <a:cs typeface="Verdana"/>
              </a:rPr>
              <a:t>M&amp;A </a:t>
            </a:r>
            <a:r>
              <a:rPr sz="3050" spc="75" dirty="0">
                <a:solidFill>
                  <a:schemeClr val="accent1">
                    <a:lumMod val="60000"/>
                    <a:lumOff val="40000"/>
                  </a:schemeClr>
                </a:solidFill>
                <a:latin typeface="Verdana"/>
                <a:cs typeface="Verdana"/>
              </a:rPr>
              <a:t>has </a:t>
            </a:r>
            <a:r>
              <a:rPr sz="3050" spc="275" dirty="0">
                <a:solidFill>
                  <a:schemeClr val="accent1">
                    <a:lumMod val="60000"/>
                    <a:lumOff val="40000"/>
                  </a:schemeClr>
                </a:solidFill>
                <a:latin typeface="Verdana"/>
                <a:cs typeface="Verdana"/>
              </a:rPr>
              <a:t>a </a:t>
            </a:r>
            <a:r>
              <a:rPr sz="3050" spc="165" dirty="0">
                <a:solidFill>
                  <a:schemeClr val="accent1">
                    <a:lumMod val="60000"/>
                    <a:lumOff val="40000"/>
                  </a:schemeClr>
                </a:solidFill>
                <a:latin typeface="Verdana"/>
                <a:cs typeface="Verdana"/>
              </a:rPr>
              <a:t>negative </a:t>
            </a:r>
            <a:r>
              <a:rPr sz="3050" spc="180" dirty="0">
                <a:solidFill>
                  <a:schemeClr val="accent1">
                    <a:lumMod val="60000"/>
                    <a:lumOff val="40000"/>
                  </a:schemeClr>
                </a:solidFill>
                <a:latin typeface="Verdana"/>
                <a:cs typeface="Verdana"/>
              </a:rPr>
              <a:t>impact  </a:t>
            </a:r>
            <a:r>
              <a:rPr sz="3050" spc="365" dirty="0">
                <a:solidFill>
                  <a:schemeClr val="accent1">
                    <a:lumMod val="60000"/>
                    <a:lumOff val="40000"/>
                  </a:schemeClr>
                </a:solidFill>
                <a:latin typeface="Verdana"/>
                <a:cs typeface="Verdana"/>
              </a:rPr>
              <a:t>on </a:t>
            </a:r>
            <a:r>
              <a:rPr sz="3050" spc="95" dirty="0">
                <a:solidFill>
                  <a:schemeClr val="accent1">
                    <a:lumMod val="60000"/>
                    <a:lumOff val="40000"/>
                  </a:schemeClr>
                </a:solidFill>
                <a:latin typeface="Verdana"/>
                <a:cs typeface="Verdana"/>
              </a:rPr>
              <a:t>the </a:t>
            </a:r>
            <a:r>
              <a:rPr sz="3050" spc="65" dirty="0">
                <a:solidFill>
                  <a:schemeClr val="accent1">
                    <a:lumMod val="60000"/>
                    <a:lumOff val="40000"/>
                  </a:schemeClr>
                </a:solidFill>
                <a:latin typeface="Verdana"/>
                <a:cs typeface="Verdana"/>
              </a:rPr>
              <a:t>employee’s </a:t>
            </a:r>
            <a:r>
              <a:rPr sz="3050" spc="200" dirty="0">
                <a:solidFill>
                  <a:schemeClr val="accent1">
                    <a:lumMod val="60000"/>
                    <a:lumOff val="40000"/>
                  </a:schemeClr>
                </a:solidFill>
                <a:latin typeface="Verdana"/>
                <a:cs typeface="Verdana"/>
              </a:rPr>
              <a:t>job</a:t>
            </a:r>
            <a:r>
              <a:rPr sz="3050" spc="90" dirty="0">
                <a:solidFill>
                  <a:schemeClr val="accent1">
                    <a:lumMod val="60000"/>
                    <a:lumOff val="40000"/>
                  </a:schemeClr>
                </a:solidFill>
                <a:latin typeface="Verdana"/>
                <a:cs typeface="Verdana"/>
              </a:rPr>
              <a:t> </a:t>
            </a:r>
            <a:r>
              <a:rPr sz="3050" spc="140" dirty="0">
                <a:solidFill>
                  <a:schemeClr val="accent1">
                    <a:lumMod val="60000"/>
                    <a:lumOff val="40000"/>
                  </a:schemeClr>
                </a:solidFill>
                <a:latin typeface="Verdana"/>
                <a:cs typeface="Verdana"/>
              </a:rPr>
              <a:t>security.</a:t>
            </a:r>
            <a:endParaRPr sz="3050" dirty="0">
              <a:solidFill>
                <a:schemeClr val="accent1">
                  <a:lumMod val="60000"/>
                  <a:lumOff val="40000"/>
                </a:schemeClr>
              </a:solidFill>
              <a:latin typeface="Verdana"/>
              <a:cs typeface="Verdana"/>
            </a:endParaRPr>
          </a:p>
          <a:p>
            <a:pPr>
              <a:lnSpc>
                <a:spcPct val="100000"/>
              </a:lnSpc>
              <a:spcBef>
                <a:spcPts val="20"/>
              </a:spcBef>
            </a:pPr>
            <a:endParaRPr sz="3400" dirty="0">
              <a:solidFill>
                <a:schemeClr val="accent1">
                  <a:lumMod val="60000"/>
                  <a:lumOff val="40000"/>
                </a:schemeClr>
              </a:solidFill>
              <a:latin typeface="Times New Roman"/>
              <a:cs typeface="Times New Roman"/>
            </a:endParaRPr>
          </a:p>
          <a:p>
            <a:pPr marL="12700" marR="5080" algn="ctr">
              <a:lnSpc>
                <a:spcPct val="107400"/>
              </a:lnSpc>
              <a:spcBef>
                <a:spcPts val="5"/>
              </a:spcBef>
              <a:buFont typeface="Wingdings" pitchFamily="2" charset="2"/>
              <a:buChar char="Ø"/>
            </a:pPr>
            <a:r>
              <a:rPr sz="3050" spc="30" dirty="0">
                <a:solidFill>
                  <a:schemeClr val="accent1">
                    <a:lumMod val="60000"/>
                    <a:lumOff val="40000"/>
                  </a:schemeClr>
                </a:solidFill>
                <a:latin typeface="Verdana"/>
                <a:cs typeface="Verdana"/>
              </a:rPr>
              <a:t>Ho1:M&amp;A </a:t>
            </a:r>
            <a:r>
              <a:rPr sz="3050" spc="75" dirty="0">
                <a:solidFill>
                  <a:schemeClr val="accent1">
                    <a:lumMod val="60000"/>
                    <a:lumOff val="40000"/>
                  </a:schemeClr>
                </a:solidFill>
                <a:latin typeface="Verdana"/>
                <a:cs typeface="Verdana"/>
              </a:rPr>
              <a:t>has </a:t>
            </a:r>
            <a:r>
              <a:rPr sz="3050" spc="165" dirty="0">
                <a:solidFill>
                  <a:schemeClr val="accent1">
                    <a:lumMod val="60000"/>
                    <a:lumOff val="40000"/>
                  </a:schemeClr>
                </a:solidFill>
                <a:latin typeface="Verdana"/>
                <a:cs typeface="Verdana"/>
              </a:rPr>
              <a:t>negative </a:t>
            </a:r>
            <a:r>
              <a:rPr sz="3050" spc="180" dirty="0">
                <a:solidFill>
                  <a:schemeClr val="accent1">
                    <a:lumMod val="60000"/>
                    <a:lumOff val="40000"/>
                  </a:schemeClr>
                </a:solidFill>
                <a:latin typeface="Verdana"/>
                <a:cs typeface="Verdana"/>
              </a:rPr>
              <a:t>impact </a:t>
            </a:r>
            <a:r>
              <a:rPr sz="3050" spc="365" dirty="0">
                <a:solidFill>
                  <a:schemeClr val="accent1">
                    <a:lumMod val="60000"/>
                    <a:lumOff val="40000"/>
                  </a:schemeClr>
                </a:solidFill>
                <a:latin typeface="Verdana"/>
                <a:cs typeface="Verdana"/>
              </a:rPr>
              <a:t>on  </a:t>
            </a:r>
            <a:r>
              <a:rPr sz="3050" spc="65" dirty="0">
                <a:solidFill>
                  <a:schemeClr val="accent1">
                    <a:lumMod val="60000"/>
                    <a:lumOff val="40000"/>
                  </a:schemeClr>
                </a:solidFill>
                <a:latin typeface="Verdana"/>
                <a:cs typeface="Verdana"/>
              </a:rPr>
              <a:t>employee’s </a:t>
            </a:r>
            <a:r>
              <a:rPr sz="3050" spc="200" dirty="0">
                <a:solidFill>
                  <a:schemeClr val="accent1">
                    <a:lumMod val="60000"/>
                    <a:lumOff val="40000"/>
                  </a:schemeClr>
                </a:solidFill>
                <a:latin typeface="Verdana"/>
                <a:cs typeface="Verdana"/>
              </a:rPr>
              <a:t>job</a:t>
            </a:r>
            <a:r>
              <a:rPr sz="3050" spc="-325" dirty="0">
                <a:solidFill>
                  <a:schemeClr val="accent1">
                    <a:lumMod val="60000"/>
                    <a:lumOff val="40000"/>
                  </a:schemeClr>
                </a:solidFill>
                <a:latin typeface="Verdana"/>
                <a:cs typeface="Verdana"/>
              </a:rPr>
              <a:t> </a:t>
            </a:r>
            <a:r>
              <a:rPr sz="3050" spc="195" dirty="0">
                <a:solidFill>
                  <a:schemeClr val="accent1">
                    <a:lumMod val="60000"/>
                    <a:lumOff val="40000"/>
                  </a:schemeClr>
                </a:solidFill>
                <a:latin typeface="Verdana"/>
                <a:cs typeface="Verdana"/>
              </a:rPr>
              <a:t>motivation</a:t>
            </a:r>
            <a:r>
              <a:rPr sz="3050" spc="195" dirty="0">
                <a:solidFill>
                  <a:srgbClr val="FF7777"/>
                </a:solidFill>
                <a:latin typeface="Verdana"/>
                <a:cs typeface="Verdana"/>
              </a:rPr>
              <a:t>.</a:t>
            </a:r>
            <a:endParaRPr sz="3050" dirty="0">
              <a:latin typeface="Verdana"/>
              <a:cs typeface="Verdana"/>
            </a:endParaRPr>
          </a:p>
        </p:txBody>
      </p:sp>
      <p:sp>
        <p:nvSpPr>
          <p:cNvPr id="4" name="object 4"/>
          <p:cNvSpPr/>
          <p:nvPr/>
        </p:nvSpPr>
        <p:spPr>
          <a:xfrm>
            <a:off x="1712315" y="5574525"/>
            <a:ext cx="53340" cy="53340"/>
          </a:xfrm>
          <a:custGeom>
            <a:avLst/>
            <a:gdLst/>
            <a:ahLst/>
            <a:cxnLst/>
            <a:rect l="l" t="t" r="r" b="b"/>
            <a:pathLst>
              <a:path w="53339" h="53339">
                <a:moveTo>
                  <a:pt x="26428" y="0"/>
                </a:moveTo>
                <a:lnTo>
                  <a:pt x="0" y="26428"/>
                </a:lnTo>
                <a:lnTo>
                  <a:pt x="26428" y="52857"/>
                </a:lnTo>
                <a:lnTo>
                  <a:pt x="52844" y="26428"/>
                </a:lnTo>
                <a:lnTo>
                  <a:pt x="26428" y="0"/>
                </a:lnTo>
                <a:close/>
              </a:path>
            </a:pathLst>
          </a:custGeom>
          <a:solidFill>
            <a:srgbClr val="000000"/>
          </a:solidFill>
        </p:spPr>
        <p:txBody>
          <a:bodyPr wrap="square" lIns="0" tIns="0" rIns="0" bIns="0" rtlCol="0"/>
          <a:lstStyle/>
          <a:p>
            <a:endParaRPr/>
          </a:p>
        </p:txBody>
      </p:sp>
      <p:sp>
        <p:nvSpPr>
          <p:cNvPr id="5" name="object 5"/>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266825"/>
            <a:ext cx="8886104" cy="1605939"/>
          </a:xfrm>
        </p:spPr>
        <p:txBody>
          <a:bodyPr>
            <a:noAutofit/>
          </a:bodyPr>
          <a:lstStyle/>
          <a:p>
            <a:pPr algn="ctr"/>
            <a:r>
              <a:rPr lang="en-IN" sz="4800" u="sng" dirty="0" smtClean="0">
                <a:latin typeface="Baskerville Old Face" pitchFamily="18" charset="0"/>
              </a:rPr>
              <a:t>  Impact of mergers on employee morale</a:t>
            </a:r>
            <a:r>
              <a:rPr lang="en-IN" sz="4400" u="sng" dirty="0" smtClean="0">
                <a:latin typeface="Baskerville Old Face" pitchFamily="18" charset="0"/>
              </a:rPr>
              <a:t>.</a:t>
            </a:r>
            <a:br>
              <a:rPr lang="en-IN" sz="4400" u="sng" dirty="0" smtClean="0">
                <a:latin typeface="Baskerville Old Face" pitchFamily="18" charset="0"/>
              </a:rPr>
            </a:br>
            <a:endParaRPr lang="en-US" sz="4400" dirty="0"/>
          </a:p>
        </p:txBody>
      </p:sp>
      <p:sp>
        <p:nvSpPr>
          <p:cNvPr id="3" name="Content Placeholder 2"/>
          <p:cNvSpPr>
            <a:spLocks noGrp="1"/>
          </p:cNvSpPr>
          <p:nvPr>
            <p:ph idx="1"/>
          </p:nvPr>
        </p:nvSpPr>
        <p:spPr/>
        <p:txBody>
          <a:bodyPr>
            <a:normAutofit/>
          </a:bodyPr>
          <a:lstStyle/>
          <a:p>
            <a:pPr algn="ctr">
              <a:buNone/>
            </a:pPr>
            <a:r>
              <a:rPr lang="en-IN" sz="4000" dirty="0" smtClean="0">
                <a:solidFill>
                  <a:schemeClr val="accent1">
                    <a:lumMod val="60000"/>
                    <a:lumOff val="40000"/>
                  </a:schemeClr>
                </a:solidFill>
              </a:rPr>
              <a:t>-Hague, Ansarul</a:t>
            </a:r>
            <a:endParaRPr lang="en-US" sz="40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65760" lvl="0" indent="-256032" algn="ctr" defTabSz="914400">
              <a:spcBef>
                <a:spcPts val="300"/>
              </a:spcBef>
              <a:defRPr/>
            </a:pPr>
            <a:r>
              <a:rPr lang="en-IN" sz="7200" b="1" u="sng" cap="none" dirty="0" smtClean="0">
                <a:ln>
                  <a:noFill/>
                </a:ln>
                <a:solidFill>
                  <a:srgbClr val="92D050"/>
                </a:solidFill>
              </a:rPr>
              <a:t/>
            </a:r>
            <a:br>
              <a:rPr lang="en-IN" sz="7200" b="1" u="sng" cap="none" dirty="0" smtClean="0">
                <a:ln>
                  <a:noFill/>
                </a:ln>
                <a:solidFill>
                  <a:srgbClr val="92D050"/>
                </a:solidFill>
              </a:rPr>
            </a:br>
            <a:r>
              <a:rPr lang="en-IN" sz="4900" b="1" u="sng" cap="none" dirty="0" smtClean="0">
                <a:ln>
                  <a:noFill/>
                </a:ln>
              </a:rPr>
              <a:t>Problem identification</a:t>
            </a:r>
            <a:r>
              <a:rPr lang="en-IN" sz="4000" b="1" u="sng" dirty="0" smtClean="0">
                <a:solidFill>
                  <a:srgbClr val="92D050"/>
                </a:solidFill>
              </a:rPr>
              <a:t/>
            </a:r>
            <a:br>
              <a:rPr lang="en-IN" sz="4000" b="1" u="sng" dirty="0" smtClean="0">
                <a:solidFill>
                  <a:srgbClr val="92D050"/>
                </a:solidFill>
              </a:rPr>
            </a:br>
            <a:r>
              <a:rPr lang="en-IN" sz="4000" b="1" u="sng" cap="none" dirty="0" smtClean="0">
                <a:ln>
                  <a:noFill/>
                </a:ln>
                <a:solidFill>
                  <a:srgbClr val="92D050"/>
                </a:solidFill>
              </a:rPr>
              <a:t/>
            </a:r>
            <a:br>
              <a:rPr lang="en-IN" sz="4000" b="1" u="sng" cap="none" dirty="0" smtClean="0">
                <a:ln>
                  <a:noFill/>
                </a:ln>
                <a:solidFill>
                  <a:srgbClr val="92D050"/>
                </a:solidFill>
              </a:rPr>
            </a:br>
            <a:endParaRPr lang="en-US" dirty="0"/>
          </a:p>
        </p:txBody>
      </p:sp>
      <p:sp>
        <p:nvSpPr>
          <p:cNvPr id="3" name="Content Placeholder 2"/>
          <p:cNvSpPr>
            <a:spLocks noGrp="1"/>
          </p:cNvSpPr>
          <p:nvPr>
            <p:ph idx="1"/>
          </p:nvPr>
        </p:nvSpPr>
        <p:spPr/>
        <p:txBody>
          <a:bodyPr>
            <a:normAutofit/>
          </a:bodyPr>
          <a:lstStyle/>
          <a:p>
            <a:pPr>
              <a:buNone/>
            </a:pPr>
            <a:r>
              <a:rPr lang="en-IN" sz="2800" dirty="0" smtClean="0">
                <a:solidFill>
                  <a:schemeClr val="accent1">
                    <a:lumMod val="60000"/>
                    <a:lumOff val="40000"/>
                  </a:schemeClr>
                </a:solidFill>
              </a:rPr>
              <a:t>    The main purpose to conduct this study on merger and acquisition of banks and its effect on employee job satisfaction because there has been seen a big change in shape of merger activities after the big financial crises that effects the whole world business strategies in different mode so many employees getting jobless</a:t>
            </a:r>
            <a:endParaRPr lang="en-US" sz="28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smtClean="0">
                <a:latin typeface="Baskerville Old Face" pitchFamily="18" charset="0"/>
              </a:rPr>
              <a:t>Objectives</a:t>
            </a:r>
            <a:endParaRPr lang="en-US" dirty="0"/>
          </a:p>
        </p:txBody>
      </p:sp>
      <p:sp>
        <p:nvSpPr>
          <p:cNvPr id="3" name="Content Placeholder 2"/>
          <p:cNvSpPr>
            <a:spLocks noGrp="1"/>
          </p:cNvSpPr>
          <p:nvPr>
            <p:ph idx="1"/>
          </p:nvPr>
        </p:nvSpPr>
        <p:spPr>
          <a:xfrm>
            <a:off x="622300" y="2943225"/>
            <a:ext cx="8886104" cy="4024183"/>
          </a:xfrm>
        </p:spPr>
        <p:txBody>
          <a:bodyPr>
            <a:normAutofit fontScale="77500" lnSpcReduction="20000"/>
          </a:bodyPr>
          <a:lstStyle/>
          <a:p>
            <a:pPr>
              <a:buFont typeface="Wingdings" pitchFamily="2" charset="2"/>
              <a:buChar char="Ø"/>
            </a:pPr>
            <a:r>
              <a:rPr lang="en-IN" sz="3800" dirty="0" smtClean="0">
                <a:solidFill>
                  <a:schemeClr val="accent1">
                    <a:lumMod val="60000"/>
                    <a:lumOff val="40000"/>
                  </a:schemeClr>
                </a:solidFill>
              </a:rPr>
              <a:t> To identify those factors which let the morale level high or down after merger and acquisition of two or more industries. </a:t>
            </a:r>
          </a:p>
          <a:p>
            <a:pPr>
              <a:buFont typeface="Wingdings" pitchFamily="2" charset="2"/>
              <a:buChar char="Ø"/>
            </a:pPr>
            <a:r>
              <a:rPr lang="en-IN" sz="3800" dirty="0" smtClean="0">
                <a:solidFill>
                  <a:schemeClr val="accent1">
                    <a:lumMod val="60000"/>
                    <a:lumOff val="40000"/>
                  </a:schemeClr>
                </a:solidFill>
              </a:rPr>
              <a:t> To find out the tendency of those employee who left the job after this merger and acquisition activities that affects their work image, their brand loyalty, their organizational</a:t>
            </a:r>
          </a:p>
          <a:p>
            <a:pPr>
              <a:buNone/>
            </a:pPr>
            <a:endParaRPr lang="en-IN" sz="2800" dirty="0" smtClean="0"/>
          </a:p>
          <a:p>
            <a:pPr>
              <a:buFont typeface="Wingdings" pitchFamily="2" charset="2"/>
              <a:buChar char="Ø"/>
            </a:pPr>
            <a:endParaRPr lang="en-IN" sz="2800" dirty="0" smtClean="0">
              <a:solidFill>
                <a:schemeClr val="accent1">
                  <a:lumMod val="60000"/>
                  <a:lumOff val="40000"/>
                </a:schemeClr>
              </a:solidFill>
            </a:endParaRPr>
          </a:p>
          <a:p>
            <a:pPr>
              <a:buNone/>
            </a:pPr>
            <a:r>
              <a:rPr lang="en-IN"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smtClean="0">
                <a:latin typeface="Baskerville Old Face" pitchFamily="18" charset="0"/>
              </a:rPr>
              <a:t>Hypothesis</a:t>
            </a:r>
            <a:endParaRPr lang="en-US" dirty="0"/>
          </a:p>
        </p:txBody>
      </p:sp>
      <p:sp>
        <p:nvSpPr>
          <p:cNvPr id="3" name="Content Placeholder 2"/>
          <p:cNvSpPr>
            <a:spLocks noGrp="1"/>
          </p:cNvSpPr>
          <p:nvPr>
            <p:ph idx="1"/>
          </p:nvPr>
        </p:nvSpPr>
        <p:spPr>
          <a:xfrm>
            <a:off x="601506" y="1952625"/>
            <a:ext cx="8886104" cy="4433783"/>
          </a:xfrm>
        </p:spPr>
        <p:txBody>
          <a:bodyPr>
            <a:noAutofit/>
          </a:bodyPr>
          <a:lstStyle/>
          <a:p>
            <a:pPr>
              <a:buFont typeface="Wingdings" pitchFamily="2" charset="2"/>
              <a:buChar char="Ø"/>
            </a:pPr>
            <a:r>
              <a:rPr lang="en-IN" sz="2800" dirty="0" smtClean="0">
                <a:solidFill>
                  <a:schemeClr val="accent1">
                    <a:lumMod val="60000"/>
                    <a:lumOff val="40000"/>
                  </a:schemeClr>
                </a:solidFill>
              </a:rPr>
              <a:t>Low morale employees can also hurt the organization structure.</a:t>
            </a:r>
          </a:p>
          <a:p>
            <a:pPr>
              <a:buNone/>
            </a:pPr>
            <a:endParaRPr lang="en-IN" sz="2800" dirty="0" smtClean="0">
              <a:solidFill>
                <a:schemeClr val="accent1">
                  <a:lumMod val="60000"/>
                  <a:lumOff val="40000"/>
                </a:schemeClr>
              </a:solidFill>
            </a:endParaRPr>
          </a:p>
          <a:p>
            <a:pPr>
              <a:buFont typeface="Wingdings" pitchFamily="2" charset="2"/>
              <a:buChar char="Ø"/>
            </a:pPr>
            <a:r>
              <a:rPr lang="en-IN" sz="2800" dirty="0" smtClean="0">
                <a:solidFill>
                  <a:schemeClr val="accent1">
                    <a:lumMod val="60000"/>
                    <a:lumOff val="40000"/>
                  </a:schemeClr>
                </a:solidFill>
              </a:rPr>
              <a:t> Merger activities increase the competition which results higher the employee morale level.</a:t>
            </a:r>
          </a:p>
          <a:p>
            <a:pPr>
              <a:buNone/>
            </a:pPr>
            <a:endParaRPr lang="en-IN" sz="2800" dirty="0" smtClean="0">
              <a:solidFill>
                <a:schemeClr val="accent1">
                  <a:lumMod val="60000"/>
                  <a:lumOff val="40000"/>
                </a:schemeClr>
              </a:solidFill>
            </a:endParaRPr>
          </a:p>
          <a:p>
            <a:pPr>
              <a:buFont typeface="Wingdings" pitchFamily="2" charset="2"/>
              <a:buChar char="Ø"/>
            </a:pPr>
            <a:r>
              <a:rPr lang="en-IN" sz="2800" dirty="0" smtClean="0">
                <a:solidFill>
                  <a:schemeClr val="accent1">
                    <a:lumMod val="60000"/>
                    <a:lumOff val="40000"/>
                  </a:schemeClr>
                </a:solidFill>
              </a:rPr>
              <a:t> Merger activities increase the anxiety level of getting  jobless which results lower employee morale level.</a:t>
            </a:r>
          </a:p>
          <a:p>
            <a:endParaRPr lang="en-US" sz="28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06" y="672255"/>
            <a:ext cx="8886104" cy="2880570"/>
          </a:xfrm>
        </p:spPr>
        <p:txBody>
          <a:bodyPr>
            <a:normAutofit/>
          </a:bodyPr>
          <a:lstStyle/>
          <a:p>
            <a:r>
              <a:rPr lang="en-IN" sz="3600" u="sng" dirty="0" smtClean="0"/>
              <a:t> THE INFLUENCE OF MERGERS AND ACQUISITIONS ON EMPLOYEE PERFORMANCE: A CASE OF EQUATORIAL COMMERCIAL bank</a:t>
            </a:r>
            <a:endParaRPr lang="en-US" sz="3600" dirty="0"/>
          </a:p>
        </p:txBody>
      </p:sp>
      <p:sp>
        <p:nvSpPr>
          <p:cNvPr id="3" name="Content Placeholder 2"/>
          <p:cNvSpPr>
            <a:spLocks noGrp="1"/>
          </p:cNvSpPr>
          <p:nvPr>
            <p:ph idx="1"/>
          </p:nvPr>
        </p:nvSpPr>
        <p:spPr>
          <a:xfrm>
            <a:off x="601506" y="3705225"/>
            <a:ext cx="8707594" cy="2681183"/>
          </a:xfrm>
        </p:spPr>
        <p:txBody>
          <a:bodyPr>
            <a:normAutofit/>
          </a:bodyPr>
          <a:lstStyle/>
          <a:p>
            <a:pPr algn="ctr">
              <a:buNone/>
            </a:pPr>
            <a:r>
              <a:rPr lang="en-IN" sz="4000" dirty="0" smtClean="0">
                <a:solidFill>
                  <a:schemeClr val="accent1">
                    <a:lumMod val="75000"/>
                  </a:schemeClr>
                </a:solidFill>
              </a:rPr>
              <a:t>-</a:t>
            </a:r>
            <a:r>
              <a:rPr lang="en-IN" sz="4400" dirty="0" smtClean="0">
                <a:solidFill>
                  <a:schemeClr val="accent1">
                    <a:lumMod val="75000"/>
                  </a:schemeClr>
                </a:solidFill>
              </a:rPr>
              <a:t>Mary kivuti</a:t>
            </a:r>
            <a:endParaRPr 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cap="none" dirty="0" smtClean="0">
                <a:ln>
                  <a:noFill/>
                </a:ln>
                <a:solidFill>
                  <a:schemeClr val="tx1">
                    <a:lumMod val="95000"/>
                  </a:schemeClr>
                </a:solidFill>
              </a:rPr>
              <a:t>Problem identification</a:t>
            </a:r>
            <a:endParaRPr lang="en-US" sz="4400" dirty="0">
              <a:solidFill>
                <a:schemeClr val="tx1">
                  <a:lumMod val="95000"/>
                </a:schemeClr>
              </a:solidFill>
            </a:endParaRPr>
          </a:p>
        </p:txBody>
      </p:sp>
      <p:sp>
        <p:nvSpPr>
          <p:cNvPr id="3" name="Content Placeholder 2"/>
          <p:cNvSpPr>
            <a:spLocks noGrp="1"/>
          </p:cNvSpPr>
          <p:nvPr>
            <p:ph idx="1"/>
          </p:nvPr>
        </p:nvSpPr>
        <p:spPr/>
        <p:txBody>
          <a:bodyPr>
            <a:normAutofit/>
          </a:bodyPr>
          <a:lstStyle/>
          <a:p>
            <a:pPr>
              <a:buNone/>
            </a:pPr>
            <a:r>
              <a:rPr lang="en-IN" sz="2800" dirty="0" smtClean="0">
                <a:solidFill>
                  <a:schemeClr val="accent1">
                    <a:lumMod val="60000"/>
                    <a:lumOff val="40000"/>
                  </a:schemeClr>
                </a:solidFill>
              </a:rPr>
              <a:t>     Focusing on  the project planning and management aspect of mergers and acquisitions appear scanty, especially in the commercial banks where employee performance is affected by the conflicts brought about by the differences in structures and cultures of the merged organizations</a:t>
            </a:r>
            <a:endParaRPr lang="en-US" sz="28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smtClean="0">
                <a:solidFill>
                  <a:schemeClr val="tx1">
                    <a:lumMod val="95000"/>
                  </a:schemeClr>
                </a:solidFill>
              </a:rPr>
              <a:t>Objectives</a:t>
            </a:r>
            <a:endParaRPr lang="en-US" sz="4400" dirty="0">
              <a:solidFill>
                <a:schemeClr val="tx1">
                  <a:lumMod val="95000"/>
                </a:schemeClr>
              </a:solidFill>
            </a:endParaRPr>
          </a:p>
        </p:txBody>
      </p:sp>
      <p:sp>
        <p:nvSpPr>
          <p:cNvPr id="3" name="Content Placeholder 2"/>
          <p:cNvSpPr>
            <a:spLocks noGrp="1"/>
          </p:cNvSpPr>
          <p:nvPr>
            <p:ph idx="1"/>
          </p:nvPr>
        </p:nvSpPr>
        <p:spPr/>
        <p:txBody>
          <a:bodyPr/>
          <a:lstStyle/>
          <a:p>
            <a:pPr>
              <a:buFont typeface="Wingdings" pitchFamily="2" charset="2"/>
              <a:buChar char="Ø"/>
            </a:pPr>
            <a:r>
              <a:rPr lang="en-IN" sz="2800" dirty="0" smtClean="0">
                <a:solidFill>
                  <a:schemeClr val="accent1">
                    <a:lumMod val="60000"/>
                    <a:lumOff val="40000"/>
                  </a:schemeClr>
                </a:solidFill>
              </a:rPr>
              <a:t>To establish the impact of remuneration on employee performance in the Equatorial Commercial Bank. </a:t>
            </a:r>
          </a:p>
          <a:p>
            <a:pPr>
              <a:buFont typeface="Wingdings" pitchFamily="2" charset="2"/>
              <a:buChar char="Ø"/>
            </a:pPr>
            <a:endParaRPr lang="en-IN" sz="2800" dirty="0" smtClean="0">
              <a:solidFill>
                <a:schemeClr val="accent1">
                  <a:lumMod val="60000"/>
                  <a:lumOff val="40000"/>
                </a:schemeClr>
              </a:solidFill>
            </a:endParaRPr>
          </a:p>
          <a:p>
            <a:pPr>
              <a:buFont typeface="Wingdings" pitchFamily="2" charset="2"/>
              <a:buChar char="Ø"/>
            </a:pPr>
            <a:r>
              <a:rPr lang="en-IN" sz="2800" dirty="0" smtClean="0">
                <a:solidFill>
                  <a:schemeClr val="accent1">
                    <a:lumMod val="60000"/>
                    <a:lumOff val="40000"/>
                  </a:schemeClr>
                </a:solidFill>
              </a:rPr>
              <a:t> To examine the degree on which sense of ownership and belonging affects the employee performance in Equatorial Commercial Bank</a:t>
            </a:r>
          </a:p>
          <a:p>
            <a:pPr>
              <a:buNone/>
            </a:pPr>
            <a:endParaRPr lang="en-IN"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smtClean="0"/>
              <a:t>Hypothesis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sz="3200" dirty="0" smtClean="0">
                <a:solidFill>
                  <a:schemeClr val="accent1">
                    <a:lumMod val="60000"/>
                    <a:lumOff val="40000"/>
                  </a:schemeClr>
                </a:solidFill>
              </a:rPr>
              <a:t>Acquisition is the primary reason for high level of employee job dissatisfaction.</a:t>
            </a:r>
          </a:p>
          <a:p>
            <a:pPr>
              <a:buNone/>
            </a:pPr>
            <a:endParaRPr lang="en-IN" sz="3200" dirty="0" smtClean="0">
              <a:solidFill>
                <a:schemeClr val="accent1">
                  <a:lumMod val="60000"/>
                  <a:lumOff val="40000"/>
                </a:schemeClr>
              </a:solidFill>
            </a:endParaRPr>
          </a:p>
          <a:p>
            <a:pPr>
              <a:buFont typeface="Wingdings" pitchFamily="2" charset="2"/>
              <a:buChar char="Ø"/>
            </a:pPr>
            <a:r>
              <a:rPr lang="en-IN" sz="3200" dirty="0" smtClean="0">
                <a:solidFill>
                  <a:schemeClr val="accent1">
                    <a:lumMod val="60000"/>
                    <a:lumOff val="40000"/>
                  </a:schemeClr>
                </a:solidFill>
              </a:rPr>
              <a:t>Companies are more interested in strategic and financial impact of mergers rather than in human factor</a:t>
            </a:r>
            <a:r>
              <a:rPr lang="en-IN"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4300" y="1114425"/>
            <a:ext cx="7772400" cy="1988108"/>
          </a:xfrm>
          <a:prstGeom prst="rect">
            <a:avLst/>
          </a:prstGeom>
        </p:spPr>
        <p:txBody>
          <a:bodyPr vert="horz" wrap="square" lIns="0" tIns="12065" rIns="0" bIns="0" rtlCol="0">
            <a:spAutoFit/>
          </a:bodyPr>
          <a:lstStyle/>
          <a:p>
            <a:pPr marL="12065" marR="5080" indent="7620" algn="ctr">
              <a:lnSpc>
                <a:spcPct val="107100"/>
              </a:lnSpc>
              <a:spcBef>
                <a:spcPts val="95"/>
              </a:spcBef>
            </a:pPr>
            <a:r>
              <a:rPr sz="4000" spc="240" dirty="0">
                <a:solidFill>
                  <a:srgbClr val="FFFFFF"/>
                </a:solidFill>
                <a:latin typeface="Verdana"/>
                <a:cs typeface="Verdana"/>
              </a:rPr>
              <a:t>Impact </a:t>
            </a:r>
            <a:r>
              <a:rPr sz="4000" spc="505" dirty="0">
                <a:solidFill>
                  <a:srgbClr val="FFFFFF"/>
                </a:solidFill>
                <a:latin typeface="Verdana"/>
                <a:cs typeface="Verdana"/>
              </a:rPr>
              <a:t>of </a:t>
            </a:r>
            <a:r>
              <a:rPr sz="4000" spc="135" dirty="0">
                <a:solidFill>
                  <a:srgbClr val="FFFFFF"/>
                </a:solidFill>
                <a:latin typeface="Verdana"/>
                <a:cs typeface="Verdana"/>
              </a:rPr>
              <a:t>Mergers </a:t>
            </a:r>
            <a:r>
              <a:rPr sz="4000" spc="405" dirty="0">
                <a:solidFill>
                  <a:srgbClr val="FFFFFF"/>
                </a:solidFill>
                <a:latin typeface="Verdana"/>
                <a:cs typeface="Verdana"/>
              </a:rPr>
              <a:t>and  </a:t>
            </a:r>
            <a:r>
              <a:rPr sz="4000" spc="254" dirty="0">
                <a:solidFill>
                  <a:srgbClr val="FFFFFF"/>
                </a:solidFill>
                <a:latin typeface="Verdana"/>
                <a:cs typeface="Verdana"/>
              </a:rPr>
              <a:t>Acquisitions </a:t>
            </a:r>
            <a:r>
              <a:rPr sz="4000" spc="415" dirty="0">
                <a:solidFill>
                  <a:srgbClr val="FFFFFF"/>
                </a:solidFill>
                <a:latin typeface="Verdana"/>
                <a:cs typeface="Verdana"/>
              </a:rPr>
              <a:t>on </a:t>
            </a:r>
            <a:r>
              <a:rPr sz="4000" spc="280" dirty="0">
                <a:solidFill>
                  <a:srgbClr val="FFFFFF"/>
                </a:solidFill>
                <a:latin typeface="Verdana"/>
                <a:cs typeface="Verdana"/>
              </a:rPr>
              <a:t>Changing  </a:t>
            </a:r>
            <a:r>
              <a:rPr sz="4000" spc="285" dirty="0">
                <a:solidFill>
                  <a:srgbClr val="FFFFFF"/>
                </a:solidFill>
                <a:latin typeface="Verdana"/>
                <a:cs typeface="Verdana"/>
              </a:rPr>
              <a:t>Roles </a:t>
            </a:r>
            <a:r>
              <a:rPr sz="4000" spc="505" dirty="0">
                <a:solidFill>
                  <a:srgbClr val="FFFFFF"/>
                </a:solidFill>
                <a:latin typeface="Verdana"/>
                <a:cs typeface="Verdana"/>
              </a:rPr>
              <a:t>of</a:t>
            </a:r>
            <a:r>
              <a:rPr sz="4000" spc="705" dirty="0">
                <a:solidFill>
                  <a:srgbClr val="FFFFFF"/>
                </a:solidFill>
                <a:latin typeface="Verdana"/>
                <a:cs typeface="Verdana"/>
              </a:rPr>
              <a:t> </a:t>
            </a:r>
            <a:r>
              <a:rPr sz="4000" spc="-75" dirty="0">
                <a:solidFill>
                  <a:srgbClr val="FFFFFF"/>
                </a:solidFill>
                <a:latin typeface="Verdana"/>
                <a:cs typeface="Verdana"/>
              </a:rPr>
              <a:t>HR</a:t>
            </a:r>
            <a:endParaRPr sz="4000" dirty="0">
              <a:latin typeface="Verdana"/>
              <a:cs typeface="Verdana"/>
            </a:endParaRPr>
          </a:p>
        </p:txBody>
      </p:sp>
      <p:sp>
        <p:nvSpPr>
          <p:cNvPr id="3" name="object 3"/>
          <p:cNvSpPr txBox="1"/>
          <p:nvPr/>
        </p:nvSpPr>
        <p:spPr>
          <a:xfrm>
            <a:off x="2527300" y="4238625"/>
            <a:ext cx="5867400" cy="507189"/>
          </a:xfrm>
          <a:prstGeom prst="rect">
            <a:avLst/>
          </a:prstGeom>
        </p:spPr>
        <p:txBody>
          <a:bodyPr vert="horz" wrap="square" lIns="0" tIns="14604" rIns="0" bIns="0" rtlCol="0">
            <a:spAutoFit/>
          </a:bodyPr>
          <a:lstStyle/>
          <a:p>
            <a:pPr marL="12700">
              <a:lnSpc>
                <a:spcPct val="100000"/>
              </a:lnSpc>
              <a:spcBef>
                <a:spcPts val="114"/>
              </a:spcBef>
            </a:pPr>
            <a:r>
              <a:rPr lang="en-US" sz="3200" spc="245" dirty="0" smtClean="0">
                <a:solidFill>
                  <a:schemeClr val="accent1">
                    <a:lumMod val="60000"/>
                    <a:lumOff val="40000"/>
                  </a:schemeClr>
                </a:solidFill>
                <a:latin typeface="Verdana"/>
                <a:cs typeface="Verdana"/>
              </a:rPr>
              <a:t>- </a:t>
            </a:r>
            <a:r>
              <a:rPr sz="3200" spc="245" dirty="0" smtClean="0">
                <a:solidFill>
                  <a:schemeClr val="accent1">
                    <a:lumMod val="60000"/>
                    <a:lumOff val="40000"/>
                  </a:schemeClr>
                </a:solidFill>
                <a:latin typeface="Verdana"/>
                <a:cs typeface="Verdana"/>
              </a:rPr>
              <a:t>Rethika </a:t>
            </a:r>
            <a:r>
              <a:rPr sz="3200" spc="-185" dirty="0" smtClean="0">
                <a:solidFill>
                  <a:schemeClr val="accent1">
                    <a:lumMod val="60000"/>
                    <a:lumOff val="40000"/>
                  </a:schemeClr>
                </a:solidFill>
                <a:latin typeface="Verdana"/>
                <a:cs typeface="Verdana"/>
              </a:rPr>
              <a:t>V.</a:t>
            </a:r>
            <a:r>
              <a:rPr sz="3200" spc="100" dirty="0" smtClean="0">
                <a:solidFill>
                  <a:schemeClr val="accent1">
                    <a:lumMod val="60000"/>
                    <a:lumOff val="40000"/>
                  </a:schemeClr>
                </a:solidFill>
                <a:latin typeface="Verdana"/>
                <a:cs typeface="Verdana"/>
              </a:rPr>
              <a:t> </a:t>
            </a:r>
            <a:r>
              <a:rPr sz="3200" spc="80" dirty="0" smtClean="0">
                <a:solidFill>
                  <a:schemeClr val="accent1">
                    <a:lumMod val="60000"/>
                    <a:lumOff val="40000"/>
                  </a:schemeClr>
                </a:solidFill>
                <a:latin typeface="Verdana"/>
                <a:cs typeface="Verdana"/>
              </a:rPr>
              <a:t>Deshmukh</a:t>
            </a:r>
            <a:endParaRPr sz="3200" dirty="0">
              <a:solidFill>
                <a:schemeClr val="accent1">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916" y="567178"/>
            <a:ext cx="5238750" cy="1346522"/>
          </a:xfrm>
          <a:prstGeom prst="rect">
            <a:avLst/>
          </a:prstGeom>
        </p:spPr>
        <p:txBody>
          <a:bodyPr vert="horz" wrap="square" lIns="0" tIns="63500" rIns="0" bIns="0" rtlCol="0">
            <a:spAutoFit/>
          </a:bodyPr>
          <a:lstStyle/>
          <a:p>
            <a:pPr algn="ctr">
              <a:lnSpc>
                <a:spcPct val="100000"/>
              </a:lnSpc>
              <a:spcBef>
                <a:spcPts val="500"/>
              </a:spcBef>
            </a:pPr>
            <a:r>
              <a:rPr sz="4000" u="sng" spc="345" dirty="0"/>
              <a:t>Problem</a:t>
            </a:r>
          </a:p>
          <a:p>
            <a:pPr algn="ctr">
              <a:lnSpc>
                <a:spcPct val="100000"/>
              </a:lnSpc>
              <a:spcBef>
                <a:spcPts val="400"/>
              </a:spcBef>
            </a:pPr>
            <a:r>
              <a:rPr sz="4000" u="sng" spc="810" dirty="0"/>
              <a:t>i</a:t>
            </a:r>
            <a:r>
              <a:rPr sz="4000" u="sng" spc="819" dirty="0"/>
              <a:t>d</a:t>
            </a:r>
            <a:r>
              <a:rPr sz="4000" u="sng" spc="175" dirty="0"/>
              <a:t>e</a:t>
            </a:r>
            <a:r>
              <a:rPr sz="4000" u="sng" spc="320" dirty="0"/>
              <a:t>n</a:t>
            </a:r>
            <a:r>
              <a:rPr sz="4000" u="sng" spc="345" dirty="0"/>
              <a:t>t</a:t>
            </a:r>
            <a:r>
              <a:rPr sz="4000" u="sng" spc="375" dirty="0"/>
              <a:t>i</a:t>
            </a:r>
            <a:r>
              <a:rPr sz="4000" u="sng" spc="944" dirty="0"/>
              <a:t>f</a:t>
            </a:r>
            <a:r>
              <a:rPr sz="4000" u="sng" spc="675" dirty="0"/>
              <a:t>i</a:t>
            </a:r>
            <a:r>
              <a:rPr sz="4000" u="sng" spc="360" dirty="0"/>
              <a:t>c</a:t>
            </a:r>
            <a:r>
              <a:rPr sz="4000" u="sng" spc="95" dirty="0"/>
              <a:t>a</a:t>
            </a:r>
            <a:r>
              <a:rPr sz="4000" u="sng" spc="345" dirty="0"/>
              <a:t>t</a:t>
            </a:r>
            <a:r>
              <a:rPr sz="4000" u="sng" spc="625" dirty="0"/>
              <a:t>i</a:t>
            </a:r>
            <a:r>
              <a:rPr sz="4000" u="sng" spc="705" dirty="0"/>
              <a:t>o</a:t>
            </a:r>
            <a:r>
              <a:rPr sz="4000" u="sng" spc="520" dirty="0"/>
              <a:t>n</a:t>
            </a:r>
          </a:p>
        </p:txBody>
      </p:sp>
      <p:sp>
        <p:nvSpPr>
          <p:cNvPr id="3" name="object 3"/>
          <p:cNvSpPr txBox="1"/>
          <p:nvPr/>
        </p:nvSpPr>
        <p:spPr>
          <a:xfrm>
            <a:off x="1903082" y="2478068"/>
            <a:ext cx="7164705" cy="3651250"/>
          </a:xfrm>
          <a:prstGeom prst="rect">
            <a:avLst/>
          </a:prstGeom>
        </p:spPr>
        <p:txBody>
          <a:bodyPr vert="horz" wrap="square" lIns="0" tIns="12065" rIns="0" bIns="0" rtlCol="0">
            <a:spAutoFit/>
          </a:bodyPr>
          <a:lstStyle/>
          <a:p>
            <a:pPr marL="12065" marR="5080" algn="ctr">
              <a:lnSpc>
                <a:spcPct val="108100"/>
              </a:lnSpc>
              <a:spcBef>
                <a:spcPts val="95"/>
              </a:spcBef>
            </a:pPr>
            <a:r>
              <a:rPr sz="2750" spc="204" dirty="0">
                <a:solidFill>
                  <a:schemeClr val="accent1">
                    <a:lumMod val="60000"/>
                    <a:lumOff val="40000"/>
                  </a:schemeClr>
                </a:solidFill>
                <a:latin typeface="Verdana"/>
                <a:cs typeface="Verdana"/>
              </a:rPr>
              <a:t>Among </a:t>
            </a:r>
            <a:r>
              <a:rPr sz="2750" spc="395" dirty="0">
                <a:solidFill>
                  <a:schemeClr val="accent1">
                    <a:lumMod val="60000"/>
                    <a:lumOff val="40000"/>
                  </a:schemeClr>
                </a:solidFill>
                <a:latin typeface="Verdana"/>
                <a:cs typeface="Verdana"/>
              </a:rPr>
              <a:t>all </a:t>
            </a:r>
            <a:r>
              <a:rPr sz="2750" spc="90" dirty="0">
                <a:solidFill>
                  <a:schemeClr val="accent1">
                    <a:lumMod val="60000"/>
                    <a:lumOff val="40000"/>
                  </a:schemeClr>
                </a:solidFill>
                <a:latin typeface="Verdana"/>
                <a:cs typeface="Verdana"/>
              </a:rPr>
              <a:t>the </a:t>
            </a:r>
            <a:r>
              <a:rPr sz="2750" spc="204" dirty="0">
                <a:solidFill>
                  <a:schemeClr val="accent1">
                    <a:lumMod val="60000"/>
                    <a:lumOff val="40000"/>
                  </a:schemeClr>
                </a:solidFill>
                <a:latin typeface="Verdana"/>
                <a:cs typeface="Verdana"/>
              </a:rPr>
              <a:t>corporate </a:t>
            </a:r>
            <a:r>
              <a:rPr sz="2750" spc="105" dirty="0">
                <a:solidFill>
                  <a:schemeClr val="accent1">
                    <a:lumMod val="60000"/>
                    <a:lumOff val="40000"/>
                  </a:schemeClr>
                </a:solidFill>
                <a:latin typeface="Verdana"/>
                <a:cs typeface="Verdana"/>
              </a:rPr>
              <a:t>strategies,  </a:t>
            </a:r>
            <a:r>
              <a:rPr sz="2750" spc="110" dirty="0">
                <a:solidFill>
                  <a:schemeClr val="accent1">
                    <a:lumMod val="60000"/>
                    <a:lumOff val="40000"/>
                  </a:schemeClr>
                </a:solidFill>
                <a:latin typeface="Verdana"/>
                <a:cs typeface="Verdana"/>
              </a:rPr>
              <a:t>Mergers </a:t>
            </a:r>
            <a:r>
              <a:rPr sz="2750" spc="330" dirty="0">
                <a:solidFill>
                  <a:schemeClr val="accent1">
                    <a:lumMod val="60000"/>
                    <a:lumOff val="40000"/>
                  </a:schemeClr>
                </a:solidFill>
                <a:latin typeface="Verdana"/>
                <a:cs typeface="Verdana"/>
              </a:rPr>
              <a:t>and </a:t>
            </a:r>
            <a:r>
              <a:rPr sz="2750" spc="204" dirty="0">
                <a:solidFill>
                  <a:schemeClr val="accent1">
                    <a:lumMod val="60000"/>
                    <a:lumOff val="40000"/>
                  </a:schemeClr>
                </a:solidFill>
                <a:latin typeface="Verdana"/>
                <a:cs typeface="Verdana"/>
              </a:rPr>
              <a:t>Acquisitions </a:t>
            </a:r>
            <a:r>
              <a:rPr sz="2750" spc="125" dirty="0">
                <a:solidFill>
                  <a:schemeClr val="accent1">
                    <a:lumMod val="60000"/>
                    <a:lumOff val="40000"/>
                  </a:schemeClr>
                </a:solidFill>
                <a:latin typeface="Verdana"/>
                <a:cs typeface="Verdana"/>
              </a:rPr>
              <a:t>appear </a:t>
            </a:r>
            <a:r>
              <a:rPr sz="2750" spc="185" dirty="0">
                <a:solidFill>
                  <a:schemeClr val="accent1">
                    <a:lumMod val="60000"/>
                    <a:lumOff val="40000"/>
                  </a:schemeClr>
                </a:solidFill>
                <a:latin typeface="Verdana"/>
                <a:cs typeface="Verdana"/>
              </a:rPr>
              <a:t>to  </a:t>
            </a:r>
            <a:r>
              <a:rPr sz="2750" spc="-15" dirty="0">
                <a:solidFill>
                  <a:schemeClr val="accent1">
                    <a:lumMod val="60000"/>
                    <a:lumOff val="40000"/>
                  </a:schemeClr>
                </a:solidFill>
                <a:latin typeface="Verdana"/>
                <a:cs typeface="Verdana"/>
              </a:rPr>
              <a:t>be </a:t>
            </a:r>
            <a:r>
              <a:rPr sz="2750" spc="90" dirty="0">
                <a:solidFill>
                  <a:schemeClr val="accent1">
                    <a:lumMod val="60000"/>
                    <a:lumOff val="40000"/>
                  </a:schemeClr>
                </a:solidFill>
                <a:latin typeface="Verdana"/>
                <a:cs typeface="Verdana"/>
              </a:rPr>
              <a:t>the </a:t>
            </a:r>
            <a:r>
              <a:rPr sz="2750" spc="170" dirty="0">
                <a:solidFill>
                  <a:schemeClr val="accent1">
                    <a:lumMod val="60000"/>
                    <a:lumOff val="40000"/>
                  </a:schemeClr>
                </a:solidFill>
                <a:latin typeface="Verdana"/>
                <a:cs typeface="Verdana"/>
              </a:rPr>
              <a:t>most </a:t>
            </a:r>
            <a:r>
              <a:rPr sz="2750" spc="135" dirty="0">
                <a:solidFill>
                  <a:schemeClr val="accent1">
                    <a:lumMod val="60000"/>
                    <a:lumOff val="40000"/>
                  </a:schemeClr>
                </a:solidFill>
                <a:latin typeface="Verdana"/>
                <a:cs typeface="Verdana"/>
              </a:rPr>
              <a:t>sought </a:t>
            </a:r>
            <a:r>
              <a:rPr sz="2750" spc="204" dirty="0">
                <a:solidFill>
                  <a:schemeClr val="accent1">
                    <a:lumMod val="60000"/>
                    <a:lumOff val="40000"/>
                  </a:schemeClr>
                </a:solidFill>
                <a:latin typeface="Verdana"/>
                <a:cs typeface="Verdana"/>
              </a:rPr>
              <a:t>after </a:t>
            </a:r>
            <a:r>
              <a:rPr sz="2750" spc="-70" dirty="0">
                <a:solidFill>
                  <a:schemeClr val="accent1">
                    <a:lumMod val="60000"/>
                    <a:lumOff val="40000"/>
                  </a:schemeClr>
                </a:solidFill>
                <a:latin typeface="Verdana"/>
                <a:cs typeface="Verdana"/>
              </a:rPr>
              <a:t>by </a:t>
            </a:r>
            <a:r>
              <a:rPr sz="2750" spc="90" dirty="0">
                <a:solidFill>
                  <a:schemeClr val="accent1">
                    <a:lumMod val="60000"/>
                    <a:lumOff val="40000"/>
                  </a:schemeClr>
                </a:solidFill>
                <a:latin typeface="Verdana"/>
                <a:cs typeface="Verdana"/>
              </a:rPr>
              <a:t>the  </a:t>
            </a:r>
            <a:r>
              <a:rPr sz="2750" spc="170" dirty="0">
                <a:solidFill>
                  <a:schemeClr val="accent1">
                    <a:lumMod val="60000"/>
                    <a:lumOff val="40000"/>
                  </a:schemeClr>
                </a:solidFill>
                <a:latin typeface="Verdana"/>
                <a:cs typeface="Verdana"/>
              </a:rPr>
              <a:t>corporate. </a:t>
            </a:r>
            <a:r>
              <a:rPr sz="2750" spc="155" dirty="0">
                <a:solidFill>
                  <a:schemeClr val="accent1">
                    <a:lumMod val="60000"/>
                    <a:lumOff val="40000"/>
                  </a:schemeClr>
                </a:solidFill>
                <a:latin typeface="Verdana"/>
                <a:cs typeface="Verdana"/>
              </a:rPr>
              <a:t>The </a:t>
            </a:r>
            <a:r>
              <a:rPr sz="2750" spc="85" dirty="0">
                <a:solidFill>
                  <a:schemeClr val="accent1">
                    <a:lumMod val="60000"/>
                    <a:lumOff val="40000"/>
                  </a:schemeClr>
                </a:solidFill>
                <a:latin typeface="Verdana"/>
                <a:cs typeface="Verdana"/>
              </a:rPr>
              <a:t>issues </a:t>
            </a:r>
            <a:r>
              <a:rPr sz="2750" spc="229" dirty="0">
                <a:solidFill>
                  <a:schemeClr val="accent1">
                    <a:lumMod val="60000"/>
                    <a:lumOff val="40000"/>
                  </a:schemeClr>
                </a:solidFill>
                <a:latin typeface="Verdana"/>
                <a:cs typeface="Verdana"/>
              </a:rPr>
              <a:t>related </a:t>
            </a:r>
            <a:r>
              <a:rPr sz="2750" spc="185" dirty="0">
                <a:solidFill>
                  <a:schemeClr val="accent1">
                    <a:lumMod val="60000"/>
                    <a:lumOff val="40000"/>
                  </a:schemeClr>
                </a:solidFill>
                <a:latin typeface="Verdana"/>
                <a:cs typeface="Verdana"/>
              </a:rPr>
              <a:t>to  </a:t>
            </a:r>
            <a:r>
              <a:rPr sz="2750" spc="150" dirty="0">
                <a:solidFill>
                  <a:schemeClr val="accent1">
                    <a:lumMod val="60000"/>
                    <a:lumOff val="40000"/>
                  </a:schemeClr>
                </a:solidFill>
                <a:latin typeface="Verdana"/>
                <a:cs typeface="Verdana"/>
              </a:rPr>
              <a:t>people </a:t>
            </a:r>
            <a:r>
              <a:rPr sz="2750" spc="170" dirty="0">
                <a:solidFill>
                  <a:schemeClr val="accent1">
                    <a:lumMod val="60000"/>
                    <a:lumOff val="40000"/>
                  </a:schemeClr>
                </a:solidFill>
                <a:latin typeface="Verdana"/>
                <a:cs typeface="Verdana"/>
              </a:rPr>
              <a:t>management </a:t>
            </a:r>
            <a:r>
              <a:rPr sz="2750" spc="125" dirty="0">
                <a:solidFill>
                  <a:schemeClr val="accent1">
                    <a:lumMod val="60000"/>
                    <a:lumOff val="40000"/>
                  </a:schemeClr>
                </a:solidFill>
                <a:latin typeface="Verdana"/>
                <a:cs typeface="Verdana"/>
              </a:rPr>
              <a:t>emerges as </a:t>
            </a:r>
            <a:r>
              <a:rPr sz="2750" spc="254" dirty="0">
                <a:solidFill>
                  <a:schemeClr val="accent1">
                    <a:lumMod val="60000"/>
                    <a:lumOff val="40000"/>
                  </a:schemeClr>
                </a:solidFill>
                <a:latin typeface="Verdana"/>
                <a:cs typeface="Verdana"/>
              </a:rPr>
              <a:t>a  </a:t>
            </a:r>
            <a:r>
              <a:rPr sz="2750" spc="210" dirty="0">
                <a:solidFill>
                  <a:schemeClr val="accent1">
                    <a:lumMod val="60000"/>
                    <a:lumOff val="40000"/>
                  </a:schemeClr>
                </a:solidFill>
                <a:latin typeface="Verdana"/>
                <a:cs typeface="Verdana"/>
              </a:rPr>
              <a:t>burning </a:t>
            </a:r>
            <a:r>
              <a:rPr sz="2750" spc="100" dirty="0">
                <a:solidFill>
                  <a:schemeClr val="accent1">
                    <a:lumMod val="60000"/>
                    <a:lumOff val="40000"/>
                  </a:schemeClr>
                </a:solidFill>
                <a:latin typeface="Verdana"/>
                <a:cs typeface="Verdana"/>
              </a:rPr>
              <a:t>issue </a:t>
            </a:r>
            <a:r>
              <a:rPr sz="2750" spc="155" dirty="0">
                <a:solidFill>
                  <a:schemeClr val="accent1">
                    <a:lumMod val="60000"/>
                    <a:lumOff val="40000"/>
                  </a:schemeClr>
                </a:solidFill>
                <a:latin typeface="Verdana"/>
                <a:cs typeface="Verdana"/>
              </a:rPr>
              <a:t>post- </a:t>
            </a:r>
            <a:r>
              <a:rPr sz="2750" spc="170" dirty="0">
                <a:solidFill>
                  <a:schemeClr val="accent1">
                    <a:lumMod val="60000"/>
                    <a:lumOff val="40000"/>
                  </a:schemeClr>
                </a:solidFill>
                <a:latin typeface="Verdana"/>
                <a:cs typeface="Verdana"/>
              </a:rPr>
              <a:t>merger </a:t>
            </a:r>
            <a:r>
              <a:rPr sz="2750" spc="330" dirty="0">
                <a:solidFill>
                  <a:schemeClr val="accent1">
                    <a:lumMod val="60000"/>
                    <a:lumOff val="40000"/>
                  </a:schemeClr>
                </a:solidFill>
                <a:latin typeface="Verdana"/>
                <a:cs typeface="Verdana"/>
              </a:rPr>
              <a:t>and  </a:t>
            </a:r>
            <a:r>
              <a:rPr sz="2750" spc="254" dirty="0">
                <a:solidFill>
                  <a:schemeClr val="accent1">
                    <a:lumMod val="60000"/>
                    <a:lumOff val="40000"/>
                  </a:schemeClr>
                </a:solidFill>
                <a:latin typeface="Verdana"/>
                <a:cs typeface="Verdana"/>
              </a:rPr>
              <a:t>drawing </a:t>
            </a:r>
            <a:r>
              <a:rPr sz="2750" spc="210" dirty="0">
                <a:solidFill>
                  <a:schemeClr val="accent1">
                    <a:lumMod val="60000"/>
                    <a:lumOff val="40000"/>
                  </a:schemeClr>
                </a:solidFill>
                <a:latin typeface="Verdana"/>
                <a:cs typeface="Verdana"/>
              </a:rPr>
              <a:t>increasing </a:t>
            </a:r>
            <a:r>
              <a:rPr sz="2750" spc="195" dirty="0">
                <a:solidFill>
                  <a:schemeClr val="accent1">
                    <a:lumMod val="60000"/>
                    <a:lumOff val="40000"/>
                  </a:schemeClr>
                </a:solidFill>
                <a:latin typeface="Verdana"/>
                <a:cs typeface="Verdana"/>
              </a:rPr>
              <a:t>attention </a:t>
            </a:r>
            <a:r>
              <a:rPr sz="2750" spc="405" dirty="0">
                <a:solidFill>
                  <a:schemeClr val="accent1">
                    <a:lumMod val="60000"/>
                    <a:lumOff val="40000"/>
                  </a:schemeClr>
                </a:solidFill>
                <a:latin typeface="Verdana"/>
                <a:cs typeface="Verdana"/>
              </a:rPr>
              <a:t>of  </a:t>
            </a:r>
            <a:r>
              <a:rPr sz="2750" spc="95" dirty="0">
                <a:solidFill>
                  <a:schemeClr val="accent1">
                    <a:lumMod val="60000"/>
                    <a:lumOff val="40000"/>
                  </a:schemeClr>
                </a:solidFill>
                <a:latin typeface="Verdana"/>
                <a:cs typeface="Verdana"/>
              </a:rPr>
              <a:t>researchers</a:t>
            </a:r>
            <a:r>
              <a:rPr sz="2750" spc="95" dirty="0">
                <a:solidFill>
                  <a:schemeClr val="accent3">
                    <a:lumMod val="60000"/>
                    <a:lumOff val="40000"/>
                  </a:schemeClr>
                </a:solidFill>
                <a:latin typeface="Verdana"/>
                <a:cs typeface="Verdana"/>
              </a:rPr>
              <a:t>.</a:t>
            </a:r>
            <a:endParaRPr sz="2750" dirty="0">
              <a:solidFill>
                <a:schemeClr val="accent3">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506" y="1130899"/>
            <a:ext cx="8886104" cy="688650"/>
          </a:xfrm>
          <a:prstGeom prst="rect">
            <a:avLst/>
          </a:prstGeom>
        </p:spPr>
        <p:txBody>
          <a:bodyPr vert="horz" wrap="square" lIns="0" tIns="11430" rIns="0" bIns="0" rtlCol="0">
            <a:spAutoFit/>
          </a:bodyPr>
          <a:lstStyle/>
          <a:p>
            <a:pPr marL="294640" algn="ctr">
              <a:lnSpc>
                <a:spcPct val="100000"/>
              </a:lnSpc>
              <a:spcBef>
                <a:spcPts val="90"/>
              </a:spcBef>
            </a:pPr>
            <a:r>
              <a:rPr sz="4400" u="sng" spc="200" dirty="0"/>
              <a:t>Objectives</a:t>
            </a:r>
          </a:p>
        </p:txBody>
      </p:sp>
      <p:sp>
        <p:nvSpPr>
          <p:cNvPr id="3" name="object 3"/>
          <p:cNvSpPr txBox="1"/>
          <p:nvPr/>
        </p:nvSpPr>
        <p:spPr>
          <a:xfrm>
            <a:off x="1718119" y="2875756"/>
            <a:ext cx="7543800" cy="2725233"/>
          </a:xfrm>
          <a:prstGeom prst="rect">
            <a:avLst/>
          </a:prstGeom>
        </p:spPr>
        <p:txBody>
          <a:bodyPr vert="horz" wrap="square" lIns="0" tIns="12065" rIns="0" bIns="0" rtlCol="0">
            <a:spAutoFit/>
          </a:bodyPr>
          <a:lstStyle/>
          <a:p>
            <a:pPr marL="215900" marR="214629" indent="83185">
              <a:lnSpc>
                <a:spcPct val="108100"/>
              </a:lnSpc>
              <a:spcBef>
                <a:spcPts val="95"/>
              </a:spcBef>
              <a:buFont typeface="Wingdings" pitchFamily="2" charset="2"/>
              <a:buChar char="Ø"/>
              <a:tabLst>
                <a:tab pos="742950" algn="l"/>
              </a:tabLst>
            </a:pPr>
            <a:r>
              <a:rPr sz="2750" spc="155" dirty="0">
                <a:solidFill>
                  <a:schemeClr val="accent1">
                    <a:lumMod val="60000"/>
                    <a:lumOff val="40000"/>
                  </a:schemeClr>
                </a:solidFill>
                <a:latin typeface="Verdana"/>
                <a:cs typeface="Verdana"/>
              </a:rPr>
              <a:t>The </a:t>
            </a:r>
            <a:r>
              <a:rPr sz="2750" spc="180" dirty="0">
                <a:solidFill>
                  <a:schemeClr val="accent1">
                    <a:lumMod val="60000"/>
                    <a:lumOff val="40000"/>
                  </a:schemeClr>
                </a:solidFill>
                <a:latin typeface="Verdana"/>
                <a:cs typeface="Verdana"/>
              </a:rPr>
              <a:t>objective </a:t>
            </a:r>
            <a:r>
              <a:rPr sz="2750" spc="405" dirty="0">
                <a:solidFill>
                  <a:schemeClr val="accent1">
                    <a:lumMod val="60000"/>
                    <a:lumOff val="40000"/>
                  </a:schemeClr>
                </a:solidFill>
                <a:latin typeface="Verdana"/>
                <a:cs typeface="Verdana"/>
              </a:rPr>
              <a:t>of </a:t>
            </a:r>
            <a:r>
              <a:rPr sz="2750" spc="135" dirty="0">
                <a:solidFill>
                  <a:schemeClr val="accent1">
                    <a:lumMod val="60000"/>
                    <a:lumOff val="40000"/>
                  </a:schemeClr>
                </a:solidFill>
                <a:latin typeface="Verdana"/>
                <a:cs typeface="Verdana"/>
              </a:rPr>
              <a:t>this </a:t>
            </a:r>
            <a:r>
              <a:rPr sz="2750" spc="120" dirty="0">
                <a:solidFill>
                  <a:schemeClr val="accent1">
                    <a:lumMod val="60000"/>
                    <a:lumOff val="40000"/>
                  </a:schemeClr>
                </a:solidFill>
                <a:latin typeface="Verdana"/>
                <a:cs typeface="Verdana"/>
              </a:rPr>
              <a:t>paper </a:t>
            </a:r>
            <a:r>
              <a:rPr sz="2750" spc="150" dirty="0">
                <a:solidFill>
                  <a:schemeClr val="accent1">
                    <a:lumMod val="60000"/>
                    <a:lumOff val="40000"/>
                  </a:schemeClr>
                </a:solidFill>
                <a:latin typeface="Verdana"/>
                <a:cs typeface="Verdana"/>
              </a:rPr>
              <a:t>is </a:t>
            </a:r>
            <a:r>
              <a:rPr sz="2750" spc="185" dirty="0">
                <a:solidFill>
                  <a:schemeClr val="accent1">
                    <a:lumMod val="60000"/>
                    <a:lumOff val="40000"/>
                  </a:schemeClr>
                </a:solidFill>
                <a:latin typeface="Verdana"/>
                <a:cs typeface="Verdana"/>
              </a:rPr>
              <a:t>to  </a:t>
            </a:r>
            <a:r>
              <a:rPr sz="2750" spc="175" dirty="0">
                <a:solidFill>
                  <a:schemeClr val="accent1">
                    <a:lumMod val="60000"/>
                    <a:lumOff val="40000"/>
                  </a:schemeClr>
                </a:solidFill>
                <a:latin typeface="Verdana"/>
                <a:cs typeface="Verdana"/>
              </a:rPr>
              <a:t>implement </a:t>
            </a:r>
            <a:r>
              <a:rPr sz="2750" spc="90" dirty="0">
                <a:solidFill>
                  <a:schemeClr val="accent1">
                    <a:lumMod val="60000"/>
                    <a:lumOff val="40000"/>
                  </a:schemeClr>
                </a:solidFill>
                <a:latin typeface="Verdana"/>
                <a:cs typeface="Verdana"/>
              </a:rPr>
              <a:t>the </a:t>
            </a:r>
            <a:r>
              <a:rPr sz="2750" spc="785" dirty="0">
                <a:solidFill>
                  <a:schemeClr val="accent1">
                    <a:lumMod val="60000"/>
                    <a:lumOff val="40000"/>
                  </a:schemeClr>
                </a:solidFill>
                <a:latin typeface="Verdana"/>
                <a:cs typeface="Verdana"/>
              </a:rPr>
              <a:t>4 </a:t>
            </a:r>
            <a:r>
              <a:rPr sz="2750" spc="210" dirty="0">
                <a:solidFill>
                  <a:schemeClr val="accent1">
                    <a:lumMod val="60000"/>
                    <a:lumOff val="40000"/>
                  </a:schemeClr>
                </a:solidFill>
                <a:latin typeface="Verdana"/>
                <a:cs typeface="Verdana"/>
              </a:rPr>
              <a:t>changing </a:t>
            </a:r>
            <a:r>
              <a:rPr sz="2750" spc="229" dirty="0">
                <a:solidFill>
                  <a:schemeClr val="accent1">
                    <a:lumMod val="60000"/>
                    <a:lumOff val="40000"/>
                  </a:schemeClr>
                </a:solidFill>
                <a:latin typeface="Verdana"/>
                <a:cs typeface="Verdana"/>
              </a:rPr>
              <a:t>roles</a:t>
            </a:r>
            <a:r>
              <a:rPr sz="2750" spc="745" dirty="0">
                <a:solidFill>
                  <a:schemeClr val="accent1">
                    <a:lumMod val="60000"/>
                    <a:lumOff val="40000"/>
                  </a:schemeClr>
                </a:solidFill>
                <a:latin typeface="Verdana"/>
                <a:cs typeface="Verdana"/>
              </a:rPr>
              <a:t> </a:t>
            </a:r>
            <a:r>
              <a:rPr sz="2750" spc="405" dirty="0">
                <a:solidFill>
                  <a:schemeClr val="accent1">
                    <a:lumMod val="60000"/>
                    <a:lumOff val="40000"/>
                  </a:schemeClr>
                </a:solidFill>
                <a:latin typeface="Verdana"/>
                <a:cs typeface="Verdana"/>
              </a:rPr>
              <a:t>of</a:t>
            </a:r>
            <a:endParaRPr sz="2750" dirty="0">
              <a:solidFill>
                <a:schemeClr val="accent1">
                  <a:lumMod val="60000"/>
                  <a:lumOff val="40000"/>
                </a:schemeClr>
              </a:solidFill>
              <a:latin typeface="Verdana"/>
              <a:cs typeface="Verdana"/>
            </a:endParaRPr>
          </a:p>
          <a:p>
            <a:pPr marL="2898140">
              <a:lnSpc>
                <a:spcPct val="100000"/>
              </a:lnSpc>
              <a:spcBef>
                <a:spcPts val="270"/>
              </a:spcBef>
            </a:pPr>
            <a:r>
              <a:rPr sz="2750" spc="-40" dirty="0">
                <a:solidFill>
                  <a:schemeClr val="accent1">
                    <a:lumMod val="60000"/>
                    <a:lumOff val="40000"/>
                  </a:schemeClr>
                </a:solidFill>
                <a:latin typeface="Verdana"/>
                <a:cs typeface="Verdana"/>
              </a:rPr>
              <a:t>HRM</a:t>
            </a:r>
            <a:r>
              <a:rPr sz="2750" spc="405" dirty="0">
                <a:solidFill>
                  <a:schemeClr val="accent1">
                    <a:lumMod val="60000"/>
                    <a:lumOff val="40000"/>
                  </a:schemeClr>
                </a:solidFill>
                <a:latin typeface="Verdana"/>
                <a:cs typeface="Verdana"/>
              </a:rPr>
              <a:t> </a:t>
            </a:r>
            <a:r>
              <a:rPr sz="2750" spc="330" dirty="0">
                <a:solidFill>
                  <a:schemeClr val="accent1">
                    <a:lumMod val="60000"/>
                    <a:lumOff val="40000"/>
                  </a:schemeClr>
                </a:solidFill>
                <a:latin typeface="Verdana"/>
                <a:cs typeface="Verdana"/>
              </a:rPr>
              <a:t>and</a:t>
            </a:r>
            <a:endParaRPr sz="2750" dirty="0">
              <a:solidFill>
                <a:schemeClr val="accent1">
                  <a:lumMod val="60000"/>
                  <a:lumOff val="40000"/>
                </a:schemeClr>
              </a:solidFill>
              <a:latin typeface="Verdana"/>
              <a:cs typeface="Verdana"/>
            </a:endParaRPr>
          </a:p>
          <a:p>
            <a:pPr>
              <a:lnSpc>
                <a:spcPct val="100000"/>
              </a:lnSpc>
              <a:spcBef>
                <a:spcPts val="40"/>
              </a:spcBef>
            </a:pPr>
            <a:endParaRPr sz="2750" dirty="0">
              <a:solidFill>
                <a:schemeClr val="accent1">
                  <a:lumMod val="60000"/>
                  <a:lumOff val="40000"/>
                </a:schemeClr>
              </a:solidFill>
              <a:latin typeface="Times New Roman"/>
              <a:cs typeface="Times New Roman"/>
            </a:endParaRPr>
          </a:p>
          <a:p>
            <a:pPr marL="474980" marR="5080" indent="-462280">
              <a:lnSpc>
                <a:spcPct val="108100"/>
              </a:lnSpc>
              <a:buFont typeface="Wingdings" pitchFamily="2" charset="2"/>
              <a:buChar char="Ø"/>
              <a:tabLst>
                <a:tab pos="464184" algn="l"/>
              </a:tabLst>
            </a:pPr>
            <a:r>
              <a:rPr sz="2750" spc="190" dirty="0">
                <a:solidFill>
                  <a:schemeClr val="accent1">
                    <a:lumMod val="60000"/>
                    <a:lumOff val="40000"/>
                  </a:schemeClr>
                </a:solidFill>
                <a:latin typeface="Verdana"/>
                <a:cs typeface="Verdana"/>
              </a:rPr>
              <a:t>To </a:t>
            </a:r>
            <a:r>
              <a:rPr sz="2750" spc="204" dirty="0">
                <a:solidFill>
                  <a:schemeClr val="accent1">
                    <a:lumMod val="60000"/>
                    <a:lumOff val="40000"/>
                  </a:schemeClr>
                </a:solidFill>
                <a:latin typeface="Verdana"/>
                <a:cs typeface="Verdana"/>
              </a:rPr>
              <a:t>overcome </a:t>
            </a:r>
            <a:r>
              <a:rPr sz="2750" spc="90" dirty="0">
                <a:solidFill>
                  <a:schemeClr val="accent1">
                    <a:lumMod val="60000"/>
                    <a:lumOff val="40000"/>
                  </a:schemeClr>
                </a:solidFill>
                <a:latin typeface="Verdana"/>
                <a:cs typeface="Verdana"/>
              </a:rPr>
              <a:t>the </a:t>
            </a:r>
            <a:r>
              <a:rPr sz="2750" spc="254" dirty="0">
                <a:solidFill>
                  <a:schemeClr val="accent1">
                    <a:lumMod val="60000"/>
                    <a:lumOff val="40000"/>
                  </a:schemeClr>
                </a:solidFill>
                <a:latin typeface="Verdana"/>
                <a:cs typeface="Verdana"/>
              </a:rPr>
              <a:t>failures </a:t>
            </a:r>
            <a:r>
              <a:rPr sz="2750" spc="280" dirty="0">
                <a:solidFill>
                  <a:schemeClr val="accent1">
                    <a:lumMod val="60000"/>
                    <a:lumOff val="40000"/>
                  </a:schemeClr>
                </a:solidFill>
                <a:latin typeface="Verdana"/>
                <a:cs typeface="Verdana"/>
              </a:rPr>
              <a:t>occurred  </a:t>
            </a:r>
            <a:r>
              <a:rPr sz="2750" spc="245" dirty="0">
                <a:solidFill>
                  <a:schemeClr val="accent1">
                    <a:lumMod val="60000"/>
                    <a:lumOff val="40000"/>
                  </a:schemeClr>
                </a:solidFill>
                <a:latin typeface="Verdana"/>
                <a:cs typeface="Verdana"/>
              </a:rPr>
              <a:t>due </a:t>
            </a:r>
            <a:r>
              <a:rPr sz="2750" spc="185" dirty="0">
                <a:solidFill>
                  <a:schemeClr val="accent1">
                    <a:lumMod val="60000"/>
                    <a:lumOff val="40000"/>
                  </a:schemeClr>
                </a:solidFill>
                <a:latin typeface="Verdana"/>
                <a:cs typeface="Verdana"/>
              </a:rPr>
              <a:t>to </a:t>
            </a:r>
            <a:r>
              <a:rPr sz="2750" spc="110" dirty="0">
                <a:solidFill>
                  <a:schemeClr val="accent1">
                    <a:lumMod val="60000"/>
                    <a:lumOff val="40000"/>
                  </a:schemeClr>
                </a:solidFill>
                <a:latin typeface="Verdana"/>
                <a:cs typeface="Verdana"/>
              </a:rPr>
              <a:t>Mergers </a:t>
            </a:r>
            <a:r>
              <a:rPr sz="2750" spc="330" dirty="0">
                <a:solidFill>
                  <a:schemeClr val="accent1">
                    <a:lumMod val="60000"/>
                    <a:lumOff val="40000"/>
                  </a:schemeClr>
                </a:solidFill>
                <a:latin typeface="Verdana"/>
                <a:cs typeface="Verdana"/>
              </a:rPr>
              <a:t>and</a:t>
            </a:r>
            <a:r>
              <a:rPr sz="2750" spc="855" dirty="0">
                <a:solidFill>
                  <a:schemeClr val="accent1">
                    <a:lumMod val="60000"/>
                    <a:lumOff val="40000"/>
                  </a:schemeClr>
                </a:solidFill>
                <a:latin typeface="Verdana"/>
                <a:cs typeface="Verdana"/>
              </a:rPr>
              <a:t> </a:t>
            </a:r>
            <a:r>
              <a:rPr sz="2750" spc="180" dirty="0">
                <a:solidFill>
                  <a:schemeClr val="accent1">
                    <a:lumMod val="60000"/>
                    <a:lumOff val="40000"/>
                  </a:schemeClr>
                </a:solidFill>
                <a:latin typeface="Verdana"/>
                <a:cs typeface="Verdana"/>
              </a:rPr>
              <a:t>Acquisitions</a:t>
            </a:r>
            <a:r>
              <a:rPr sz="2750" spc="180" dirty="0">
                <a:solidFill>
                  <a:srgbClr val="FF7777"/>
                </a:solidFill>
                <a:latin typeface="Verdana"/>
                <a:cs typeface="Verdana"/>
              </a:rPr>
              <a:t>.</a:t>
            </a:r>
            <a:endParaRPr sz="2750" dirty="0">
              <a:latin typeface="Verdana"/>
              <a:cs typeface="Verdana"/>
            </a:endParaRPr>
          </a:p>
        </p:txBody>
      </p:sp>
      <p:sp>
        <p:nvSpPr>
          <p:cNvPr id="4" name="object 4"/>
          <p:cNvSpPr/>
          <p:nvPr/>
        </p:nvSpPr>
        <p:spPr>
          <a:xfrm>
            <a:off x="1712315" y="5670054"/>
            <a:ext cx="53340" cy="53340"/>
          </a:xfrm>
          <a:custGeom>
            <a:avLst/>
            <a:gdLst/>
            <a:ahLst/>
            <a:cxnLst/>
            <a:rect l="l" t="t" r="r" b="b"/>
            <a:pathLst>
              <a:path w="53339" h="53339">
                <a:moveTo>
                  <a:pt x="26428" y="0"/>
                </a:moveTo>
                <a:lnTo>
                  <a:pt x="0" y="26415"/>
                </a:lnTo>
                <a:lnTo>
                  <a:pt x="26428" y="52844"/>
                </a:lnTo>
                <a:lnTo>
                  <a:pt x="52844" y="26415"/>
                </a:lnTo>
                <a:lnTo>
                  <a:pt x="26428" y="0"/>
                </a:lnTo>
                <a:close/>
              </a:path>
            </a:pathLst>
          </a:custGeom>
          <a:solidFill>
            <a:srgbClr val="000000"/>
          </a:solidFill>
        </p:spPr>
        <p:txBody>
          <a:bodyPr wrap="square" lIns="0" tIns="0" rIns="0" bIns="0" rtlCol="0"/>
          <a:lstStyle/>
          <a:p>
            <a:endParaRPr/>
          </a:p>
        </p:txBody>
      </p:sp>
      <p:sp>
        <p:nvSpPr>
          <p:cNvPr id="5" name="object 5"/>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581025"/>
            <a:ext cx="8686800" cy="1329467"/>
          </a:xfrm>
          <a:prstGeom prst="rect">
            <a:avLst/>
          </a:prstGeom>
        </p:spPr>
        <p:txBody>
          <a:bodyPr vert="horz" wrap="square" lIns="0" tIns="12065" rIns="0" bIns="0" rtlCol="0">
            <a:spAutoFit/>
          </a:bodyPr>
          <a:lstStyle/>
          <a:p>
            <a:pPr marL="104775" marR="5080" indent="-92710">
              <a:lnSpc>
                <a:spcPct val="106600"/>
              </a:lnSpc>
              <a:spcBef>
                <a:spcPts val="95"/>
              </a:spcBef>
            </a:pPr>
            <a:r>
              <a:rPr sz="4000" spc="145" dirty="0"/>
              <a:t>Mergers </a:t>
            </a:r>
            <a:r>
              <a:rPr sz="4000" spc="440" dirty="0"/>
              <a:t>and </a:t>
            </a:r>
            <a:r>
              <a:rPr sz="4000" spc="210" dirty="0"/>
              <a:t>acquisitions:  </a:t>
            </a:r>
            <a:r>
              <a:rPr sz="4000" spc="120" dirty="0"/>
              <a:t>the </a:t>
            </a:r>
            <a:r>
              <a:rPr sz="4000" spc="180" dirty="0"/>
              <a:t>employee</a:t>
            </a:r>
            <a:r>
              <a:rPr sz="4000" spc="930" dirty="0"/>
              <a:t> </a:t>
            </a:r>
            <a:r>
              <a:rPr sz="4000" spc="155" dirty="0"/>
              <a:t>perspective</a:t>
            </a:r>
            <a:endParaRPr sz="4000" dirty="0"/>
          </a:p>
        </p:txBody>
      </p:sp>
      <p:sp>
        <p:nvSpPr>
          <p:cNvPr id="3" name="object 3"/>
          <p:cNvSpPr txBox="1"/>
          <p:nvPr/>
        </p:nvSpPr>
        <p:spPr>
          <a:xfrm>
            <a:off x="3213100" y="3476625"/>
            <a:ext cx="4526522" cy="1030410"/>
          </a:xfrm>
          <a:prstGeom prst="rect">
            <a:avLst/>
          </a:prstGeom>
        </p:spPr>
        <p:txBody>
          <a:bodyPr vert="horz" wrap="square" lIns="0" tIns="90805" rIns="0" bIns="0" rtlCol="0">
            <a:spAutoFit/>
          </a:bodyPr>
          <a:lstStyle/>
          <a:p>
            <a:pPr marL="12065" algn="ctr">
              <a:lnSpc>
                <a:spcPct val="100000"/>
              </a:lnSpc>
              <a:spcBef>
                <a:spcPts val="715"/>
              </a:spcBef>
            </a:pPr>
            <a:r>
              <a:rPr sz="2800" spc="180" dirty="0">
                <a:solidFill>
                  <a:schemeClr val="accent1">
                    <a:lumMod val="60000"/>
                    <a:lumOff val="40000"/>
                  </a:schemeClr>
                </a:solidFill>
                <a:latin typeface="Verdana"/>
                <a:cs typeface="Verdana"/>
              </a:rPr>
              <a:t>-Douglas </a:t>
            </a:r>
            <a:r>
              <a:rPr sz="2800" spc="90" dirty="0">
                <a:solidFill>
                  <a:schemeClr val="accent1">
                    <a:lumMod val="60000"/>
                    <a:lumOff val="40000"/>
                  </a:schemeClr>
                </a:solidFill>
                <a:latin typeface="Verdana"/>
                <a:cs typeface="Verdana"/>
              </a:rPr>
              <a:t>Dale </a:t>
            </a:r>
            <a:r>
              <a:rPr sz="2800" spc="70" dirty="0">
                <a:solidFill>
                  <a:schemeClr val="accent1">
                    <a:lumMod val="60000"/>
                    <a:lumOff val="40000"/>
                  </a:schemeClr>
                </a:solidFill>
                <a:latin typeface="Verdana"/>
                <a:cs typeface="Verdana"/>
              </a:rPr>
              <a:t>Whi</a:t>
            </a:r>
            <a:r>
              <a:rPr sz="2800" spc="490" dirty="0">
                <a:solidFill>
                  <a:schemeClr val="accent1">
                    <a:lumMod val="60000"/>
                    <a:lumOff val="40000"/>
                  </a:schemeClr>
                </a:solidFill>
                <a:latin typeface="Verdana"/>
                <a:cs typeface="Verdana"/>
              </a:rPr>
              <a:t> </a:t>
            </a:r>
            <a:r>
              <a:rPr sz="2800" spc="190" dirty="0">
                <a:solidFill>
                  <a:schemeClr val="accent1">
                    <a:lumMod val="60000"/>
                    <a:lumOff val="40000"/>
                  </a:schemeClr>
                </a:solidFill>
                <a:latin typeface="Verdana"/>
                <a:cs typeface="Verdana"/>
              </a:rPr>
              <a:t>le</a:t>
            </a:r>
            <a:endParaRPr sz="2800" dirty="0">
              <a:solidFill>
                <a:schemeClr val="accent1">
                  <a:lumMod val="60000"/>
                  <a:lumOff val="40000"/>
                </a:schemeClr>
              </a:solidFill>
              <a:latin typeface="Verdana"/>
              <a:cs typeface="Verdana"/>
            </a:endParaRPr>
          </a:p>
          <a:p>
            <a:pPr algn="ctr">
              <a:lnSpc>
                <a:spcPct val="100000"/>
              </a:lnSpc>
              <a:spcBef>
                <a:spcPts val="625"/>
              </a:spcBef>
            </a:pPr>
            <a:r>
              <a:rPr sz="2800" spc="250" dirty="0">
                <a:solidFill>
                  <a:schemeClr val="accent1">
                    <a:lumMod val="60000"/>
                    <a:lumOff val="40000"/>
                  </a:schemeClr>
                </a:solidFill>
                <a:latin typeface="Verdana"/>
                <a:cs typeface="Verdana"/>
              </a:rPr>
              <a:t>-Iowa </a:t>
            </a:r>
            <a:r>
              <a:rPr sz="2800" spc="-5" dirty="0">
                <a:solidFill>
                  <a:schemeClr val="accent1">
                    <a:lumMod val="60000"/>
                    <a:lumOff val="40000"/>
                  </a:schemeClr>
                </a:solidFill>
                <a:latin typeface="Verdana"/>
                <a:cs typeface="Verdana"/>
              </a:rPr>
              <a:t>State</a:t>
            </a:r>
            <a:r>
              <a:rPr sz="2800" spc="385" dirty="0">
                <a:solidFill>
                  <a:schemeClr val="accent1">
                    <a:lumMod val="60000"/>
                    <a:lumOff val="40000"/>
                  </a:schemeClr>
                </a:solidFill>
                <a:latin typeface="Verdana"/>
                <a:cs typeface="Verdana"/>
              </a:rPr>
              <a:t> </a:t>
            </a:r>
            <a:r>
              <a:rPr sz="2800" spc="130" dirty="0">
                <a:solidFill>
                  <a:schemeClr val="accent1">
                    <a:lumMod val="60000"/>
                    <a:lumOff val="40000"/>
                  </a:schemeClr>
                </a:solidFill>
                <a:latin typeface="Verdana"/>
                <a:cs typeface="Verdana"/>
              </a:rPr>
              <a:t>University</a:t>
            </a:r>
            <a:endParaRPr sz="2800" dirty="0">
              <a:solidFill>
                <a:schemeClr val="accent1">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916" y="505622"/>
            <a:ext cx="5682184" cy="1469633"/>
          </a:xfrm>
          <a:prstGeom prst="rect">
            <a:avLst/>
          </a:prstGeom>
        </p:spPr>
        <p:txBody>
          <a:bodyPr vert="horz" wrap="square" lIns="0" tIns="63500" rIns="0" bIns="0" rtlCol="0">
            <a:spAutoFit/>
          </a:bodyPr>
          <a:lstStyle/>
          <a:p>
            <a:pPr algn="ctr">
              <a:lnSpc>
                <a:spcPct val="100000"/>
              </a:lnSpc>
              <a:spcBef>
                <a:spcPts val="500"/>
              </a:spcBef>
            </a:pPr>
            <a:r>
              <a:rPr sz="4400" u="sng" spc="345" dirty="0"/>
              <a:t>Problem</a:t>
            </a:r>
          </a:p>
          <a:p>
            <a:pPr algn="ctr">
              <a:lnSpc>
                <a:spcPct val="100000"/>
              </a:lnSpc>
              <a:spcBef>
                <a:spcPts val="400"/>
              </a:spcBef>
            </a:pPr>
            <a:r>
              <a:rPr sz="4400" u="sng" spc="810" dirty="0"/>
              <a:t>i</a:t>
            </a:r>
            <a:r>
              <a:rPr sz="4400" u="sng" spc="819" dirty="0"/>
              <a:t>d</a:t>
            </a:r>
            <a:r>
              <a:rPr sz="4400" u="sng" spc="175" dirty="0"/>
              <a:t>e</a:t>
            </a:r>
            <a:r>
              <a:rPr sz="4400" u="sng" spc="320" dirty="0"/>
              <a:t>n</a:t>
            </a:r>
            <a:r>
              <a:rPr sz="4400" u="sng" spc="345" dirty="0"/>
              <a:t>t</a:t>
            </a:r>
            <a:r>
              <a:rPr sz="4400" u="sng" spc="375" dirty="0"/>
              <a:t>i</a:t>
            </a:r>
            <a:r>
              <a:rPr sz="4400" u="sng" spc="944" dirty="0"/>
              <a:t>f</a:t>
            </a:r>
            <a:r>
              <a:rPr sz="4400" u="sng" spc="675" dirty="0"/>
              <a:t>i</a:t>
            </a:r>
            <a:r>
              <a:rPr sz="4400" u="sng" spc="360" dirty="0"/>
              <a:t>c</a:t>
            </a:r>
            <a:r>
              <a:rPr sz="4400" u="sng" spc="95" dirty="0"/>
              <a:t>a</a:t>
            </a:r>
            <a:r>
              <a:rPr sz="4400" u="sng" spc="345" dirty="0"/>
              <a:t>t</a:t>
            </a:r>
            <a:r>
              <a:rPr sz="4400" u="sng" spc="625" dirty="0"/>
              <a:t>i</a:t>
            </a:r>
            <a:r>
              <a:rPr sz="4400" u="sng" spc="705" dirty="0"/>
              <a:t>o</a:t>
            </a:r>
            <a:r>
              <a:rPr sz="4400" u="sng" spc="520" dirty="0"/>
              <a:t>n</a:t>
            </a:r>
          </a:p>
        </p:txBody>
      </p:sp>
      <p:sp>
        <p:nvSpPr>
          <p:cNvPr id="3" name="object 3"/>
          <p:cNvSpPr txBox="1"/>
          <p:nvPr/>
        </p:nvSpPr>
        <p:spPr>
          <a:xfrm>
            <a:off x="927100" y="2638425"/>
            <a:ext cx="8991600" cy="3842590"/>
          </a:xfrm>
          <a:prstGeom prst="rect">
            <a:avLst/>
          </a:prstGeom>
        </p:spPr>
        <p:txBody>
          <a:bodyPr vert="horz" wrap="square" lIns="0" tIns="12065" rIns="0" bIns="0" rtlCol="0">
            <a:spAutoFit/>
          </a:bodyPr>
          <a:lstStyle/>
          <a:p>
            <a:pPr marL="12700" marR="5080" algn="ctr">
              <a:lnSpc>
                <a:spcPct val="126600"/>
              </a:lnSpc>
              <a:spcBef>
                <a:spcPts val="95"/>
              </a:spcBef>
            </a:pPr>
            <a:r>
              <a:rPr sz="2800" spc="160" dirty="0">
                <a:solidFill>
                  <a:schemeClr val="accent1">
                    <a:lumMod val="60000"/>
                    <a:lumOff val="40000"/>
                  </a:schemeClr>
                </a:solidFill>
                <a:latin typeface="Verdana"/>
                <a:cs typeface="Verdana"/>
              </a:rPr>
              <a:t>This </a:t>
            </a:r>
            <a:r>
              <a:rPr sz="2800" spc="114" dirty="0">
                <a:solidFill>
                  <a:schemeClr val="accent1">
                    <a:lumMod val="60000"/>
                    <a:lumOff val="40000"/>
                  </a:schemeClr>
                </a:solidFill>
                <a:latin typeface="Verdana"/>
                <a:cs typeface="Verdana"/>
              </a:rPr>
              <a:t>research </a:t>
            </a:r>
            <a:r>
              <a:rPr sz="2800" spc="130" dirty="0">
                <a:solidFill>
                  <a:schemeClr val="accent1">
                    <a:lumMod val="60000"/>
                    <a:lumOff val="40000"/>
                  </a:schemeClr>
                </a:solidFill>
                <a:latin typeface="Verdana"/>
                <a:cs typeface="Verdana"/>
              </a:rPr>
              <a:t>is </a:t>
            </a:r>
            <a:r>
              <a:rPr sz="2800" spc="240" dirty="0">
                <a:solidFill>
                  <a:schemeClr val="accent1">
                    <a:lumMod val="60000"/>
                    <a:lumOff val="40000"/>
                  </a:schemeClr>
                </a:solidFill>
                <a:latin typeface="Verdana"/>
                <a:cs typeface="Verdana"/>
              </a:rPr>
              <a:t>conducted </a:t>
            </a:r>
            <a:r>
              <a:rPr sz="2800" spc="165" dirty="0">
                <a:solidFill>
                  <a:schemeClr val="accent1">
                    <a:lumMod val="60000"/>
                    <a:lumOff val="40000"/>
                  </a:schemeClr>
                </a:solidFill>
                <a:latin typeface="Verdana"/>
                <a:cs typeface="Verdana"/>
              </a:rPr>
              <a:t>to </a:t>
            </a:r>
            <a:r>
              <a:rPr sz="2800" spc="229" dirty="0">
                <a:solidFill>
                  <a:schemeClr val="accent1">
                    <a:lumMod val="60000"/>
                    <a:lumOff val="40000"/>
                  </a:schemeClr>
                </a:solidFill>
                <a:latin typeface="Verdana"/>
                <a:cs typeface="Verdana"/>
              </a:rPr>
              <a:t>identify </a:t>
            </a:r>
            <a:r>
              <a:rPr sz="2800" spc="85" dirty="0">
                <a:solidFill>
                  <a:schemeClr val="accent1">
                    <a:lumMod val="60000"/>
                    <a:lumOff val="40000"/>
                  </a:schemeClr>
                </a:solidFill>
                <a:latin typeface="Verdana"/>
                <a:cs typeface="Verdana"/>
              </a:rPr>
              <a:t>the  </a:t>
            </a:r>
            <a:r>
              <a:rPr sz="2800" spc="240" dirty="0">
                <a:solidFill>
                  <a:schemeClr val="accent1">
                    <a:lumMod val="60000"/>
                    <a:lumOff val="40000"/>
                  </a:schemeClr>
                </a:solidFill>
                <a:latin typeface="Verdana"/>
                <a:cs typeface="Verdana"/>
              </a:rPr>
              <a:t>common </a:t>
            </a:r>
            <a:r>
              <a:rPr sz="2800" spc="80" dirty="0">
                <a:solidFill>
                  <a:schemeClr val="accent1">
                    <a:lumMod val="60000"/>
                    <a:lumOff val="40000"/>
                  </a:schemeClr>
                </a:solidFill>
                <a:latin typeface="Verdana"/>
                <a:cs typeface="Verdana"/>
              </a:rPr>
              <a:t>issues </a:t>
            </a:r>
            <a:r>
              <a:rPr sz="2800" spc="285" dirty="0">
                <a:solidFill>
                  <a:schemeClr val="accent1">
                    <a:lumMod val="60000"/>
                    <a:lumOff val="40000"/>
                  </a:schemeClr>
                </a:solidFill>
                <a:latin typeface="Verdana"/>
                <a:cs typeface="Verdana"/>
              </a:rPr>
              <a:t>and </a:t>
            </a:r>
            <a:r>
              <a:rPr sz="2800" spc="195" dirty="0">
                <a:solidFill>
                  <a:schemeClr val="accent1">
                    <a:lumMod val="60000"/>
                    <a:lumOff val="40000"/>
                  </a:schemeClr>
                </a:solidFill>
                <a:latin typeface="Verdana"/>
                <a:cs typeface="Verdana"/>
              </a:rPr>
              <a:t>concerns </a:t>
            </a:r>
            <a:r>
              <a:rPr sz="2800" spc="350" dirty="0">
                <a:solidFill>
                  <a:schemeClr val="accent1">
                    <a:lumMod val="60000"/>
                    <a:lumOff val="40000"/>
                  </a:schemeClr>
                </a:solidFill>
                <a:latin typeface="Verdana"/>
                <a:cs typeface="Verdana"/>
              </a:rPr>
              <a:t>of </a:t>
            </a:r>
            <a:r>
              <a:rPr sz="2800" spc="105" dirty="0">
                <a:solidFill>
                  <a:schemeClr val="accent1">
                    <a:lumMod val="60000"/>
                    <a:lumOff val="40000"/>
                  </a:schemeClr>
                </a:solidFill>
                <a:latin typeface="Verdana"/>
                <a:cs typeface="Verdana"/>
              </a:rPr>
              <a:t>those  </a:t>
            </a:r>
            <a:r>
              <a:rPr sz="2800" spc="165" dirty="0">
                <a:solidFill>
                  <a:schemeClr val="accent1">
                    <a:lumMod val="60000"/>
                    <a:lumOff val="40000"/>
                  </a:schemeClr>
                </a:solidFill>
                <a:latin typeface="Verdana"/>
                <a:cs typeface="Verdana"/>
              </a:rPr>
              <a:t>interviewed. </a:t>
            </a:r>
            <a:r>
              <a:rPr sz="2800" spc="140" dirty="0">
                <a:solidFill>
                  <a:schemeClr val="accent1">
                    <a:lumMod val="60000"/>
                    <a:lumOff val="40000"/>
                  </a:schemeClr>
                </a:solidFill>
                <a:latin typeface="Verdana"/>
                <a:cs typeface="Verdana"/>
              </a:rPr>
              <a:t>Those </a:t>
            </a:r>
            <a:r>
              <a:rPr sz="2800" spc="300" dirty="0">
                <a:solidFill>
                  <a:schemeClr val="accent1">
                    <a:lumMod val="60000"/>
                    <a:lumOff val="40000"/>
                  </a:schemeClr>
                </a:solidFill>
                <a:latin typeface="Verdana"/>
                <a:cs typeface="Verdana"/>
              </a:rPr>
              <a:t>included  </a:t>
            </a:r>
            <a:r>
              <a:rPr sz="2800" spc="175" dirty="0">
                <a:solidFill>
                  <a:schemeClr val="accent1">
                    <a:lumMod val="60000"/>
                    <a:lumOff val="40000"/>
                  </a:schemeClr>
                </a:solidFill>
                <a:latin typeface="Verdana"/>
                <a:cs typeface="Verdana"/>
              </a:rPr>
              <a:t>communications, </a:t>
            </a:r>
            <a:r>
              <a:rPr sz="2800" spc="220" dirty="0">
                <a:solidFill>
                  <a:schemeClr val="accent1">
                    <a:lumMod val="60000"/>
                    <a:lumOff val="40000"/>
                  </a:schemeClr>
                </a:solidFill>
                <a:latin typeface="Verdana"/>
                <a:cs typeface="Verdana"/>
              </a:rPr>
              <a:t>organisational </a:t>
            </a:r>
            <a:r>
              <a:rPr sz="2800" spc="185" dirty="0">
                <a:solidFill>
                  <a:schemeClr val="accent1">
                    <a:lumMod val="60000"/>
                    <a:lumOff val="40000"/>
                  </a:schemeClr>
                </a:solidFill>
                <a:latin typeface="Verdana"/>
                <a:cs typeface="Verdana"/>
              </a:rPr>
              <a:t>culture  </a:t>
            </a:r>
            <a:r>
              <a:rPr sz="2800" spc="65" dirty="0">
                <a:solidFill>
                  <a:schemeClr val="accent1">
                    <a:lumMod val="60000"/>
                    <a:lumOff val="40000"/>
                  </a:schemeClr>
                </a:solidFill>
                <a:latin typeface="Verdana"/>
                <a:cs typeface="Verdana"/>
              </a:rPr>
              <a:t>impact, </a:t>
            </a:r>
            <a:r>
              <a:rPr sz="2800" spc="120" dirty="0">
                <a:solidFill>
                  <a:schemeClr val="accent1">
                    <a:lumMod val="60000"/>
                    <a:lumOff val="40000"/>
                  </a:schemeClr>
                </a:solidFill>
                <a:latin typeface="Verdana"/>
                <a:cs typeface="Verdana"/>
              </a:rPr>
              <a:t>employee </a:t>
            </a:r>
            <a:r>
              <a:rPr sz="2800" spc="130" dirty="0">
                <a:solidFill>
                  <a:schemeClr val="accent1">
                    <a:lumMod val="60000"/>
                    <a:lumOff val="40000"/>
                  </a:schemeClr>
                </a:solidFill>
                <a:latin typeface="Verdana"/>
                <a:cs typeface="Verdana"/>
              </a:rPr>
              <a:t>loyalty, </a:t>
            </a:r>
            <a:r>
              <a:rPr sz="2800" spc="145" dirty="0">
                <a:solidFill>
                  <a:schemeClr val="accent1">
                    <a:lumMod val="60000"/>
                    <a:lumOff val="40000"/>
                  </a:schemeClr>
                </a:solidFill>
                <a:latin typeface="Verdana"/>
                <a:cs typeface="Verdana"/>
              </a:rPr>
              <a:t>leadership  </a:t>
            </a:r>
            <a:r>
              <a:rPr sz="2800" spc="90" dirty="0">
                <a:solidFill>
                  <a:schemeClr val="accent1">
                    <a:lumMod val="60000"/>
                    <a:lumOff val="40000"/>
                  </a:schemeClr>
                </a:solidFill>
                <a:latin typeface="Verdana"/>
                <a:cs typeface="Verdana"/>
              </a:rPr>
              <a:t>changes, </a:t>
            </a:r>
            <a:r>
              <a:rPr sz="2800" spc="285" dirty="0">
                <a:solidFill>
                  <a:schemeClr val="accent1">
                    <a:lumMod val="60000"/>
                    <a:lumOff val="40000"/>
                  </a:schemeClr>
                </a:solidFill>
                <a:latin typeface="Verdana"/>
                <a:cs typeface="Verdana"/>
              </a:rPr>
              <a:t>and </a:t>
            </a:r>
            <a:r>
              <a:rPr sz="2800" spc="120" dirty="0">
                <a:solidFill>
                  <a:schemeClr val="accent1">
                    <a:lumMod val="60000"/>
                    <a:lumOff val="40000"/>
                  </a:schemeClr>
                </a:solidFill>
                <a:latin typeface="Verdana"/>
                <a:cs typeface="Verdana"/>
              </a:rPr>
              <a:t>employee </a:t>
            </a:r>
            <a:r>
              <a:rPr sz="2800" spc="200" dirty="0">
                <a:solidFill>
                  <a:schemeClr val="accent1">
                    <a:lumMod val="60000"/>
                    <a:lumOff val="40000"/>
                  </a:schemeClr>
                </a:solidFill>
                <a:latin typeface="Verdana"/>
                <a:cs typeface="Verdana"/>
              </a:rPr>
              <a:t>productivity </a:t>
            </a:r>
            <a:r>
              <a:rPr sz="2800" spc="285" dirty="0">
                <a:solidFill>
                  <a:schemeClr val="accent1">
                    <a:lumMod val="60000"/>
                    <a:lumOff val="40000"/>
                  </a:schemeClr>
                </a:solidFill>
                <a:latin typeface="Verdana"/>
                <a:cs typeface="Verdana"/>
              </a:rPr>
              <a:t>and  </a:t>
            </a:r>
            <a:r>
              <a:rPr sz="2800" spc="160" dirty="0">
                <a:solidFill>
                  <a:schemeClr val="accent1">
                    <a:lumMod val="60000"/>
                    <a:lumOff val="40000"/>
                  </a:schemeClr>
                </a:solidFill>
                <a:latin typeface="Verdana"/>
                <a:cs typeface="Verdana"/>
              </a:rPr>
              <a:t>motivation</a:t>
            </a:r>
            <a:r>
              <a:rPr sz="2300" spc="160" dirty="0">
                <a:solidFill>
                  <a:srgbClr val="FF7777"/>
                </a:solidFill>
                <a:latin typeface="Verdana"/>
                <a:cs typeface="Verdana"/>
              </a:rPr>
              <a:t>.</a:t>
            </a:r>
            <a:endParaRPr sz="2300" dirty="0">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506" y="1130899"/>
            <a:ext cx="8886104" cy="688650"/>
          </a:xfrm>
          <a:prstGeom prst="rect">
            <a:avLst/>
          </a:prstGeom>
        </p:spPr>
        <p:txBody>
          <a:bodyPr vert="horz" wrap="square" lIns="0" tIns="11430" rIns="0" bIns="0" rtlCol="0">
            <a:spAutoFit/>
          </a:bodyPr>
          <a:lstStyle/>
          <a:p>
            <a:pPr marL="294640" algn="ctr">
              <a:lnSpc>
                <a:spcPct val="100000"/>
              </a:lnSpc>
              <a:spcBef>
                <a:spcPts val="90"/>
              </a:spcBef>
            </a:pPr>
            <a:r>
              <a:rPr sz="4400" u="sng" spc="200" dirty="0"/>
              <a:t>Objectives</a:t>
            </a:r>
          </a:p>
        </p:txBody>
      </p:sp>
      <p:sp>
        <p:nvSpPr>
          <p:cNvPr id="3" name="object 3"/>
          <p:cNvSpPr txBox="1"/>
          <p:nvPr/>
        </p:nvSpPr>
        <p:spPr>
          <a:xfrm>
            <a:off x="1460500" y="2638425"/>
            <a:ext cx="8098854" cy="2683107"/>
          </a:xfrm>
          <a:prstGeom prst="rect">
            <a:avLst/>
          </a:prstGeom>
        </p:spPr>
        <p:txBody>
          <a:bodyPr vert="horz" wrap="square" lIns="0" tIns="11430" rIns="0" bIns="0" rtlCol="0">
            <a:spAutoFit/>
          </a:bodyPr>
          <a:lstStyle/>
          <a:p>
            <a:pPr marL="12065" marR="5080" indent="-1905" algn="ctr">
              <a:lnSpc>
                <a:spcPct val="124200"/>
              </a:lnSpc>
              <a:spcBef>
                <a:spcPts val="90"/>
              </a:spcBef>
            </a:pPr>
            <a:r>
              <a:rPr sz="2800" spc="155" dirty="0">
                <a:solidFill>
                  <a:schemeClr val="accent1">
                    <a:lumMod val="60000"/>
                    <a:lumOff val="40000"/>
                  </a:schemeClr>
                </a:solidFill>
                <a:latin typeface="Verdana"/>
                <a:cs typeface="Verdana"/>
              </a:rPr>
              <a:t>This </a:t>
            </a:r>
            <a:r>
              <a:rPr sz="2800" spc="175" dirty="0">
                <a:solidFill>
                  <a:schemeClr val="accent1">
                    <a:lumMod val="60000"/>
                    <a:lumOff val="40000"/>
                  </a:schemeClr>
                </a:solidFill>
                <a:latin typeface="Verdana"/>
                <a:cs typeface="Verdana"/>
              </a:rPr>
              <a:t>study </a:t>
            </a:r>
            <a:r>
              <a:rPr sz="2800" spc="120" dirty="0">
                <a:solidFill>
                  <a:schemeClr val="accent1">
                    <a:lumMod val="60000"/>
                    <a:lumOff val="40000"/>
                  </a:schemeClr>
                </a:solidFill>
                <a:latin typeface="Verdana"/>
                <a:cs typeface="Verdana"/>
              </a:rPr>
              <a:t>examines </a:t>
            </a:r>
            <a:r>
              <a:rPr sz="2800" spc="85" dirty="0">
                <a:solidFill>
                  <a:schemeClr val="accent1">
                    <a:lumMod val="60000"/>
                    <a:lumOff val="40000"/>
                  </a:schemeClr>
                </a:solidFill>
                <a:latin typeface="Verdana"/>
                <a:cs typeface="Verdana"/>
              </a:rPr>
              <a:t>the </a:t>
            </a:r>
            <a:r>
              <a:rPr sz="2800" spc="204" dirty="0">
                <a:solidFill>
                  <a:schemeClr val="accent1">
                    <a:lumMod val="60000"/>
                    <a:lumOff val="40000"/>
                  </a:schemeClr>
                </a:solidFill>
                <a:latin typeface="Verdana"/>
                <a:cs typeface="Verdana"/>
              </a:rPr>
              <a:t>organizational,  </a:t>
            </a:r>
            <a:r>
              <a:rPr sz="2800" spc="130" dirty="0">
                <a:solidFill>
                  <a:schemeClr val="accent1">
                    <a:lumMod val="60000"/>
                    <a:lumOff val="40000"/>
                  </a:schemeClr>
                </a:solidFill>
                <a:latin typeface="Verdana"/>
                <a:cs typeface="Verdana"/>
              </a:rPr>
              <a:t>personal, </a:t>
            </a:r>
            <a:r>
              <a:rPr sz="2800" spc="270" dirty="0">
                <a:solidFill>
                  <a:schemeClr val="accent1">
                    <a:lumMod val="60000"/>
                    <a:lumOff val="40000"/>
                  </a:schemeClr>
                </a:solidFill>
                <a:latin typeface="Verdana"/>
                <a:cs typeface="Verdana"/>
              </a:rPr>
              <a:t>and </a:t>
            </a:r>
            <a:r>
              <a:rPr sz="2800" spc="195" dirty="0">
                <a:solidFill>
                  <a:schemeClr val="accent1">
                    <a:lumMod val="60000"/>
                    <a:lumOff val="40000"/>
                  </a:schemeClr>
                </a:solidFill>
                <a:latin typeface="Verdana"/>
                <a:cs typeface="Verdana"/>
              </a:rPr>
              <a:t>professional </a:t>
            </a:r>
            <a:r>
              <a:rPr sz="2800" spc="145" dirty="0">
                <a:solidFill>
                  <a:schemeClr val="accent1">
                    <a:lumMod val="60000"/>
                    <a:lumOff val="40000"/>
                  </a:schemeClr>
                </a:solidFill>
                <a:latin typeface="Verdana"/>
                <a:cs typeface="Verdana"/>
              </a:rPr>
              <a:t>impact </a:t>
            </a:r>
            <a:r>
              <a:rPr sz="2800" spc="330" dirty="0">
                <a:solidFill>
                  <a:schemeClr val="accent1">
                    <a:lumMod val="60000"/>
                    <a:lumOff val="40000"/>
                  </a:schemeClr>
                </a:solidFill>
                <a:latin typeface="Verdana"/>
                <a:cs typeface="Verdana"/>
              </a:rPr>
              <a:t>of </a:t>
            </a:r>
            <a:r>
              <a:rPr sz="2800" spc="114" dirty="0">
                <a:solidFill>
                  <a:schemeClr val="accent1">
                    <a:lumMod val="60000"/>
                    <a:lumOff val="40000"/>
                  </a:schemeClr>
                </a:solidFill>
                <a:latin typeface="Verdana"/>
                <a:cs typeface="Verdana"/>
              </a:rPr>
              <a:t>mergers  </a:t>
            </a:r>
            <a:r>
              <a:rPr sz="2800" spc="270" dirty="0">
                <a:solidFill>
                  <a:schemeClr val="accent1">
                    <a:lumMod val="60000"/>
                    <a:lumOff val="40000"/>
                  </a:schemeClr>
                </a:solidFill>
                <a:latin typeface="Verdana"/>
                <a:cs typeface="Verdana"/>
              </a:rPr>
              <a:t>and </a:t>
            </a:r>
            <a:r>
              <a:rPr sz="2800" spc="175" dirty="0">
                <a:solidFill>
                  <a:schemeClr val="accent1">
                    <a:lumMod val="60000"/>
                    <a:lumOff val="40000"/>
                  </a:schemeClr>
                </a:solidFill>
                <a:latin typeface="Verdana"/>
                <a:cs typeface="Verdana"/>
              </a:rPr>
              <a:t>acquisitions </a:t>
            </a:r>
            <a:r>
              <a:rPr sz="2800" spc="110" dirty="0">
                <a:solidFill>
                  <a:schemeClr val="accent1">
                    <a:lumMod val="60000"/>
                    <a:lumOff val="40000"/>
                  </a:schemeClr>
                </a:solidFill>
                <a:latin typeface="Verdana"/>
                <a:cs typeface="Verdana"/>
              </a:rPr>
              <a:t>as </a:t>
            </a:r>
            <a:r>
              <a:rPr sz="2800" spc="160" dirty="0">
                <a:solidFill>
                  <a:schemeClr val="accent1">
                    <a:lumMod val="60000"/>
                    <a:lumOff val="40000"/>
                  </a:schemeClr>
                </a:solidFill>
                <a:latin typeface="Verdana"/>
                <a:cs typeface="Verdana"/>
              </a:rPr>
              <a:t>viewed </a:t>
            </a:r>
            <a:r>
              <a:rPr sz="2800" spc="280" dirty="0">
                <a:solidFill>
                  <a:schemeClr val="accent1">
                    <a:lumMod val="60000"/>
                    <a:lumOff val="40000"/>
                  </a:schemeClr>
                </a:solidFill>
                <a:latin typeface="Verdana"/>
                <a:cs typeface="Verdana"/>
              </a:rPr>
              <a:t>from </a:t>
            </a:r>
            <a:r>
              <a:rPr sz="2800" spc="85" dirty="0">
                <a:solidFill>
                  <a:schemeClr val="accent1">
                    <a:lumMod val="60000"/>
                    <a:lumOff val="40000"/>
                  </a:schemeClr>
                </a:solidFill>
                <a:latin typeface="Verdana"/>
                <a:cs typeface="Verdana"/>
              </a:rPr>
              <a:t>the  </a:t>
            </a:r>
            <a:r>
              <a:rPr sz="2800" spc="95" dirty="0">
                <a:solidFill>
                  <a:schemeClr val="accent1">
                    <a:lumMod val="60000"/>
                    <a:lumOff val="40000"/>
                  </a:schemeClr>
                </a:solidFill>
                <a:latin typeface="Verdana"/>
                <a:cs typeface="Verdana"/>
              </a:rPr>
              <a:t>perspectives </a:t>
            </a:r>
            <a:r>
              <a:rPr sz="2800" spc="330" dirty="0">
                <a:solidFill>
                  <a:schemeClr val="accent1">
                    <a:lumMod val="60000"/>
                    <a:lumOff val="40000"/>
                  </a:schemeClr>
                </a:solidFill>
                <a:latin typeface="Verdana"/>
                <a:cs typeface="Verdana"/>
              </a:rPr>
              <a:t>of </a:t>
            </a:r>
            <a:r>
              <a:rPr sz="2800" spc="120" dirty="0">
                <a:solidFill>
                  <a:schemeClr val="accent1">
                    <a:lumMod val="60000"/>
                    <a:lumOff val="40000"/>
                  </a:schemeClr>
                </a:solidFill>
                <a:latin typeface="Verdana"/>
                <a:cs typeface="Verdana"/>
              </a:rPr>
              <a:t>six </a:t>
            </a:r>
            <a:r>
              <a:rPr sz="2800" spc="110" dirty="0">
                <a:solidFill>
                  <a:schemeClr val="accent1">
                    <a:lumMod val="60000"/>
                    <a:lumOff val="40000"/>
                  </a:schemeClr>
                </a:solidFill>
                <a:latin typeface="Verdana"/>
                <a:cs typeface="Verdana"/>
              </a:rPr>
              <a:t>employees </a:t>
            </a:r>
            <a:r>
              <a:rPr sz="2800" spc="280" dirty="0">
                <a:solidFill>
                  <a:schemeClr val="accent1">
                    <a:lumMod val="60000"/>
                    <a:lumOff val="40000"/>
                  </a:schemeClr>
                </a:solidFill>
                <a:latin typeface="Verdana"/>
                <a:cs typeface="Verdana"/>
              </a:rPr>
              <a:t>from </a:t>
            </a:r>
            <a:r>
              <a:rPr sz="2800" spc="225" dirty="0">
                <a:solidFill>
                  <a:schemeClr val="accent1">
                    <a:lumMod val="60000"/>
                    <a:lumOff val="40000"/>
                  </a:schemeClr>
                </a:solidFill>
                <a:latin typeface="Verdana"/>
                <a:cs typeface="Verdana"/>
              </a:rPr>
              <a:t>an  </a:t>
            </a:r>
            <a:r>
              <a:rPr sz="2800" spc="195" dirty="0">
                <a:solidFill>
                  <a:schemeClr val="accent1">
                    <a:lumMod val="60000"/>
                    <a:lumOff val="40000"/>
                  </a:schemeClr>
                </a:solidFill>
                <a:latin typeface="Verdana"/>
                <a:cs typeface="Verdana"/>
              </a:rPr>
              <a:t>acquired</a:t>
            </a:r>
            <a:r>
              <a:rPr sz="2800" spc="320" dirty="0">
                <a:solidFill>
                  <a:schemeClr val="accent1">
                    <a:lumMod val="60000"/>
                    <a:lumOff val="40000"/>
                  </a:schemeClr>
                </a:solidFill>
                <a:latin typeface="Verdana"/>
                <a:cs typeface="Verdana"/>
              </a:rPr>
              <a:t> </a:t>
            </a:r>
            <a:r>
              <a:rPr sz="2800" spc="204" dirty="0">
                <a:solidFill>
                  <a:schemeClr val="accent1">
                    <a:lumMod val="60000"/>
                    <a:lumOff val="40000"/>
                  </a:schemeClr>
                </a:solidFill>
                <a:latin typeface="Verdana"/>
                <a:cs typeface="Verdana"/>
              </a:rPr>
              <a:t>organization</a:t>
            </a:r>
            <a:r>
              <a:rPr sz="2150" spc="204" dirty="0">
                <a:solidFill>
                  <a:srgbClr val="FF7777"/>
                </a:solidFill>
                <a:latin typeface="Verdana"/>
                <a:cs typeface="Verdana"/>
              </a:rPr>
              <a:t>.</a:t>
            </a:r>
            <a:endParaRPr sz="2150" dirty="0">
              <a:latin typeface="Verdana"/>
              <a:cs typeface="Verdana"/>
            </a:endParaRPr>
          </a:p>
        </p:txBody>
      </p:sp>
      <p:sp>
        <p:nvSpPr>
          <p:cNvPr id="4" name="object 4"/>
          <p:cNvSpPr/>
          <p:nvPr/>
        </p:nvSpPr>
        <p:spPr>
          <a:xfrm>
            <a:off x="1712315" y="5336666"/>
            <a:ext cx="53340" cy="53340"/>
          </a:xfrm>
          <a:custGeom>
            <a:avLst/>
            <a:gdLst/>
            <a:ahLst/>
            <a:cxnLst/>
            <a:rect l="l" t="t" r="r" b="b"/>
            <a:pathLst>
              <a:path w="53339" h="53339">
                <a:moveTo>
                  <a:pt x="26428" y="0"/>
                </a:moveTo>
                <a:lnTo>
                  <a:pt x="0" y="26428"/>
                </a:lnTo>
                <a:lnTo>
                  <a:pt x="26428" y="52857"/>
                </a:lnTo>
                <a:lnTo>
                  <a:pt x="52844" y="26428"/>
                </a:lnTo>
                <a:lnTo>
                  <a:pt x="26428" y="0"/>
                </a:lnTo>
                <a:close/>
              </a:path>
            </a:pathLst>
          </a:custGeom>
          <a:solidFill>
            <a:srgbClr val="000000"/>
          </a:solidFill>
        </p:spPr>
        <p:txBody>
          <a:bodyPr wrap="square" lIns="0" tIns="0" rIns="0" bIns="0" rtlCol="0"/>
          <a:lstStyle/>
          <a:p>
            <a:endParaRPr/>
          </a:p>
        </p:txBody>
      </p:sp>
      <p:sp>
        <p:nvSpPr>
          <p:cNvPr id="5" name="object 5"/>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7100" y="733425"/>
            <a:ext cx="9372600" cy="1894237"/>
          </a:xfrm>
          <a:prstGeom prst="rect">
            <a:avLst/>
          </a:prstGeom>
        </p:spPr>
        <p:txBody>
          <a:bodyPr vert="horz" wrap="square" lIns="0" tIns="11430" rIns="0" bIns="0" rtlCol="0">
            <a:spAutoFit/>
          </a:bodyPr>
          <a:lstStyle/>
          <a:p>
            <a:pPr marL="1325880" marR="5080" indent="-1313815" algn="ctr">
              <a:lnSpc>
                <a:spcPct val="132400"/>
              </a:lnSpc>
              <a:spcBef>
                <a:spcPts val="90"/>
              </a:spcBef>
            </a:pPr>
            <a:r>
              <a:rPr sz="3200" spc="135" dirty="0">
                <a:solidFill>
                  <a:srgbClr val="FFFFFF"/>
                </a:solidFill>
                <a:latin typeface="+mj-lt"/>
                <a:cs typeface="Verdana"/>
              </a:rPr>
              <a:t>Impact </a:t>
            </a:r>
            <a:r>
              <a:rPr sz="3200" spc="260" dirty="0">
                <a:solidFill>
                  <a:srgbClr val="FFFFFF"/>
                </a:solidFill>
                <a:latin typeface="+mj-lt"/>
                <a:cs typeface="Verdana"/>
              </a:rPr>
              <a:t>of </a:t>
            </a:r>
            <a:r>
              <a:rPr sz="3200" spc="80" dirty="0">
                <a:solidFill>
                  <a:srgbClr val="FFFFFF"/>
                </a:solidFill>
                <a:latin typeface="+mj-lt"/>
                <a:cs typeface="Verdana"/>
              </a:rPr>
              <a:t>Mergers </a:t>
            </a:r>
            <a:r>
              <a:rPr sz="3200" spc="345" dirty="0">
                <a:solidFill>
                  <a:srgbClr val="FFFFFF"/>
                </a:solidFill>
                <a:latin typeface="+mj-lt"/>
                <a:cs typeface="Verdana"/>
              </a:rPr>
              <a:t>&amp; </a:t>
            </a:r>
            <a:r>
              <a:rPr sz="3200" spc="135" dirty="0">
                <a:solidFill>
                  <a:srgbClr val="FFFFFF"/>
                </a:solidFill>
                <a:latin typeface="+mj-lt"/>
                <a:cs typeface="Verdana"/>
              </a:rPr>
              <a:t>Acquisitions </a:t>
            </a:r>
            <a:r>
              <a:rPr sz="3200" spc="220" dirty="0">
                <a:solidFill>
                  <a:srgbClr val="FFFFFF"/>
                </a:solidFill>
                <a:latin typeface="+mj-lt"/>
                <a:cs typeface="Verdana"/>
              </a:rPr>
              <a:t>on </a:t>
            </a:r>
            <a:r>
              <a:rPr sz="3200" spc="105" dirty="0">
                <a:solidFill>
                  <a:srgbClr val="FFFFFF"/>
                </a:solidFill>
                <a:latin typeface="+mj-lt"/>
                <a:cs typeface="Verdana"/>
              </a:rPr>
              <a:t>Job </a:t>
            </a:r>
            <a:r>
              <a:rPr sz="3200" spc="95" dirty="0">
                <a:solidFill>
                  <a:srgbClr val="FFFFFF"/>
                </a:solidFill>
                <a:latin typeface="+mj-lt"/>
                <a:cs typeface="Verdana"/>
              </a:rPr>
              <a:t>Security </a:t>
            </a:r>
            <a:r>
              <a:rPr sz="3200" spc="220" dirty="0">
                <a:solidFill>
                  <a:srgbClr val="FFFFFF"/>
                </a:solidFill>
                <a:latin typeface="+mj-lt"/>
                <a:cs typeface="Verdana"/>
              </a:rPr>
              <a:t>and  </a:t>
            </a:r>
            <a:r>
              <a:rPr sz="3200" spc="135" dirty="0">
                <a:solidFill>
                  <a:srgbClr val="FFFFFF"/>
                </a:solidFill>
                <a:latin typeface="+mj-lt"/>
                <a:cs typeface="Verdana"/>
              </a:rPr>
              <a:t>Motivation </a:t>
            </a:r>
            <a:r>
              <a:rPr sz="3200" dirty="0">
                <a:solidFill>
                  <a:srgbClr val="FFFFFF"/>
                </a:solidFill>
                <a:latin typeface="+mj-lt"/>
                <a:cs typeface="Verdana"/>
              </a:rPr>
              <a:t>( </a:t>
            </a:r>
            <a:r>
              <a:rPr sz="3200" spc="55" dirty="0">
                <a:solidFill>
                  <a:srgbClr val="FFFFFF"/>
                </a:solidFill>
                <a:latin typeface="+mj-lt"/>
                <a:cs typeface="Verdana"/>
              </a:rPr>
              <a:t>A Case </a:t>
            </a:r>
            <a:r>
              <a:rPr sz="3200" spc="35" dirty="0">
                <a:solidFill>
                  <a:srgbClr val="FFFFFF"/>
                </a:solidFill>
                <a:latin typeface="+mj-lt"/>
                <a:cs typeface="Verdana"/>
              </a:rPr>
              <a:t>Study </a:t>
            </a:r>
            <a:r>
              <a:rPr sz="3200" spc="114" dirty="0">
                <a:solidFill>
                  <a:srgbClr val="FFFFFF"/>
                </a:solidFill>
                <a:latin typeface="+mj-lt"/>
                <a:cs typeface="Verdana"/>
              </a:rPr>
              <a:t>of </a:t>
            </a:r>
            <a:r>
              <a:rPr sz="3200" spc="75" dirty="0">
                <a:solidFill>
                  <a:srgbClr val="FFFFFF"/>
                </a:solidFill>
                <a:latin typeface="+mj-lt"/>
                <a:cs typeface="Verdana"/>
              </a:rPr>
              <a:t>Banking </a:t>
            </a:r>
            <a:r>
              <a:rPr sz="3200" spc="50" dirty="0">
                <a:solidFill>
                  <a:srgbClr val="FFFFFF"/>
                </a:solidFill>
                <a:latin typeface="+mj-lt"/>
                <a:cs typeface="Verdana"/>
              </a:rPr>
              <a:t>Employees </a:t>
            </a:r>
            <a:r>
              <a:rPr sz="3200" spc="114" dirty="0">
                <a:solidFill>
                  <a:srgbClr val="FFFFFF"/>
                </a:solidFill>
                <a:latin typeface="+mj-lt"/>
                <a:cs typeface="Verdana"/>
              </a:rPr>
              <a:t>of</a:t>
            </a:r>
            <a:r>
              <a:rPr sz="3200" spc="365" dirty="0">
                <a:solidFill>
                  <a:srgbClr val="FFFFFF"/>
                </a:solidFill>
                <a:latin typeface="+mj-lt"/>
                <a:cs typeface="Verdana"/>
              </a:rPr>
              <a:t> </a:t>
            </a:r>
            <a:r>
              <a:rPr sz="3200" spc="65" dirty="0">
                <a:solidFill>
                  <a:srgbClr val="FFFFFF"/>
                </a:solidFill>
                <a:latin typeface="+mj-lt"/>
                <a:cs typeface="Verdana"/>
              </a:rPr>
              <a:t>Pakistan)</a:t>
            </a:r>
            <a:endParaRPr sz="3200" dirty="0">
              <a:latin typeface="+mj-lt"/>
              <a:cs typeface="Verdana"/>
            </a:endParaRPr>
          </a:p>
        </p:txBody>
      </p:sp>
      <p:sp>
        <p:nvSpPr>
          <p:cNvPr id="3" name="object 3"/>
          <p:cNvSpPr txBox="1"/>
          <p:nvPr/>
        </p:nvSpPr>
        <p:spPr>
          <a:xfrm>
            <a:off x="1079500" y="4010025"/>
            <a:ext cx="7941309" cy="1115947"/>
          </a:xfrm>
          <a:prstGeom prst="rect">
            <a:avLst/>
          </a:prstGeom>
        </p:spPr>
        <p:txBody>
          <a:bodyPr vert="horz" wrap="square" lIns="0" tIns="12700" rIns="0" bIns="0" rtlCol="0">
            <a:spAutoFit/>
          </a:bodyPr>
          <a:lstStyle/>
          <a:p>
            <a:pPr marL="3573145" marR="5080" indent="-3561079">
              <a:lnSpc>
                <a:spcPct val="127600"/>
              </a:lnSpc>
              <a:spcBef>
                <a:spcPts val="100"/>
              </a:spcBef>
            </a:pPr>
            <a:r>
              <a:rPr sz="2400" spc="120" dirty="0">
                <a:solidFill>
                  <a:schemeClr val="accent1">
                    <a:lumMod val="60000"/>
                    <a:lumOff val="40000"/>
                  </a:schemeClr>
                </a:solidFill>
                <a:latin typeface="Verdana"/>
                <a:cs typeface="Verdana"/>
              </a:rPr>
              <a:t>-</a:t>
            </a:r>
            <a:r>
              <a:rPr sz="2800" spc="120" dirty="0">
                <a:solidFill>
                  <a:schemeClr val="accent1">
                    <a:lumMod val="60000"/>
                    <a:lumOff val="40000"/>
                  </a:schemeClr>
                </a:solidFill>
                <a:latin typeface="Verdana"/>
                <a:cs typeface="Verdana"/>
              </a:rPr>
              <a:t>Muhammad </a:t>
            </a:r>
            <a:r>
              <a:rPr sz="2800" spc="45" dirty="0">
                <a:solidFill>
                  <a:schemeClr val="accent1">
                    <a:lumMod val="60000"/>
                    <a:lumOff val="40000"/>
                  </a:schemeClr>
                </a:solidFill>
                <a:latin typeface="Verdana"/>
                <a:cs typeface="Verdana"/>
              </a:rPr>
              <a:t>Naveed, </a:t>
            </a:r>
            <a:r>
              <a:rPr sz="2800" spc="100" dirty="0">
                <a:solidFill>
                  <a:schemeClr val="accent1">
                    <a:lumMod val="60000"/>
                    <a:lumOff val="40000"/>
                  </a:schemeClr>
                </a:solidFill>
                <a:latin typeface="Verdana"/>
                <a:cs typeface="Verdana"/>
              </a:rPr>
              <a:t>Muhammad </a:t>
            </a:r>
            <a:r>
              <a:rPr sz="2800" spc="40" dirty="0">
                <a:solidFill>
                  <a:schemeClr val="accent1">
                    <a:lumMod val="60000"/>
                    <a:lumOff val="40000"/>
                  </a:schemeClr>
                </a:solidFill>
                <a:latin typeface="Verdana"/>
                <a:cs typeface="Verdana"/>
              </a:rPr>
              <a:t>Naeem </a:t>
            </a:r>
            <a:r>
              <a:rPr sz="2800" spc="60" dirty="0">
                <a:solidFill>
                  <a:schemeClr val="accent1">
                    <a:lumMod val="60000"/>
                    <a:lumOff val="40000"/>
                  </a:schemeClr>
                </a:solidFill>
                <a:latin typeface="Verdana"/>
                <a:cs typeface="Verdana"/>
              </a:rPr>
              <a:t>Hanif, Shahid  </a:t>
            </a:r>
            <a:r>
              <a:rPr sz="2800" spc="245" dirty="0">
                <a:solidFill>
                  <a:schemeClr val="accent1">
                    <a:lumMod val="60000"/>
                    <a:lumOff val="40000"/>
                  </a:schemeClr>
                </a:solidFill>
                <a:latin typeface="Verdana"/>
                <a:cs typeface="Verdana"/>
              </a:rPr>
              <a:t>Ali</a:t>
            </a:r>
            <a:endParaRPr sz="2800" dirty="0">
              <a:solidFill>
                <a:schemeClr val="accent1">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916" y="567178"/>
            <a:ext cx="5238750" cy="1346522"/>
          </a:xfrm>
          <a:prstGeom prst="rect">
            <a:avLst/>
          </a:prstGeom>
        </p:spPr>
        <p:txBody>
          <a:bodyPr vert="horz" wrap="square" lIns="0" tIns="63500" rIns="0" bIns="0" rtlCol="0">
            <a:spAutoFit/>
          </a:bodyPr>
          <a:lstStyle/>
          <a:p>
            <a:pPr algn="ctr">
              <a:lnSpc>
                <a:spcPct val="100000"/>
              </a:lnSpc>
              <a:spcBef>
                <a:spcPts val="500"/>
              </a:spcBef>
            </a:pPr>
            <a:r>
              <a:rPr sz="4000" u="sng" spc="345" dirty="0"/>
              <a:t>Problem</a:t>
            </a:r>
          </a:p>
          <a:p>
            <a:pPr algn="ctr">
              <a:lnSpc>
                <a:spcPct val="100000"/>
              </a:lnSpc>
              <a:spcBef>
                <a:spcPts val="400"/>
              </a:spcBef>
            </a:pPr>
            <a:r>
              <a:rPr sz="4000" u="sng" spc="810" dirty="0"/>
              <a:t>i</a:t>
            </a:r>
            <a:r>
              <a:rPr sz="4000" u="sng" spc="819" dirty="0"/>
              <a:t>d</a:t>
            </a:r>
            <a:r>
              <a:rPr sz="4000" u="sng" spc="175" dirty="0"/>
              <a:t>e</a:t>
            </a:r>
            <a:r>
              <a:rPr sz="4000" u="sng" spc="320" dirty="0"/>
              <a:t>n</a:t>
            </a:r>
            <a:r>
              <a:rPr sz="4000" u="sng" spc="345" dirty="0"/>
              <a:t>t</a:t>
            </a:r>
            <a:r>
              <a:rPr sz="4000" u="sng" spc="375" dirty="0"/>
              <a:t>i</a:t>
            </a:r>
            <a:r>
              <a:rPr sz="4000" u="sng" spc="944" dirty="0"/>
              <a:t>f</a:t>
            </a:r>
            <a:r>
              <a:rPr sz="4000" u="sng" spc="675" dirty="0"/>
              <a:t>i</a:t>
            </a:r>
            <a:r>
              <a:rPr sz="4000" u="sng" spc="360" dirty="0"/>
              <a:t>c</a:t>
            </a:r>
            <a:r>
              <a:rPr sz="4000" u="sng" spc="95" dirty="0"/>
              <a:t>a</a:t>
            </a:r>
            <a:r>
              <a:rPr sz="4000" u="sng" spc="345" dirty="0"/>
              <a:t>t</a:t>
            </a:r>
            <a:r>
              <a:rPr sz="4000" u="sng" spc="625" dirty="0"/>
              <a:t>i</a:t>
            </a:r>
            <a:r>
              <a:rPr sz="4000" u="sng" spc="705" dirty="0"/>
              <a:t>o</a:t>
            </a:r>
            <a:r>
              <a:rPr sz="4000" u="sng" spc="520" dirty="0"/>
              <a:t>n</a:t>
            </a:r>
          </a:p>
        </p:txBody>
      </p:sp>
      <p:sp>
        <p:nvSpPr>
          <p:cNvPr id="3" name="object 3"/>
          <p:cNvSpPr txBox="1"/>
          <p:nvPr/>
        </p:nvSpPr>
        <p:spPr>
          <a:xfrm>
            <a:off x="1736610" y="2616803"/>
            <a:ext cx="7503795" cy="3197860"/>
          </a:xfrm>
          <a:prstGeom prst="rect">
            <a:avLst/>
          </a:prstGeom>
        </p:spPr>
        <p:txBody>
          <a:bodyPr vert="horz" wrap="square" lIns="0" tIns="12065" rIns="0" bIns="0" rtlCol="0">
            <a:spAutoFit/>
          </a:bodyPr>
          <a:lstStyle/>
          <a:p>
            <a:pPr marL="12065" marR="5080" indent="-1270" algn="ctr">
              <a:lnSpc>
                <a:spcPct val="108100"/>
              </a:lnSpc>
              <a:spcBef>
                <a:spcPts val="95"/>
              </a:spcBef>
            </a:pPr>
            <a:r>
              <a:rPr sz="2750" spc="155" dirty="0">
                <a:solidFill>
                  <a:schemeClr val="accent1">
                    <a:lumMod val="60000"/>
                    <a:lumOff val="40000"/>
                  </a:schemeClr>
                </a:solidFill>
                <a:latin typeface="Verdana"/>
                <a:cs typeface="Verdana"/>
              </a:rPr>
              <a:t>The </a:t>
            </a:r>
            <a:r>
              <a:rPr sz="2750" spc="250" dirty="0">
                <a:solidFill>
                  <a:schemeClr val="accent1">
                    <a:lumMod val="60000"/>
                    <a:lumOff val="40000"/>
                  </a:schemeClr>
                </a:solidFill>
                <a:latin typeface="Verdana"/>
                <a:cs typeface="Verdana"/>
              </a:rPr>
              <a:t>main </a:t>
            </a:r>
            <a:r>
              <a:rPr sz="2750" spc="135" dirty="0">
                <a:solidFill>
                  <a:schemeClr val="accent1">
                    <a:lumMod val="60000"/>
                    <a:lumOff val="40000"/>
                  </a:schemeClr>
                </a:solidFill>
                <a:latin typeface="Verdana"/>
                <a:cs typeface="Verdana"/>
              </a:rPr>
              <a:t>purpose </a:t>
            </a:r>
            <a:r>
              <a:rPr sz="2750" spc="185" dirty="0">
                <a:solidFill>
                  <a:schemeClr val="accent1">
                    <a:lumMod val="60000"/>
                    <a:lumOff val="40000"/>
                  </a:schemeClr>
                </a:solidFill>
                <a:latin typeface="Verdana"/>
                <a:cs typeface="Verdana"/>
              </a:rPr>
              <a:t>to </a:t>
            </a:r>
            <a:r>
              <a:rPr sz="2750" spc="275" dirty="0">
                <a:solidFill>
                  <a:schemeClr val="accent1">
                    <a:lumMod val="60000"/>
                    <a:lumOff val="40000"/>
                  </a:schemeClr>
                </a:solidFill>
                <a:latin typeface="Verdana"/>
                <a:cs typeface="Verdana"/>
              </a:rPr>
              <a:t>conduct </a:t>
            </a:r>
            <a:r>
              <a:rPr sz="2750" spc="135" dirty="0">
                <a:solidFill>
                  <a:schemeClr val="accent1">
                    <a:lumMod val="60000"/>
                    <a:lumOff val="40000"/>
                  </a:schemeClr>
                </a:solidFill>
                <a:latin typeface="Verdana"/>
                <a:cs typeface="Verdana"/>
              </a:rPr>
              <a:t>this  </a:t>
            </a:r>
            <a:r>
              <a:rPr sz="2750" spc="204" dirty="0">
                <a:solidFill>
                  <a:schemeClr val="accent1">
                    <a:lumMod val="60000"/>
                    <a:lumOff val="40000"/>
                  </a:schemeClr>
                </a:solidFill>
                <a:latin typeface="Verdana"/>
                <a:cs typeface="Verdana"/>
              </a:rPr>
              <a:t>study </a:t>
            </a:r>
            <a:r>
              <a:rPr sz="2750" spc="335" dirty="0">
                <a:solidFill>
                  <a:schemeClr val="accent1">
                    <a:lumMod val="60000"/>
                    <a:lumOff val="40000"/>
                  </a:schemeClr>
                </a:solidFill>
                <a:latin typeface="Verdana"/>
                <a:cs typeface="Verdana"/>
              </a:rPr>
              <a:t>on </a:t>
            </a:r>
            <a:r>
              <a:rPr sz="2750" spc="170" dirty="0">
                <a:solidFill>
                  <a:schemeClr val="accent1">
                    <a:lumMod val="60000"/>
                    <a:lumOff val="40000"/>
                  </a:schemeClr>
                </a:solidFill>
                <a:latin typeface="Verdana"/>
                <a:cs typeface="Verdana"/>
              </a:rPr>
              <a:t>merger </a:t>
            </a:r>
            <a:r>
              <a:rPr sz="2750" spc="330" dirty="0">
                <a:solidFill>
                  <a:schemeClr val="accent1">
                    <a:lumMod val="60000"/>
                    <a:lumOff val="40000"/>
                  </a:schemeClr>
                </a:solidFill>
                <a:latin typeface="Verdana"/>
                <a:cs typeface="Verdana"/>
              </a:rPr>
              <a:t>and </a:t>
            </a:r>
            <a:r>
              <a:rPr sz="2750" spc="229" dirty="0">
                <a:solidFill>
                  <a:schemeClr val="accent1">
                    <a:lumMod val="60000"/>
                    <a:lumOff val="40000"/>
                  </a:schemeClr>
                </a:solidFill>
                <a:latin typeface="Verdana"/>
                <a:cs typeface="Verdana"/>
              </a:rPr>
              <a:t>acquisition </a:t>
            </a:r>
            <a:r>
              <a:rPr sz="2750" spc="405" dirty="0">
                <a:solidFill>
                  <a:schemeClr val="accent1">
                    <a:lumMod val="60000"/>
                    <a:lumOff val="40000"/>
                  </a:schemeClr>
                </a:solidFill>
                <a:latin typeface="Verdana"/>
                <a:cs typeface="Verdana"/>
              </a:rPr>
              <a:t>of  </a:t>
            </a:r>
            <a:r>
              <a:rPr sz="2750" spc="170" dirty="0">
                <a:solidFill>
                  <a:schemeClr val="accent1">
                    <a:lumMod val="60000"/>
                    <a:lumOff val="40000"/>
                  </a:schemeClr>
                </a:solidFill>
                <a:latin typeface="Verdana"/>
                <a:cs typeface="Verdana"/>
              </a:rPr>
              <a:t>banks </a:t>
            </a:r>
            <a:r>
              <a:rPr sz="2750" spc="110" dirty="0">
                <a:solidFill>
                  <a:schemeClr val="accent1">
                    <a:lumMod val="60000"/>
                    <a:lumOff val="40000"/>
                  </a:schemeClr>
                </a:solidFill>
                <a:latin typeface="Verdana"/>
                <a:cs typeface="Verdana"/>
              </a:rPr>
              <a:t>that </a:t>
            </a:r>
            <a:r>
              <a:rPr sz="2750" spc="135" dirty="0">
                <a:solidFill>
                  <a:schemeClr val="accent1">
                    <a:lumMod val="60000"/>
                    <a:lumOff val="40000"/>
                  </a:schemeClr>
                </a:solidFill>
                <a:latin typeface="Verdana"/>
                <a:cs typeface="Verdana"/>
              </a:rPr>
              <a:t>threaten </a:t>
            </a:r>
            <a:r>
              <a:rPr sz="2750" spc="90" dirty="0">
                <a:solidFill>
                  <a:schemeClr val="accent1">
                    <a:lumMod val="60000"/>
                    <a:lumOff val="40000"/>
                  </a:schemeClr>
                </a:solidFill>
                <a:latin typeface="Verdana"/>
                <a:cs typeface="Verdana"/>
              </a:rPr>
              <a:t>the </a:t>
            </a:r>
            <a:r>
              <a:rPr sz="2750" spc="135" dirty="0">
                <a:solidFill>
                  <a:schemeClr val="accent1">
                    <a:lumMod val="60000"/>
                    <a:lumOff val="40000"/>
                  </a:schemeClr>
                </a:solidFill>
                <a:latin typeface="Verdana"/>
                <a:cs typeface="Verdana"/>
              </a:rPr>
              <a:t>jobs </a:t>
            </a:r>
            <a:r>
              <a:rPr sz="2750" spc="405" dirty="0">
                <a:solidFill>
                  <a:schemeClr val="accent1">
                    <a:lumMod val="60000"/>
                    <a:lumOff val="40000"/>
                  </a:schemeClr>
                </a:solidFill>
                <a:latin typeface="Verdana"/>
                <a:cs typeface="Verdana"/>
              </a:rPr>
              <a:t>of  </a:t>
            </a:r>
            <a:r>
              <a:rPr sz="2750" spc="120" dirty="0">
                <a:solidFill>
                  <a:schemeClr val="accent1">
                    <a:lumMod val="60000"/>
                    <a:lumOff val="40000"/>
                  </a:schemeClr>
                </a:solidFill>
                <a:latin typeface="Verdana"/>
                <a:cs typeface="Verdana"/>
              </a:rPr>
              <a:t>employees </a:t>
            </a:r>
            <a:r>
              <a:rPr sz="2750" spc="330" dirty="0">
                <a:solidFill>
                  <a:schemeClr val="accent1">
                    <a:lumMod val="60000"/>
                    <a:lumOff val="40000"/>
                  </a:schemeClr>
                </a:solidFill>
                <a:latin typeface="Verdana"/>
                <a:cs typeface="Verdana"/>
              </a:rPr>
              <a:t>and </a:t>
            </a:r>
            <a:r>
              <a:rPr sz="2750" spc="185" dirty="0">
                <a:solidFill>
                  <a:schemeClr val="accent1">
                    <a:lumMod val="60000"/>
                    <a:lumOff val="40000"/>
                  </a:schemeClr>
                </a:solidFill>
                <a:latin typeface="Verdana"/>
                <a:cs typeface="Verdana"/>
              </a:rPr>
              <a:t>to </a:t>
            </a:r>
            <a:r>
              <a:rPr sz="2750" spc="170" dirty="0">
                <a:solidFill>
                  <a:schemeClr val="accent1">
                    <a:lumMod val="60000"/>
                    <a:lumOff val="40000"/>
                  </a:schemeClr>
                </a:solidFill>
                <a:latin typeface="Verdana"/>
                <a:cs typeface="Verdana"/>
              </a:rPr>
              <a:t>investigate </a:t>
            </a:r>
            <a:r>
              <a:rPr sz="2750" spc="90" dirty="0">
                <a:solidFill>
                  <a:schemeClr val="accent1">
                    <a:lumMod val="60000"/>
                    <a:lumOff val="40000"/>
                  </a:schemeClr>
                </a:solidFill>
                <a:latin typeface="Verdana"/>
                <a:cs typeface="Verdana"/>
              </a:rPr>
              <a:t>the  </a:t>
            </a:r>
            <a:r>
              <a:rPr sz="2750" spc="165" dirty="0">
                <a:solidFill>
                  <a:schemeClr val="accent1">
                    <a:lumMod val="60000"/>
                    <a:lumOff val="40000"/>
                  </a:schemeClr>
                </a:solidFill>
                <a:latin typeface="Verdana"/>
                <a:cs typeface="Verdana"/>
              </a:rPr>
              <a:t>impact </a:t>
            </a:r>
            <a:r>
              <a:rPr sz="2750" spc="405" dirty="0">
                <a:solidFill>
                  <a:schemeClr val="accent1">
                    <a:lumMod val="60000"/>
                    <a:lumOff val="40000"/>
                  </a:schemeClr>
                </a:solidFill>
                <a:latin typeface="Verdana"/>
                <a:cs typeface="Verdana"/>
              </a:rPr>
              <a:t>of </a:t>
            </a:r>
            <a:r>
              <a:rPr sz="2750" spc="235" dirty="0">
                <a:solidFill>
                  <a:schemeClr val="accent1">
                    <a:lumMod val="60000"/>
                    <a:lumOff val="40000"/>
                  </a:schemeClr>
                </a:solidFill>
                <a:latin typeface="Verdana"/>
                <a:cs typeface="Verdana"/>
              </a:rPr>
              <a:t>M&amp;A </a:t>
            </a:r>
            <a:r>
              <a:rPr sz="2750" spc="335" dirty="0">
                <a:solidFill>
                  <a:schemeClr val="accent1">
                    <a:lumMod val="60000"/>
                    <a:lumOff val="40000"/>
                  </a:schemeClr>
                </a:solidFill>
                <a:latin typeface="Verdana"/>
                <a:cs typeface="Verdana"/>
              </a:rPr>
              <a:t>on </a:t>
            </a:r>
            <a:r>
              <a:rPr sz="2750" spc="90" dirty="0">
                <a:solidFill>
                  <a:schemeClr val="accent1">
                    <a:lumMod val="60000"/>
                    <a:lumOff val="40000"/>
                  </a:schemeClr>
                </a:solidFill>
                <a:latin typeface="Verdana"/>
                <a:cs typeface="Verdana"/>
              </a:rPr>
              <a:t>the </a:t>
            </a:r>
            <a:r>
              <a:rPr sz="2750" spc="65" dirty="0">
                <a:solidFill>
                  <a:schemeClr val="accent1">
                    <a:lumMod val="60000"/>
                    <a:lumOff val="40000"/>
                  </a:schemeClr>
                </a:solidFill>
                <a:latin typeface="Verdana"/>
                <a:cs typeface="Verdana"/>
              </a:rPr>
              <a:t>employee’s </a:t>
            </a:r>
            <a:r>
              <a:rPr sz="2750" spc="185" dirty="0">
                <a:solidFill>
                  <a:schemeClr val="accent1">
                    <a:lumMod val="60000"/>
                    <a:lumOff val="40000"/>
                  </a:schemeClr>
                </a:solidFill>
                <a:latin typeface="Verdana"/>
                <a:cs typeface="Verdana"/>
              </a:rPr>
              <a:t>job  </a:t>
            </a:r>
            <a:r>
              <a:rPr sz="2750" spc="165" dirty="0">
                <a:solidFill>
                  <a:schemeClr val="accent1">
                    <a:lumMod val="60000"/>
                    <a:lumOff val="40000"/>
                  </a:schemeClr>
                </a:solidFill>
                <a:latin typeface="Verdana"/>
                <a:cs typeface="Verdana"/>
              </a:rPr>
              <a:t>motivation, </a:t>
            </a:r>
            <a:r>
              <a:rPr sz="2750" spc="185" dirty="0">
                <a:solidFill>
                  <a:schemeClr val="accent1">
                    <a:lumMod val="60000"/>
                    <a:lumOff val="40000"/>
                  </a:schemeClr>
                </a:solidFill>
                <a:latin typeface="Verdana"/>
                <a:cs typeface="Verdana"/>
              </a:rPr>
              <a:t>job </a:t>
            </a:r>
            <a:r>
              <a:rPr sz="2750" spc="210" dirty="0">
                <a:solidFill>
                  <a:schemeClr val="accent1">
                    <a:lumMod val="60000"/>
                    <a:lumOff val="40000"/>
                  </a:schemeClr>
                </a:solidFill>
                <a:latin typeface="Verdana"/>
                <a:cs typeface="Verdana"/>
              </a:rPr>
              <a:t>satisfaction </a:t>
            </a:r>
            <a:r>
              <a:rPr sz="2750" spc="135" dirty="0">
                <a:solidFill>
                  <a:schemeClr val="accent1">
                    <a:lumMod val="60000"/>
                    <a:lumOff val="40000"/>
                  </a:schemeClr>
                </a:solidFill>
                <a:latin typeface="Verdana"/>
                <a:cs typeface="Verdana"/>
              </a:rPr>
              <a:t>having  </a:t>
            </a:r>
            <a:r>
              <a:rPr sz="2750" spc="75" dirty="0">
                <a:solidFill>
                  <a:schemeClr val="accent1">
                    <a:lumMod val="60000"/>
                    <a:lumOff val="40000"/>
                  </a:schemeClr>
                </a:solidFill>
                <a:latin typeface="Verdana"/>
                <a:cs typeface="Verdana"/>
              </a:rPr>
              <a:t>both </a:t>
            </a:r>
            <a:r>
              <a:rPr sz="2750" spc="95" dirty="0">
                <a:solidFill>
                  <a:schemeClr val="accent1">
                    <a:lumMod val="60000"/>
                    <a:lumOff val="40000"/>
                  </a:schemeClr>
                </a:solidFill>
                <a:latin typeface="Verdana"/>
                <a:cs typeface="Verdana"/>
              </a:rPr>
              <a:t>pre </a:t>
            </a:r>
            <a:r>
              <a:rPr sz="2750" spc="535" dirty="0">
                <a:solidFill>
                  <a:schemeClr val="accent1">
                    <a:lumMod val="60000"/>
                    <a:lumOff val="40000"/>
                  </a:schemeClr>
                </a:solidFill>
                <a:latin typeface="Verdana"/>
                <a:cs typeface="Verdana"/>
              </a:rPr>
              <a:t>&amp; </a:t>
            </a:r>
            <a:r>
              <a:rPr sz="2750" spc="145" dirty="0">
                <a:solidFill>
                  <a:schemeClr val="accent1">
                    <a:lumMod val="60000"/>
                    <a:lumOff val="40000"/>
                  </a:schemeClr>
                </a:solidFill>
                <a:latin typeface="Verdana"/>
                <a:cs typeface="Verdana"/>
              </a:rPr>
              <a:t>post </a:t>
            </a:r>
            <a:r>
              <a:rPr sz="2750" spc="235" dirty="0">
                <a:solidFill>
                  <a:schemeClr val="accent1">
                    <a:lumMod val="60000"/>
                    <a:lumOff val="40000"/>
                  </a:schemeClr>
                </a:solidFill>
                <a:latin typeface="Verdana"/>
                <a:cs typeface="Verdana"/>
              </a:rPr>
              <a:t>M&amp;A </a:t>
            </a:r>
            <a:r>
              <a:rPr sz="2750" spc="185" dirty="0">
                <a:solidFill>
                  <a:schemeClr val="accent1">
                    <a:lumMod val="60000"/>
                    <a:lumOff val="40000"/>
                  </a:schemeClr>
                </a:solidFill>
                <a:latin typeface="Verdana"/>
                <a:cs typeface="Verdana"/>
              </a:rPr>
              <a:t>job</a:t>
            </a:r>
            <a:r>
              <a:rPr sz="2750" spc="265" dirty="0">
                <a:solidFill>
                  <a:schemeClr val="accent1">
                    <a:lumMod val="60000"/>
                    <a:lumOff val="40000"/>
                  </a:schemeClr>
                </a:solidFill>
                <a:latin typeface="Verdana"/>
                <a:cs typeface="Verdana"/>
              </a:rPr>
              <a:t> </a:t>
            </a:r>
            <a:r>
              <a:rPr sz="2750" spc="155" dirty="0">
                <a:solidFill>
                  <a:schemeClr val="accent1">
                    <a:lumMod val="60000"/>
                    <a:lumOff val="40000"/>
                  </a:schemeClr>
                </a:solidFill>
                <a:latin typeface="Verdana"/>
                <a:cs typeface="Verdana"/>
              </a:rPr>
              <a:t>experience</a:t>
            </a:r>
            <a:endParaRPr sz="2750" dirty="0">
              <a:solidFill>
                <a:schemeClr val="accent1">
                  <a:lumMod val="60000"/>
                  <a:lumOff val="40000"/>
                </a:schemeClr>
              </a:solidFill>
              <a:latin typeface="Verdana"/>
              <a:cs typeface="Verdana"/>
            </a:endParaRPr>
          </a:p>
        </p:txBody>
      </p:sp>
      <p:sp>
        <p:nvSpPr>
          <p:cNvPr id="4" name="object 4"/>
          <p:cNvSpPr/>
          <p:nvPr/>
        </p:nvSpPr>
        <p:spPr>
          <a:xfrm>
            <a:off x="751635" y="229765"/>
            <a:ext cx="9468485" cy="7100570"/>
          </a:xfrm>
          <a:custGeom>
            <a:avLst/>
            <a:gdLst/>
            <a:ahLst/>
            <a:cxnLst/>
            <a:rect l="l" t="t" r="r" b="b"/>
            <a:pathLst>
              <a:path w="9468485" h="7100570">
                <a:moveTo>
                  <a:pt x="0" y="7100483"/>
                </a:moveTo>
                <a:lnTo>
                  <a:pt x="9468082" y="7100483"/>
                </a:lnTo>
                <a:lnTo>
                  <a:pt x="9468082" y="0"/>
                </a:lnTo>
                <a:lnTo>
                  <a:pt x="0" y="0"/>
                </a:lnTo>
                <a:lnTo>
                  <a:pt x="0" y="7100483"/>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Theme1</Template>
  <TotalTime>188</TotalTime>
  <Words>531</Words>
  <Application>Microsoft Office PowerPoint</Application>
  <PresentationFormat>Custom</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Theme1</vt:lpstr>
      <vt:lpstr>Effect and impact of  merger and acquisition on  employees insistence</vt:lpstr>
      <vt:lpstr>PowerPoint Presentation</vt:lpstr>
      <vt:lpstr>Problem identification</vt:lpstr>
      <vt:lpstr>Objectives</vt:lpstr>
      <vt:lpstr>Mergers and acquisitions:  the employee perspective</vt:lpstr>
      <vt:lpstr>Problem identification</vt:lpstr>
      <vt:lpstr>Objectives</vt:lpstr>
      <vt:lpstr>PowerPoint Presentation</vt:lpstr>
      <vt:lpstr>Problem identification</vt:lpstr>
      <vt:lpstr>Objectives</vt:lpstr>
      <vt:lpstr>Hypothesis</vt:lpstr>
      <vt:lpstr>  Impact of mergers on employee morale. </vt:lpstr>
      <vt:lpstr> Problem identification  </vt:lpstr>
      <vt:lpstr>Objectives</vt:lpstr>
      <vt:lpstr>Hypothesis</vt:lpstr>
      <vt:lpstr> THE INFLUENCE OF MERGERS AND ACQUISITIONS ON EMPLOYEE PERFORMANCE: A CASE OF EQUATORIAL COMMERCIAL bank</vt:lpstr>
      <vt:lpstr>Problem identification</vt:lpstr>
      <vt:lpstr>Objectives</vt:lpstr>
      <vt:lpstr>Hypothesis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and impact of  merger and acquisition on  employees insistence</dc:title>
  <dc:creator>kashish thakral</dc:creator>
  <cp:lastModifiedBy>user</cp:lastModifiedBy>
  <cp:revision>2</cp:revision>
  <dcterms:created xsi:type="dcterms:W3CDTF">2018-03-07T14:29:02Z</dcterms:created>
  <dcterms:modified xsi:type="dcterms:W3CDTF">2018-05-27T12:01:56Z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2018-03-07T00:00:00Z</vt:filetime>
  </property>
</Properties>
</file>