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72" r:id="rId6"/>
    <p:sldId id="273" r:id="rId7"/>
    <p:sldId id="274" r:id="rId8"/>
    <p:sldId id="275" r:id="rId9"/>
    <p:sldId id="276" r:id="rId10"/>
    <p:sldId id="261" r:id="rId11"/>
    <p:sldId id="278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8" autoAdjust="0"/>
    <p:restoredTop sz="94660"/>
  </p:normalViewPr>
  <p:slideViewPr>
    <p:cSldViewPr>
      <p:cViewPr>
        <p:scale>
          <a:sx n="50" d="100"/>
          <a:sy n="50" d="100"/>
        </p:scale>
        <p:origin x="-2688" y="-7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C2A72-DCD8-4D16-9C42-C94EBFDF595B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00B28-5291-4ED2-A4A0-36A791CBE6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00B28-5291-4ED2-A4A0-36A791CBE6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HIVANGI\Desktop\pics\skeye-pico-drone-18_337f4a666ca74f7a8c825edf51ca70f4.nbcnews-fp-1200-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2286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Baskerville Old Face" pitchFamily="18" charset="0"/>
              </a:rPr>
              <a:t>DRONE??</a:t>
            </a:r>
            <a:endParaRPr lang="en-US" sz="9600" b="1" dirty="0"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5105401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What is it??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1" name="Picture 1" descr="C:\Users\SHIVANGI\Desktop\pic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609600"/>
            <a:ext cx="7924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When </a:t>
            </a:r>
            <a:r>
              <a:rPr lang="en-US" sz="2800" dirty="0" smtClean="0"/>
              <a:t>filmmaker George Lucas popularized droids worker robots designed to tend to humanity's every need.</a:t>
            </a:r>
          </a:p>
          <a:p>
            <a:r>
              <a:rPr lang="en-US" sz="2800" dirty="0" smtClean="0"/>
              <a:t>In the 1977 movie "Star Wars: Episode IV - A New Hope," he </a:t>
            </a:r>
            <a:r>
              <a:rPr lang="en-US" sz="2800" b="1" dirty="0" smtClean="0"/>
              <a:t>seemed like a sci-fi visionary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But fast-forward nearly 40 years, and </a:t>
            </a:r>
            <a:r>
              <a:rPr lang="en-US" sz="2800" b="1" dirty="0" smtClean="0"/>
              <a:t>the idea of flying surveillance cameras</a:t>
            </a:r>
            <a:r>
              <a:rPr lang="en-US" sz="2800" b="1" dirty="0" smtClean="0"/>
              <a:t>,</a:t>
            </a:r>
          </a:p>
          <a:p>
            <a:r>
              <a:rPr lang="en-US" sz="2800" b="1" dirty="0" smtClean="0"/>
              <a:t> </a:t>
            </a:r>
            <a:r>
              <a:rPr lang="en-US" sz="2800" b="1" dirty="0" smtClean="0"/>
              <a:t>robotic companions and </a:t>
            </a:r>
            <a:endParaRPr lang="en-US" sz="2800" b="1" dirty="0" smtClean="0"/>
          </a:p>
          <a:p>
            <a:r>
              <a:rPr lang="en-US" sz="2800" b="1" dirty="0" smtClean="0"/>
              <a:t>even </a:t>
            </a:r>
            <a:r>
              <a:rPr lang="en-US" sz="2800" b="1" dirty="0" smtClean="0"/>
              <a:t>unmanned aircraft </a:t>
            </a:r>
            <a:endParaRPr lang="en-US" sz="2800" b="1" dirty="0" smtClean="0"/>
          </a:p>
          <a:p>
            <a:r>
              <a:rPr lang="en-US" sz="2800" b="1" dirty="0" smtClean="0"/>
              <a:t>carrying </a:t>
            </a:r>
            <a:r>
              <a:rPr lang="en-US" sz="2800" b="1" dirty="0" smtClean="0"/>
              <a:t>supplies around the planet is swiftly </a:t>
            </a:r>
            <a:r>
              <a:rPr lang="en-US" sz="2800" b="1" dirty="0" smtClean="0"/>
              <a:t>becoming</a:t>
            </a:r>
          </a:p>
          <a:p>
            <a:r>
              <a:rPr lang="en-US" sz="2800" b="1" dirty="0" smtClean="0"/>
              <a:t>mainstream</a:t>
            </a:r>
            <a:r>
              <a:rPr lang="en-US" sz="2800" b="1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HIVANGI\Desktop\pics\star-wars-battlefront--annyian-jatszanak-ps4en-mint-pcn-es-xbox-oneon-egyuttveve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8600" y="9906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Mobility anywhere </a:t>
            </a:r>
          </a:p>
          <a:p>
            <a:r>
              <a:rPr lang="en-US" sz="3600" dirty="0" smtClean="0"/>
              <a:t> </a:t>
            </a:r>
            <a:r>
              <a:rPr lang="en-US" sz="3600" dirty="0" smtClean="0"/>
              <a:t> and everywhere with </a:t>
            </a:r>
          </a:p>
          <a:p>
            <a:r>
              <a:rPr lang="en-US" sz="3600" dirty="0" smtClean="0"/>
              <a:t> </a:t>
            </a:r>
            <a:r>
              <a:rPr lang="en-US" sz="3600" dirty="0" smtClean="0"/>
              <a:t> minimum</a:t>
            </a:r>
          </a:p>
          <a:p>
            <a:r>
              <a:rPr lang="en-US" sz="3600" dirty="0" smtClean="0"/>
              <a:t>  possibility </a:t>
            </a:r>
          </a:p>
          <a:p>
            <a:r>
              <a:rPr lang="en-US" sz="3600" dirty="0" smtClean="0"/>
              <a:t> </a:t>
            </a:r>
            <a:r>
              <a:rPr lang="en-US" sz="3600" dirty="0" smtClean="0"/>
              <a:t> of crashing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Self defense of the Drones 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Saving lives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+mn-lt"/>
              </a:rPr>
              <a:t>THANK YOU! </a:t>
            </a:r>
            <a:r>
              <a:rPr lang="en-US" sz="7200" dirty="0" smtClean="0">
                <a:latin typeface="+mn-lt"/>
                <a:sym typeface="Wingdings" pitchFamily="2" charset="2"/>
              </a:rPr>
              <a:t></a:t>
            </a:r>
            <a:endParaRPr lang="en-US" sz="7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HIVANGI\Desktop\pics\dr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609600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Flying ROBOT!</a:t>
            </a:r>
          </a:p>
          <a:p>
            <a:endParaRPr lang="en-US" sz="2800" dirty="0" smtClean="0"/>
          </a:p>
          <a:p>
            <a:r>
              <a:rPr lang="en-US" sz="2800" dirty="0" smtClean="0"/>
              <a:t> UAVs have </a:t>
            </a:r>
            <a:r>
              <a:rPr lang="en-US" sz="2800" dirty="0" smtClean="0"/>
              <a:t>mostly used for</a:t>
            </a:r>
          </a:p>
          <a:p>
            <a:r>
              <a:rPr lang="en-US" sz="2800" b="1" dirty="0" smtClean="0"/>
              <a:t>MILITARY,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Search</a:t>
            </a:r>
            <a:r>
              <a:rPr lang="en-US" sz="2800" dirty="0" smtClean="0"/>
              <a:t>,</a:t>
            </a:r>
            <a:endParaRPr lang="en-US" sz="2800" dirty="0" smtClean="0"/>
          </a:p>
          <a:p>
            <a:r>
              <a:rPr lang="en-US" sz="2800" b="1" dirty="0" smtClean="0"/>
              <a:t>Rescue, </a:t>
            </a:r>
          </a:p>
          <a:p>
            <a:r>
              <a:rPr lang="en-US" sz="2800" b="1" dirty="0" smtClean="0"/>
              <a:t>Surveillance</a:t>
            </a:r>
            <a:r>
              <a:rPr lang="en-US" sz="2800" b="1" dirty="0" smtClean="0"/>
              <a:t>, </a:t>
            </a:r>
            <a:endParaRPr lang="en-US" sz="2800" b="1" dirty="0" smtClean="0"/>
          </a:p>
          <a:p>
            <a:r>
              <a:rPr lang="en-US" sz="2800" b="1" dirty="0" smtClean="0"/>
              <a:t>Traffic </a:t>
            </a:r>
            <a:r>
              <a:rPr lang="en-US" sz="2800" b="1" dirty="0" smtClean="0"/>
              <a:t>Monitoring, </a:t>
            </a:r>
            <a:endParaRPr lang="en-US" sz="2800" b="1" dirty="0" smtClean="0"/>
          </a:p>
          <a:p>
            <a:r>
              <a:rPr lang="en-US" sz="2800" b="1" dirty="0" smtClean="0"/>
              <a:t>Weather </a:t>
            </a:r>
            <a:r>
              <a:rPr lang="en-US" sz="2800" b="1" dirty="0" smtClean="0"/>
              <a:t>Monitoring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r>
              <a:rPr lang="en-US" sz="2800" b="1" dirty="0" smtClean="0"/>
              <a:t>Firefighting</a:t>
            </a:r>
            <a:r>
              <a:rPr lang="en-US" sz="2800" b="1" dirty="0" smtClean="0"/>
              <a:t>, </a:t>
            </a:r>
            <a:r>
              <a:rPr lang="en-US" sz="2800" dirty="0" smtClean="0"/>
              <a:t>and </a:t>
            </a:r>
            <a:r>
              <a:rPr lang="en-US" sz="2800" dirty="0" smtClean="0"/>
              <a:t>among </a:t>
            </a:r>
            <a:r>
              <a:rPr lang="en-US" sz="2800" dirty="0" smtClean="0"/>
              <a:t>other things.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thesociablegeek.com/wp-content/uploads/2016/03/NasaSpaceApp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219200"/>
            <a:ext cx="1744585" cy="17526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78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   			Problem</a:t>
            </a:r>
            <a:r>
              <a:rPr lang="en-US" sz="4000" b="1" dirty="0" smtClean="0"/>
              <a:t>!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/>
              <a:t>		      CRASHING OF DRONE</a:t>
            </a:r>
            <a:br>
              <a:rPr lang="en-US" sz="2800" dirty="0" smtClean="0"/>
            </a:br>
            <a:r>
              <a:rPr lang="en-US" sz="2800" dirty="0" smtClean="0"/>
              <a:t>			  </a:t>
            </a:r>
            <a:r>
              <a:rPr lang="en-US" sz="2800" dirty="0" smtClean="0"/>
              <a:t>REASON?</a:t>
            </a:r>
            <a:br>
              <a:rPr lang="en-US" sz="2800" dirty="0" smtClean="0"/>
            </a:br>
            <a:r>
              <a:rPr lang="en-US" sz="2800" dirty="0" smtClean="0"/>
              <a:t>wind</a:t>
            </a:r>
            <a:r>
              <a:rPr lang="en-US" sz="2800" dirty="0" smtClean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water</a:t>
            </a:r>
            <a:r>
              <a:rPr lang="en-US" sz="2800" dirty="0" smtClean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ice,</a:t>
            </a:r>
            <a:br>
              <a:rPr lang="en-US" sz="2800" dirty="0" smtClean="0"/>
            </a:br>
            <a:r>
              <a:rPr lang="en-US" sz="2800" dirty="0" smtClean="0"/>
              <a:t>or </a:t>
            </a:r>
            <a:r>
              <a:rPr lang="en-US" sz="2800" dirty="0" smtClean="0"/>
              <a:t>objects in the air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At </a:t>
            </a:r>
            <a:r>
              <a:rPr lang="en-US" sz="2800" dirty="0" smtClean="0"/>
              <a:t>times, drones have accidentally flown into No-Fly Zones or restricted airspace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/>
              <a:t>Often the vehicles are damaged beyond </a:t>
            </a:r>
            <a:r>
              <a:rPr lang="en-US" sz="2800" dirty="0" smtClean="0"/>
              <a:t>repair and destroy many lives..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228600" y="1295400"/>
            <a:ext cx="8610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	     An </a:t>
            </a:r>
            <a:r>
              <a:rPr lang="en-US" dirty="0" smtClean="0"/>
              <a:t>Application </a:t>
            </a:r>
            <a:r>
              <a:rPr lang="en-US" dirty="0" smtClean="0"/>
              <a:t>Under</a:t>
            </a:r>
          </a:p>
          <a:p>
            <a:pPr>
              <a:buNone/>
            </a:pPr>
            <a:r>
              <a:rPr lang="en-US" dirty="0" smtClean="0"/>
              <a:t>			   </a:t>
            </a:r>
            <a:r>
              <a:rPr lang="en-US" b="1" dirty="0" smtClean="0"/>
              <a:t>DON’T CRASH MY DRONE</a:t>
            </a:r>
          </a:p>
          <a:p>
            <a:pPr>
              <a:buNone/>
            </a:pPr>
            <a:r>
              <a:rPr lang="en-US" dirty="0" smtClean="0"/>
              <a:t>Which features:</a:t>
            </a:r>
            <a:endParaRPr lang="en-US" dirty="0" smtClean="0"/>
          </a:p>
          <a:p>
            <a:r>
              <a:rPr lang="en-US" sz="2800" dirty="0" smtClean="0"/>
              <a:t>Weather parameters of wind speed and direction, gust speed potential, dew point, temperature and visibility.</a:t>
            </a:r>
          </a:p>
          <a:p>
            <a:r>
              <a:rPr lang="en-US" sz="2800" dirty="0" smtClean="0"/>
              <a:t>Zoom-capable Imagery of vegetation, buildings, poles and wires, communication towers; bodies of water</a:t>
            </a:r>
          </a:p>
          <a:p>
            <a:r>
              <a:rPr lang="en-US" sz="2800" dirty="0" smtClean="0"/>
              <a:t>Known No-Fly Zones or Restricted airspace within a five-mile radius.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+mn-lt"/>
              </a:rPr>
              <a:t>How?</a:t>
            </a:r>
            <a:endParaRPr lang="en-US" sz="7200" dirty="0">
              <a:latin typeface="+mn-lt"/>
            </a:endParaRPr>
          </a:p>
        </p:txBody>
      </p:sp>
      <p:pic>
        <p:nvPicPr>
          <p:cNvPr id="1026" name="Picture 2" descr="C:\Users\SHIVANGI\Desktop\pics\4589757501_315a2bc282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175260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HOW??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HIVANGI\Desktop\pics\header-future-of-dr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31242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3505201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 smtClean="0"/>
              <a:t>Integrating the weather API with our </a:t>
            </a:r>
          </a:p>
          <a:p>
            <a:r>
              <a:rPr lang="en-US" sz="4000" dirty="0" smtClean="0"/>
              <a:t> </a:t>
            </a:r>
            <a:r>
              <a:rPr lang="en-US" sz="4000" dirty="0" smtClean="0"/>
              <a:t>   application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Storing the MAPS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/>
              <a:t>Introducing the RTL feature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/>
          <a:p>
            <a:r>
              <a:rPr lang="en-US" dirty="0" smtClean="0"/>
              <a:t>What makes it Different?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4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 descr="C:\Users\SHIVANGI\Desktop\pics\Ships-Star-Wars-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66800" y="838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228600"/>
            <a:ext cx="5867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This is an application which can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 be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used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anywhere</a:t>
            </a:r>
          </a:p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             just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by changing respective 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Data Sets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5638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And the RTL function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+mn-lt"/>
              </a:rPr>
              <a:t>What Next?</a:t>
            </a:r>
            <a:endParaRPr lang="en-US" sz="8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155</Words>
  <Application>Microsoft Office PowerPoint</Application>
  <PresentationFormat>On-screen Show (4:3)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      Problem!          CRASHING OF DRONE      REASON? wind,  water,  ice, or objects in the air. At times, drones have accidentally flown into No-Fly Zones or restricted airspace   Often the vehicles are damaged beyond repair and destroy many lives..  </vt:lpstr>
      <vt:lpstr>Solution? </vt:lpstr>
      <vt:lpstr>How?</vt:lpstr>
      <vt:lpstr>Slide 6</vt:lpstr>
      <vt:lpstr>What makes it Different? </vt:lpstr>
      <vt:lpstr>Slide 8</vt:lpstr>
      <vt:lpstr>What Next?</vt:lpstr>
      <vt:lpstr>Slide 10</vt:lpstr>
      <vt:lpstr>Slide 11</vt:lpstr>
      <vt:lpstr>THANK YOU!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Shivangi Mittal</dc:creator>
  <cp:lastModifiedBy>Shivangi Mittal</cp:lastModifiedBy>
  <cp:revision>22</cp:revision>
  <dcterms:created xsi:type="dcterms:W3CDTF">2006-08-16T00:00:00Z</dcterms:created>
  <dcterms:modified xsi:type="dcterms:W3CDTF">2016-04-24T09:27:38Z</dcterms:modified>
</cp:coreProperties>
</file>