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CA35-4715-4678-A042-942CB9ACD36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9B16-8975-4240-A04A-61F7502A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7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CA35-4715-4678-A042-942CB9ACD36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9B16-8975-4240-A04A-61F7502A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78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CA35-4715-4678-A042-942CB9ACD36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9B16-8975-4240-A04A-61F7502A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CA35-4715-4678-A042-942CB9ACD36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9B16-8975-4240-A04A-61F7502A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29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CA35-4715-4678-A042-942CB9ACD36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9B16-8975-4240-A04A-61F7502A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25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CA35-4715-4678-A042-942CB9ACD36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9B16-8975-4240-A04A-61F7502A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31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CA35-4715-4678-A042-942CB9ACD36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9B16-8975-4240-A04A-61F7502A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4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CA35-4715-4678-A042-942CB9ACD36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9B16-8975-4240-A04A-61F7502A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24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CA35-4715-4678-A042-942CB9ACD36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9B16-8975-4240-A04A-61F7502A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CA35-4715-4678-A042-942CB9ACD36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9B16-8975-4240-A04A-61F7502A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8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CA35-4715-4678-A042-942CB9ACD36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9B16-8975-4240-A04A-61F7502A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CA35-4715-4678-A042-942CB9ACD36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9B16-8975-4240-A04A-61F7502A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757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FIGMA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Shivangini </a:t>
            </a:r>
            <a:r>
              <a:rPr lang="en-IN" dirty="0" err="1" smtClean="0"/>
              <a:t>bari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16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3-01 1829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38" y="0"/>
            <a:ext cx="62309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26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3-01 1754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38" y="0"/>
            <a:ext cx="95837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41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3-01 1758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0"/>
            <a:ext cx="97329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7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3-01 2234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0"/>
            <a:ext cx="96504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13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3-01 1807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858" y="0"/>
            <a:ext cx="97615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452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3-01 1803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75" y="0"/>
            <a:ext cx="95694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77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3-01 1802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0"/>
            <a:ext cx="9637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4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3-01 1803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0"/>
            <a:ext cx="95932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04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FIGMA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</dc:title>
  <dc:creator>Microsoft account</dc:creator>
  <cp:lastModifiedBy>Microsoft account</cp:lastModifiedBy>
  <cp:revision>1</cp:revision>
  <dcterms:created xsi:type="dcterms:W3CDTF">2024-03-01T17:08:28Z</dcterms:created>
  <dcterms:modified xsi:type="dcterms:W3CDTF">2024-03-01T17:08:57Z</dcterms:modified>
</cp:coreProperties>
</file>