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64" r:id="rId3"/>
    <p:sldId id="263" r:id="rId4"/>
    <p:sldId id="257" r:id="rId5"/>
    <p:sldId id="259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27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4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52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68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937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500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509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94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94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9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1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5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3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0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8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E9128-B5A8-4175-8420-DD59A3D59F9D}" type="datetimeFigureOut">
              <a:rPr lang="en-IN" smtClean="0"/>
              <a:t>03-05-2014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54A6A3-6E0E-42CA-A022-DCE7EAA3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87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Activity Recognition using a Smartphone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572" y="4138864"/>
            <a:ext cx="7766936" cy="15939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                     </a:t>
            </a:r>
            <a:r>
              <a:rPr lang="en-IN" sz="2600" b="1" dirty="0" smtClean="0">
                <a:latin typeface="Cambria" panose="02040503050406030204" pitchFamily="18" charset="0"/>
              </a:rPr>
              <a:t>Project Guide: </a:t>
            </a:r>
            <a:r>
              <a:rPr lang="en-IN" sz="2600" dirty="0" smtClean="0">
                <a:latin typeface="Cambria" panose="02040503050406030204" pitchFamily="18" charset="0"/>
              </a:rPr>
              <a:t>Prof </a:t>
            </a:r>
            <a:r>
              <a:rPr lang="en-IN" sz="2600" dirty="0" err="1" smtClean="0">
                <a:latin typeface="Cambria" panose="02040503050406030204" pitchFamily="18" charset="0"/>
              </a:rPr>
              <a:t>Sanjivani</a:t>
            </a:r>
            <a:r>
              <a:rPr lang="en-IN" sz="2600" dirty="0" smtClean="0">
                <a:latin typeface="Cambria" panose="02040503050406030204" pitchFamily="18" charset="0"/>
              </a:rPr>
              <a:t> </a:t>
            </a:r>
            <a:r>
              <a:rPr lang="en-IN" sz="2600" dirty="0" err="1" smtClean="0">
                <a:latin typeface="Cambria" panose="02040503050406030204" pitchFamily="18" charset="0"/>
              </a:rPr>
              <a:t>Deokar</a:t>
            </a:r>
            <a:endParaRPr lang="en-IN" sz="2600" dirty="0" smtClean="0">
              <a:latin typeface="Cambria" panose="02040503050406030204" pitchFamily="18" charset="0"/>
            </a:endParaRPr>
          </a:p>
          <a:p>
            <a:r>
              <a:rPr lang="en-IN" sz="2600" dirty="0" smtClean="0">
                <a:latin typeface="Cambria" panose="02040503050406030204" pitchFamily="18" charset="0"/>
              </a:rPr>
              <a:t> </a:t>
            </a:r>
            <a:r>
              <a:rPr lang="en-IN" sz="2600" b="1" dirty="0">
                <a:latin typeface="Cambria" panose="02040503050406030204" pitchFamily="18" charset="0"/>
              </a:rPr>
              <a:t>Group </a:t>
            </a:r>
            <a:r>
              <a:rPr lang="en-IN" sz="2600" b="1" dirty="0" smtClean="0">
                <a:latin typeface="Cambria" panose="02040503050406030204" pitchFamily="18" charset="0"/>
              </a:rPr>
              <a:t>members: 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dirty="0" smtClean="0">
                <a:latin typeface="Cambria" panose="02040503050406030204" pitchFamily="18" charset="0"/>
              </a:rPr>
              <a:t> </a:t>
            </a:r>
            <a:r>
              <a:rPr lang="en-IN" sz="2600" dirty="0" err="1" smtClean="0">
                <a:latin typeface="Cambria" panose="02040503050406030204" pitchFamily="18" charset="0"/>
              </a:rPr>
              <a:t>Shivangi</a:t>
            </a:r>
            <a:r>
              <a:rPr lang="en-IN" sz="2600" dirty="0" smtClean="0">
                <a:latin typeface="Cambria" panose="02040503050406030204" pitchFamily="18" charset="0"/>
              </a:rPr>
              <a:t> </a:t>
            </a:r>
            <a:r>
              <a:rPr lang="en-IN" sz="2600" dirty="0" err="1" smtClean="0">
                <a:latin typeface="Cambria" panose="02040503050406030204" pitchFamily="18" charset="0"/>
              </a:rPr>
              <a:t>Saxena</a:t>
            </a:r>
            <a:endParaRPr lang="en-IN" sz="2600" dirty="0" smtClean="0"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600" dirty="0" smtClean="0">
                <a:latin typeface="Cambria" panose="02040503050406030204" pitchFamily="18" charset="0"/>
              </a:rPr>
              <a:t>Zeba Raheman</a:t>
            </a:r>
          </a:p>
          <a:p>
            <a:endParaRPr lang="en-IN" sz="2600" dirty="0" smtClean="0">
              <a:latin typeface="Cambria" panose="02040503050406030204" pitchFamily="18" charset="0"/>
            </a:endParaRPr>
          </a:p>
          <a:p>
            <a:endParaRPr lang="en-IN" dirty="0"/>
          </a:p>
        </p:txBody>
      </p:sp>
      <p:pic>
        <p:nvPicPr>
          <p:cNvPr id="4" name="Picture 4" descr="http://www.visualphotos.com/photo/2x4155693/Woman_jogging_ZZ06204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2"/>
          <a:stretch/>
        </p:blipFill>
        <p:spPr bwMode="auto">
          <a:xfrm>
            <a:off x="1507067" y="3349555"/>
            <a:ext cx="1705610" cy="25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knowyourcell.com/siteimage/scale/800/600/128720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3" t="1674" r="28768" b="7907"/>
          <a:stretch/>
        </p:blipFill>
        <p:spPr bwMode="auto">
          <a:xfrm>
            <a:off x="9918033" y="4618374"/>
            <a:ext cx="877822" cy="14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472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Business Insider's subscription research service, </a:t>
            </a:r>
            <a:r>
              <a:rPr lang="en-IN" sz="2800" dirty="0" smtClean="0"/>
              <a:t>has recently </a:t>
            </a:r>
            <a:r>
              <a:rPr lang="en-IN" sz="2800" dirty="0"/>
              <a:t>calculated </a:t>
            </a:r>
            <a:r>
              <a:rPr lang="en-IN" sz="2800" dirty="0" smtClean="0"/>
              <a:t>that </a:t>
            </a:r>
            <a:r>
              <a:rPr lang="en-IN" sz="2800" b="1" dirty="0"/>
              <a:t>One In Every 5 People In The World Own A </a:t>
            </a:r>
            <a:r>
              <a:rPr lang="en-IN" sz="2800" b="1" dirty="0" smtClean="0"/>
              <a:t>Smartphone.</a:t>
            </a:r>
          </a:p>
          <a:p>
            <a:r>
              <a:rPr lang="en-IN" sz="2800" dirty="0" smtClean="0"/>
              <a:t>The statistics given below proves the following fact.</a:t>
            </a:r>
          </a:p>
          <a:p>
            <a:pPr marL="0" indent="0">
              <a:buNone/>
            </a:pPr>
            <a:endParaRPr lang="en-IN" sz="2800" b="1" dirty="0" smtClean="0"/>
          </a:p>
          <a:p>
            <a:endParaRPr lang="en-IN" sz="2800" b="1" dirty="0" smtClean="0"/>
          </a:p>
          <a:p>
            <a:pPr marL="0" indent="0">
              <a:buNone/>
            </a:pPr>
            <a:endParaRPr lang="en-IN" sz="2800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115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Daily mobile usage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24493"/>
            <a:ext cx="8707298" cy="3881437"/>
          </a:xfrm>
        </p:spPr>
      </p:pic>
    </p:spTree>
    <p:extLst>
      <p:ext uri="{BB962C8B-B14F-4D97-AF65-F5344CB8AC3E}">
        <p14:creationId xmlns:p14="http://schemas.microsoft.com/office/powerpoint/2010/main" val="37462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Recognition :using accelerometer sensor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Using accelerometer sensor recognise the activities </a:t>
            </a:r>
            <a:r>
              <a:rPr lang="en-IN" dirty="0" err="1" smtClean="0"/>
              <a:t>i.e</a:t>
            </a:r>
            <a:r>
              <a:rPr lang="en-IN" dirty="0" smtClean="0"/>
              <a:t>  At rest, walking and running and also help us to calculate the amount of calories burnt.</a:t>
            </a:r>
          </a:p>
          <a:p>
            <a:r>
              <a:rPr lang="en-IN" dirty="0" smtClean="0"/>
              <a:t>The main concept used here is </a:t>
            </a:r>
            <a:r>
              <a:rPr lang="en-IN" b="1" dirty="0"/>
              <a:t>A</a:t>
            </a:r>
            <a:r>
              <a:rPr lang="en-IN" b="1" dirty="0" smtClean="0"/>
              <a:t>ctigraphy</a:t>
            </a:r>
            <a:r>
              <a:rPr lang="en-IN" dirty="0" smtClean="0"/>
              <a:t> . </a:t>
            </a:r>
          </a:p>
          <a:p>
            <a:r>
              <a:rPr lang="en-IN" dirty="0"/>
              <a:t>Actigraphy is a non-invasive method of monitoring human rest/activity cycles. A small actigraph unit, also called an actimetry sensor, is worn by a patient to measure gross motor </a:t>
            </a:r>
            <a:r>
              <a:rPr lang="en-IN" dirty="0" smtClean="0"/>
              <a:t>activity.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8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used: ID3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Calculate the entropy of every attribute using the training data set S.</a:t>
            </a:r>
          </a:p>
          <a:p>
            <a:pPr lvl="0"/>
            <a:r>
              <a:rPr lang="en-US" dirty="0"/>
              <a:t>Split the set S into subsets using the attribute for which entropy is minimum (or, equivalently, information gain is maximum).</a:t>
            </a:r>
          </a:p>
          <a:p>
            <a:pPr lvl="0"/>
            <a:r>
              <a:rPr lang="en-US" dirty="0"/>
              <a:t>Make a decision tree node containing that attribute.</a:t>
            </a:r>
          </a:p>
          <a:p>
            <a:r>
              <a:rPr lang="en-IN" dirty="0" smtClean="0"/>
              <a:t>Recurse on subsets using remaining attributes.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6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2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ike.com/content/dam/one-nike/en_us/fuelband/NIKEPLUS_FB_2_CDP_P7_5.jpg.dimg/1600x900q8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6348" y="795130"/>
            <a:ext cx="514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NIKE+ FUELBAND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pic.youmobile.org/imgcdn/Motorola-Moto-360-Cafe-001d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8" b="25850"/>
          <a:stretch/>
        </p:blipFill>
        <p:spPr bwMode="auto">
          <a:xfrm>
            <a:off x="-1" y="-1"/>
            <a:ext cx="12211539" cy="68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0764" y="1558343"/>
            <a:ext cx="5112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ANDROID WEAR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197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</vt:lpstr>
      <vt:lpstr>Trebuchet MS</vt:lpstr>
      <vt:lpstr>Wingdings 3</vt:lpstr>
      <vt:lpstr>Facet</vt:lpstr>
      <vt:lpstr>Activity Recognition using a Smartphone App</vt:lpstr>
      <vt:lpstr>Introduction: </vt:lpstr>
      <vt:lpstr>Daily mobile usage :</vt:lpstr>
      <vt:lpstr>Activity Recognition :using accelerometer sensor</vt:lpstr>
      <vt:lpstr>Algorithm used: ID3 algorithm</vt:lpstr>
      <vt:lpstr>Future scope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Recognition using a Smartphone App</dc:title>
  <dc:creator>Zeba Raheman</dc:creator>
  <cp:lastModifiedBy>Shivangi Saxena</cp:lastModifiedBy>
  <cp:revision>24</cp:revision>
  <dcterms:created xsi:type="dcterms:W3CDTF">2014-05-01T16:08:16Z</dcterms:created>
  <dcterms:modified xsi:type="dcterms:W3CDTF">2014-05-03T04:44:15Z</dcterms:modified>
</cp:coreProperties>
</file>