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85" r:id="rId3"/>
    <p:sldId id="286" r:id="rId4"/>
    <p:sldId id="277" r:id="rId5"/>
    <p:sldId id="287" r:id="rId6"/>
    <p:sldId id="288" r:id="rId7"/>
    <p:sldId id="292" r:id="rId8"/>
    <p:sldId id="293" r:id="rId9"/>
    <p:sldId id="294" r:id="rId10"/>
    <p:sldId id="291"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BE675-F946-4AB5-B096-850A8C150671}" v="12" dt="2022-05-13T14:09:18.455"/>
    <p1510:client id="{7586C625-6700-4E94-97AB-FEE91254E125}" v="203" dt="2022-05-13T14:03:16.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91"/>
    <p:restoredTop sz="96341"/>
  </p:normalViewPr>
  <p:slideViewPr>
    <p:cSldViewPr snapToGrid="0">
      <p:cViewPr varScale="1">
        <p:scale>
          <a:sx n="45" d="100"/>
          <a:sy n="45" d="100"/>
        </p:scale>
        <p:origin x="216"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7586C625-6700-4E94-97AB-FEE91254E125}"/>
    <pc:docChg chg="addSld delSld modSld">
      <pc:chgData name="Guest User" userId="" providerId="Windows Live" clId="Web-{7586C625-6700-4E94-97AB-FEE91254E125}" dt="2022-05-13T14:03:16.145" v="226"/>
      <pc:docMkLst>
        <pc:docMk/>
      </pc:docMkLst>
      <pc:sldChg chg="addSp modSp mod setBg">
        <pc:chgData name="Guest User" userId="" providerId="Windows Live" clId="Web-{7586C625-6700-4E94-97AB-FEE91254E125}" dt="2022-05-13T14:00:38.296" v="212" actId="20577"/>
        <pc:sldMkLst>
          <pc:docMk/>
          <pc:sldMk cId="0" sldId="256"/>
        </pc:sldMkLst>
        <pc:spChg chg="mod">
          <ac:chgData name="Guest User" userId="" providerId="Windows Live" clId="Web-{7586C625-6700-4E94-97AB-FEE91254E125}" dt="2022-05-13T14:00:29.874" v="210"/>
          <ac:spMkLst>
            <pc:docMk/>
            <pc:sldMk cId="0" sldId="256"/>
            <ac:spMk id="84" creationId="{00000000-0000-0000-0000-000000000000}"/>
          </ac:spMkLst>
        </pc:spChg>
        <pc:spChg chg="mod">
          <ac:chgData name="Guest User" userId="" providerId="Windows Live" clId="Web-{7586C625-6700-4E94-97AB-FEE91254E125}" dt="2022-05-13T14:00:38.296" v="212" actId="20577"/>
          <ac:spMkLst>
            <pc:docMk/>
            <pc:sldMk cId="0" sldId="256"/>
            <ac:spMk id="85" creationId="{00000000-0000-0000-0000-000000000000}"/>
          </ac:spMkLst>
        </pc:spChg>
        <pc:spChg chg="add">
          <ac:chgData name="Guest User" userId="" providerId="Windows Live" clId="Web-{7586C625-6700-4E94-97AB-FEE91254E125}" dt="2022-05-13T14:00:29.874" v="210"/>
          <ac:spMkLst>
            <pc:docMk/>
            <pc:sldMk cId="0" sldId="256"/>
            <ac:spMk id="90" creationId="{907EF6B7-1338-4443-8C46-6A318D952DFD}"/>
          </ac:spMkLst>
        </pc:spChg>
        <pc:spChg chg="add">
          <ac:chgData name="Guest User" userId="" providerId="Windows Live" clId="Web-{7586C625-6700-4E94-97AB-FEE91254E125}" dt="2022-05-13T14:00:29.874" v="210"/>
          <ac:spMkLst>
            <pc:docMk/>
            <pc:sldMk cId="0" sldId="256"/>
            <ac:spMk id="92" creationId="{DAAE4CDD-124C-4DCF-9584-B6033B545DD5}"/>
          </ac:spMkLst>
        </pc:spChg>
        <pc:spChg chg="add">
          <ac:chgData name="Guest User" userId="" providerId="Windows Live" clId="Web-{7586C625-6700-4E94-97AB-FEE91254E125}" dt="2022-05-13T14:00:29.874" v="210"/>
          <ac:spMkLst>
            <pc:docMk/>
            <pc:sldMk cId="0" sldId="256"/>
            <ac:spMk id="94" creationId="{081E4A58-353D-44AE-B2FC-2A74E2E400F7}"/>
          </ac:spMkLst>
        </pc:spChg>
      </pc:sldChg>
      <pc:sldChg chg="addSp delSp modSp mod setBg">
        <pc:chgData name="Guest User" userId="" providerId="Windows Live" clId="Web-{7586C625-6700-4E94-97AB-FEE91254E125}" dt="2022-05-13T14:01:05.453" v="215"/>
        <pc:sldMkLst>
          <pc:docMk/>
          <pc:sldMk cId="2636540130" sldId="277"/>
        </pc:sldMkLst>
        <pc:spChg chg="mod">
          <ac:chgData name="Guest User" userId="" providerId="Windows Live" clId="Web-{7586C625-6700-4E94-97AB-FEE91254E125}" dt="2022-05-13T14:01:05.453" v="215"/>
          <ac:spMkLst>
            <pc:docMk/>
            <pc:sldMk cId="2636540130" sldId="277"/>
            <ac:spMk id="2" creationId="{20A97952-7D00-3933-3057-76B41C83DE2A}"/>
          </ac:spMkLst>
        </pc:spChg>
        <pc:spChg chg="mod">
          <ac:chgData name="Guest User" userId="" providerId="Windows Live" clId="Web-{7586C625-6700-4E94-97AB-FEE91254E125}" dt="2022-05-13T14:01:05.453" v="215"/>
          <ac:spMkLst>
            <pc:docMk/>
            <pc:sldMk cId="2636540130" sldId="277"/>
            <ac:spMk id="7" creationId="{FA00B0F6-88E8-49EA-877F-39CE86F1F3E3}"/>
          </ac:spMkLst>
        </pc:spChg>
        <pc:spChg chg="add del">
          <ac:chgData name="Guest User" userId="" providerId="Windows Live" clId="Web-{7586C625-6700-4E94-97AB-FEE91254E125}" dt="2022-05-13T14:01:05.453" v="215"/>
          <ac:spMkLst>
            <pc:docMk/>
            <pc:sldMk cId="2636540130" sldId="277"/>
            <ac:spMk id="13" creationId="{2EB492CD-616E-47F8-933B-5E2D952A0593}"/>
          </ac:spMkLst>
        </pc:spChg>
        <pc:spChg chg="add del">
          <ac:chgData name="Guest User" userId="" providerId="Windows Live" clId="Web-{7586C625-6700-4E94-97AB-FEE91254E125}" dt="2022-05-13T14:01:05.453" v="215"/>
          <ac:spMkLst>
            <pc:docMk/>
            <pc:sldMk cId="2636540130" sldId="277"/>
            <ac:spMk id="15" creationId="{59383CF9-23B5-4335-9B21-1791C4CF1C75}"/>
          </ac:spMkLst>
        </pc:spChg>
        <pc:spChg chg="add del">
          <ac:chgData name="Guest User" userId="" providerId="Windows Live" clId="Web-{7586C625-6700-4E94-97AB-FEE91254E125}" dt="2022-05-13T14:01:05.453" v="215"/>
          <ac:spMkLst>
            <pc:docMk/>
            <pc:sldMk cId="2636540130" sldId="277"/>
            <ac:spMk id="17" creationId="{0007FE00-9498-4706-B255-6437B0252C02}"/>
          </ac:spMkLst>
        </pc:spChg>
        <pc:picChg chg="mod">
          <ac:chgData name="Guest User" userId="" providerId="Windows Live" clId="Web-{7586C625-6700-4E94-97AB-FEE91254E125}" dt="2022-05-13T14:01:05.453" v="215"/>
          <ac:picMkLst>
            <pc:docMk/>
            <pc:sldMk cId="2636540130" sldId="277"/>
            <ac:picMk id="8" creationId="{D91276E8-3392-4132-AEC2-717A2CFE8732}"/>
          </ac:picMkLst>
        </pc:picChg>
      </pc:sldChg>
      <pc:sldChg chg="addSp delSp modSp mod setBg setClrOvrMap">
        <pc:chgData name="Guest User" userId="" providerId="Windows Live" clId="Web-{7586C625-6700-4E94-97AB-FEE91254E125}" dt="2022-05-13T14:03:16.145" v="226"/>
        <pc:sldMkLst>
          <pc:docMk/>
          <pc:sldMk cId="168179705" sldId="285"/>
        </pc:sldMkLst>
        <pc:spChg chg="mod">
          <ac:chgData name="Guest User" userId="" providerId="Windows Live" clId="Web-{7586C625-6700-4E94-97AB-FEE91254E125}" dt="2022-05-13T14:02:45.426" v="223"/>
          <ac:spMkLst>
            <pc:docMk/>
            <pc:sldMk cId="168179705" sldId="285"/>
            <ac:spMk id="2" creationId="{201F416B-EB45-95C2-4D35-800FC6BACDBC}"/>
          </ac:spMkLst>
        </pc:spChg>
        <pc:spChg chg="mod">
          <ac:chgData name="Guest User" userId="" providerId="Windows Live" clId="Web-{7586C625-6700-4E94-97AB-FEE91254E125}" dt="2022-05-13T14:02:45.426" v="223"/>
          <ac:spMkLst>
            <pc:docMk/>
            <pc:sldMk cId="168179705" sldId="285"/>
            <ac:spMk id="3" creationId="{C4806BC2-7656-D223-1EFC-67CA9D93E7BA}"/>
          </ac:spMkLst>
        </pc:spChg>
        <pc:spChg chg="add del mod">
          <ac:chgData name="Guest User" userId="" providerId="Windows Live" clId="Web-{7586C625-6700-4E94-97AB-FEE91254E125}" dt="2022-05-13T14:03:16.145" v="226"/>
          <ac:spMkLst>
            <pc:docMk/>
            <pc:sldMk cId="168179705" sldId="285"/>
            <ac:spMk id="4" creationId="{E4A89757-E984-292C-37F7-8447DD6EC4CA}"/>
          </ac:spMkLst>
        </pc:spChg>
        <pc:spChg chg="add del">
          <ac:chgData name="Guest User" userId="" providerId="Windows Live" clId="Web-{7586C625-6700-4E94-97AB-FEE91254E125}" dt="2022-05-13T14:02:45.426" v="223"/>
          <ac:spMkLst>
            <pc:docMk/>
            <pc:sldMk cId="168179705" sldId="285"/>
            <ac:spMk id="6" creationId="{10F24D38-B79E-44B4-830E-043F45D96DC2}"/>
          </ac:spMkLst>
        </pc:spChg>
        <pc:spChg chg="add del">
          <ac:chgData name="Guest User" userId="" providerId="Windows Live" clId="Web-{7586C625-6700-4E94-97AB-FEE91254E125}" dt="2022-05-13T14:00:17.827" v="209"/>
          <ac:spMkLst>
            <pc:docMk/>
            <pc:sldMk cId="168179705" sldId="285"/>
            <ac:spMk id="9" creationId="{428D436F-9ACD-4C92-AFC8-C934C527A6A4}"/>
          </ac:spMkLst>
        </pc:spChg>
        <pc:spChg chg="add del">
          <ac:chgData name="Guest User" userId="" providerId="Windows Live" clId="Web-{7586C625-6700-4E94-97AB-FEE91254E125}" dt="2022-05-13T14:00:17.827" v="209"/>
          <ac:spMkLst>
            <pc:docMk/>
            <pc:sldMk cId="168179705" sldId="285"/>
            <ac:spMk id="11" creationId="{090538E0-A884-4E60-A6AB-77D830E2FCED}"/>
          </ac:spMkLst>
        </pc:spChg>
        <pc:spChg chg="add del">
          <ac:chgData name="Guest User" userId="" providerId="Windows Live" clId="Web-{7586C625-6700-4E94-97AB-FEE91254E125}" dt="2022-05-13T14:02:34.363" v="221"/>
          <ac:spMkLst>
            <pc:docMk/>
            <pc:sldMk cId="168179705" sldId="285"/>
            <ac:spMk id="12" creationId="{2A6B319F-86FE-4754-878E-06F0804D882B}"/>
          </ac:spMkLst>
        </pc:spChg>
        <pc:spChg chg="add del">
          <ac:chgData name="Guest User" userId="" providerId="Windows Live" clId="Web-{7586C625-6700-4E94-97AB-FEE91254E125}" dt="2022-05-13T14:00:17.827" v="209"/>
          <ac:spMkLst>
            <pc:docMk/>
            <pc:sldMk cId="168179705" sldId="285"/>
            <ac:spMk id="13" creationId="{DB0D7DD0-1C67-4D4C-9E06-678233DB8468}"/>
          </ac:spMkLst>
        </pc:spChg>
        <pc:spChg chg="add del">
          <ac:chgData name="Guest User" userId="" providerId="Windows Live" clId="Web-{7586C625-6700-4E94-97AB-FEE91254E125}" dt="2022-05-13T14:02:34.363" v="221"/>
          <ac:spMkLst>
            <pc:docMk/>
            <pc:sldMk cId="168179705" sldId="285"/>
            <ac:spMk id="14" creationId="{DCF7D1B5-3477-499F-ACC5-2C8B07F4EDB3}"/>
          </ac:spMkLst>
        </pc:spChg>
        <pc:spChg chg="add del">
          <ac:chgData name="Guest User" userId="" providerId="Windows Live" clId="Web-{7586C625-6700-4E94-97AB-FEE91254E125}" dt="2022-05-13T14:02:45.426" v="223"/>
          <ac:spMkLst>
            <pc:docMk/>
            <pc:sldMk cId="168179705" sldId="285"/>
            <ac:spMk id="16" creationId="{DB0D7DD0-1C67-4D4C-9E06-678233DB8468}"/>
          </ac:spMkLst>
        </pc:spChg>
        <pc:spChg chg="add del">
          <ac:chgData name="Guest User" userId="" providerId="Windows Live" clId="Web-{7586C625-6700-4E94-97AB-FEE91254E125}" dt="2022-05-13T14:02:45.426" v="223"/>
          <ac:spMkLst>
            <pc:docMk/>
            <pc:sldMk cId="168179705" sldId="285"/>
            <ac:spMk id="17" creationId="{428D436F-9ACD-4C92-AFC8-C934C527A6A4}"/>
          </ac:spMkLst>
        </pc:spChg>
        <pc:spChg chg="add del">
          <ac:chgData name="Guest User" userId="" providerId="Windows Live" clId="Web-{7586C625-6700-4E94-97AB-FEE91254E125}" dt="2022-05-13T14:02:45.426" v="223"/>
          <ac:spMkLst>
            <pc:docMk/>
            <pc:sldMk cId="168179705" sldId="285"/>
            <ac:spMk id="18" creationId="{090538E0-A884-4E60-A6AB-77D830E2FCED}"/>
          </ac:spMkLst>
        </pc:spChg>
        <pc:cxnChg chg="add del">
          <ac:chgData name="Guest User" userId="" providerId="Windows Live" clId="Web-{7586C625-6700-4E94-97AB-FEE91254E125}" dt="2022-05-13T14:02:45.426" v="223"/>
          <ac:cxnSpMkLst>
            <pc:docMk/>
            <pc:sldMk cId="168179705" sldId="285"/>
            <ac:cxnSpMk id="7" creationId="{FC469874-256B-45B3-A79C-7591B4BA1ECC}"/>
          </ac:cxnSpMkLst>
        </pc:cxnChg>
      </pc:sldChg>
      <pc:sldChg chg="addSp modSp mod setBg">
        <pc:chgData name="Guest User" userId="" providerId="Windows Live" clId="Web-{7586C625-6700-4E94-97AB-FEE91254E125}" dt="2022-05-13T14:00:00.326" v="207"/>
        <pc:sldMkLst>
          <pc:docMk/>
          <pc:sldMk cId="494587999" sldId="286"/>
        </pc:sldMkLst>
        <pc:spChg chg="mod">
          <ac:chgData name="Guest User" userId="" providerId="Windows Live" clId="Web-{7586C625-6700-4E94-97AB-FEE91254E125}" dt="2022-05-13T14:00:00.326" v="207"/>
          <ac:spMkLst>
            <pc:docMk/>
            <pc:sldMk cId="494587999" sldId="286"/>
            <ac:spMk id="2" creationId="{53AC28EE-5CAB-C73E-6019-93D8E04A8B0B}"/>
          </ac:spMkLst>
        </pc:spChg>
        <pc:spChg chg="mod">
          <ac:chgData name="Guest User" userId="" providerId="Windows Live" clId="Web-{7586C625-6700-4E94-97AB-FEE91254E125}" dt="2022-05-13T14:00:00.326" v="207"/>
          <ac:spMkLst>
            <pc:docMk/>
            <pc:sldMk cId="494587999" sldId="286"/>
            <ac:spMk id="4" creationId="{79022025-D263-5C6A-2DD4-CB18D49281D4}"/>
          </ac:spMkLst>
        </pc:spChg>
        <pc:spChg chg="add">
          <ac:chgData name="Guest User" userId="" providerId="Windows Live" clId="Web-{7586C625-6700-4E94-97AB-FEE91254E125}" dt="2022-05-13T14:00:00.326" v="207"/>
          <ac:spMkLst>
            <pc:docMk/>
            <pc:sldMk cId="494587999" sldId="286"/>
            <ac:spMk id="9" creationId="{907EF6B7-1338-4443-8C46-6A318D952DFD}"/>
          </ac:spMkLst>
        </pc:spChg>
        <pc:spChg chg="add">
          <ac:chgData name="Guest User" userId="" providerId="Windows Live" clId="Web-{7586C625-6700-4E94-97AB-FEE91254E125}" dt="2022-05-13T14:00:00.326" v="207"/>
          <ac:spMkLst>
            <pc:docMk/>
            <pc:sldMk cId="494587999" sldId="286"/>
            <ac:spMk id="11" creationId="{DAAE4CDD-124C-4DCF-9584-B6033B545DD5}"/>
          </ac:spMkLst>
        </pc:spChg>
        <pc:spChg chg="add">
          <ac:chgData name="Guest User" userId="" providerId="Windows Live" clId="Web-{7586C625-6700-4E94-97AB-FEE91254E125}" dt="2022-05-13T14:00:00.326" v="207"/>
          <ac:spMkLst>
            <pc:docMk/>
            <pc:sldMk cId="494587999" sldId="286"/>
            <ac:spMk id="13" creationId="{081E4A58-353D-44AE-B2FC-2A74E2E400F7}"/>
          </ac:spMkLst>
        </pc:spChg>
      </pc:sldChg>
      <pc:sldChg chg="addSp delSp modSp mod setBg">
        <pc:chgData name="Guest User" userId="" providerId="Windows Live" clId="Web-{7586C625-6700-4E94-97AB-FEE91254E125}" dt="2022-05-13T14:02:46.785" v="224"/>
        <pc:sldMkLst>
          <pc:docMk/>
          <pc:sldMk cId="2191198001" sldId="287"/>
        </pc:sldMkLst>
        <pc:spChg chg="mod">
          <ac:chgData name="Guest User" userId="" providerId="Windows Live" clId="Web-{7586C625-6700-4E94-97AB-FEE91254E125}" dt="2022-05-13T14:02:46.785" v="224"/>
          <ac:spMkLst>
            <pc:docMk/>
            <pc:sldMk cId="2191198001" sldId="287"/>
            <ac:spMk id="2" creationId="{8CA4DAAF-3FEC-ECC8-FF0E-BCC5A8052F98}"/>
          </ac:spMkLst>
        </pc:spChg>
        <pc:spChg chg="mod">
          <ac:chgData name="Guest User" userId="" providerId="Windows Live" clId="Web-{7586C625-6700-4E94-97AB-FEE91254E125}" dt="2022-05-13T14:02:46.785" v="224"/>
          <ac:spMkLst>
            <pc:docMk/>
            <pc:sldMk cId="2191198001" sldId="287"/>
            <ac:spMk id="3" creationId="{5CEBC8B9-E932-C604-7A2F-600F7BB89C54}"/>
          </ac:spMkLst>
        </pc:spChg>
        <pc:spChg chg="add del">
          <ac:chgData name="Guest User" userId="" providerId="Windows Live" clId="Web-{7586C625-6700-4E94-97AB-FEE91254E125}" dt="2022-05-13T14:02:46.785" v="224"/>
          <ac:spMkLst>
            <pc:docMk/>
            <pc:sldMk cId="2191198001" sldId="287"/>
            <ac:spMk id="8" creationId="{907EF6B7-1338-4443-8C46-6A318D952DFD}"/>
          </ac:spMkLst>
        </pc:spChg>
        <pc:spChg chg="add del">
          <ac:chgData name="Guest User" userId="" providerId="Windows Live" clId="Web-{7586C625-6700-4E94-97AB-FEE91254E125}" dt="2022-05-13T14:02:46.785" v="224"/>
          <ac:spMkLst>
            <pc:docMk/>
            <pc:sldMk cId="2191198001" sldId="287"/>
            <ac:spMk id="10" creationId="{DAAE4CDD-124C-4DCF-9584-B6033B545DD5}"/>
          </ac:spMkLst>
        </pc:spChg>
        <pc:spChg chg="add del">
          <ac:chgData name="Guest User" userId="" providerId="Windows Live" clId="Web-{7586C625-6700-4E94-97AB-FEE91254E125}" dt="2022-05-13T14:02:46.785" v="224"/>
          <ac:spMkLst>
            <pc:docMk/>
            <pc:sldMk cId="2191198001" sldId="287"/>
            <ac:spMk id="12" creationId="{081E4A58-353D-44AE-B2FC-2A74E2E400F7}"/>
          </ac:spMkLst>
        </pc:spChg>
        <pc:spChg chg="add del">
          <ac:chgData name="Guest User" userId="" providerId="Windows Live" clId="Web-{7586C625-6700-4E94-97AB-FEE91254E125}" dt="2022-05-13T14:02:12.925" v="218"/>
          <ac:spMkLst>
            <pc:docMk/>
            <pc:sldMk cId="2191198001" sldId="287"/>
            <ac:spMk id="17" creationId="{DE7FFD28-545C-4C88-A2E7-152FB234C92C}"/>
          </ac:spMkLst>
        </pc:spChg>
        <pc:spChg chg="add del">
          <ac:chgData name="Guest User" userId="" providerId="Windows Live" clId="Web-{7586C625-6700-4E94-97AB-FEE91254E125}" dt="2022-05-13T14:02:46.785" v="224"/>
          <ac:spMkLst>
            <pc:docMk/>
            <pc:sldMk cId="2191198001" sldId="287"/>
            <ac:spMk id="19" creationId="{DB17E863-922E-4C26-BD64-E8FD41D28661}"/>
          </ac:spMkLst>
        </pc:spChg>
        <pc:spChg chg="add del">
          <ac:chgData name="Guest User" userId="" providerId="Windows Live" clId="Web-{7586C625-6700-4E94-97AB-FEE91254E125}" dt="2022-05-13T14:02:46.785" v="224"/>
          <ac:spMkLst>
            <pc:docMk/>
            <pc:sldMk cId="2191198001" sldId="287"/>
            <ac:spMk id="20" creationId="{100EDD19-6802-4EC3-95CE-CFFAB042CFD6}"/>
          </ac:spMkLst>
        </pc:spChg>
      </pc:sldChg>
      <pc:sldChg chg="addSp modSp mod setBg">
        <pc:chgData name="Guest User" userId="" providerId="Windows Live" clId="Web-{7586C625-6700-4E94-97AB-FEE91254E125}" dt="2022-05-13T13:48:19.217" v="119"/>
        <pc:sldMkLst>
          <pc:docMk/>
          <pc:sldMk cId="2895483243" sldId="288"/>
        </pc:sldMkLst>
        <pc:spChg chg="mod">
          <ac:chgData name="Guest User" userId="" providerId="Windows Live" clId="Web-{7586C625-6700-4E94-97AB-FEE91254E125}" dt="2022-05-13T13:48:19.217" v="119"/>
          <ac:spMkLst>
            <pc:docMk/>
            <pc:sldMk cId="2895483243" sldId="288"/>
            <ac:spMk id="2" creationId="{2A4CEFA2-C812-54C9-5D0F-B58EF67357C1}"/>
          </ac:spMkLst>
        </pc:spChg>
        <pc:spChg chg="mod">
          <ac:chgData name="Guest User" userId="" providerId="Windows Live" clId="Web-{7586C625-6700-4E94-97AB-FEE91254E125}" dt="2022-05-13T13:48:19.217" v="119"/>
          <ac:spMkLst>
            <pc:docMk/>
            <pc:sldMk cId="2895483243" sldId="288"/>
            <ac:spMk id="4" creationId="{F724B6AD-2B8E-1ABA-DE95-B4DAA3EF896F}"/>
          </ac:spMkLst>
        </pc:spChg>
        <pc:spChg chg="add">
          <ac:chgData name="Guest User" userId="" providerId="Windows Live" clId="Web-{7586C625-6700-4E94-97AB-FEE91254E125}" dt="2022-05-13T13:48:19.217" v="119"/>
          <ac:spMkLst>
            <pc:docMk/>
            <pc:sldMk cId="2895483243" sldId="288"/>
            <ac:spMk id="9" creationId="{B775CD93-9DF2-48CB-9F57-1BCA9A46C7FA}"/>
          </ac:spMkLst>
        </pc:spChg>
        <pc:spChg chg="add">
          <ac:chgData name="Guest User" userId="" providerId="Windows Live" clId="Web-{7586C625-6700-4E94-97AB-FEE91254E125}" dt="2022-05-13T13:48:19.217" v="119"/>
          <ac:spMkLst>
            <pc:docMk/>
            <pc:sldMk cId="2895483243" sldId="288"/>
            <ac:spMk id="11" creationId="{6166C6D1-23AC-49C4-BA07-238E4E9F8CEB}"/>
          </ac:spMkLst>
        </pc:spChg>
        <pc:spChg chg="add">
          <ac:chgData name="Guest User" userId="" providerId="Windows Live" clId="Web-{7586C625-6700-4E94-97AB-FEE91254E125}" dt="2022-05-13T13:48:19.217" v="119"/>
          <ac:spMkLst>
            <pc:docMk/>
            <pc:sldMk cId="2895483243" sldId="288"/>
            <ac:spMk id="13" creationId="{1C091803-41C2-48E0-9228-5148460C7479}"/>
          </ac:spMkLst>
        </pc:spChg>
      </pc:sldChg>
      <pc:sldChg chg="addSp delSp modSp del mod setBg setClrOvrMap">
        <pc:chgData name="Guest User" userId="" providerId="Windows Live" clId="Web-{7586C625-6700-4E94-97AB-FEE91254E125}" dt="2022-05-13T13:55:09.679" v="160"/>
        <pc:sldMkLst>
          <pc:docMk/>
          <pc:sldMk cId="2911229257" sldId="290"/>
        </pc:sldMkLst>
        <pc:spChg chg="mod">
          <ac:chgData name="Guest User" userId="" providerId="Windows Live" clId="Web-{7586C625-6700-4E94-97AB-FEE91254E125}" dt="2022-05-13T13:53:07.130" v="151"/>
          <ac:spMkLst>
            <pc:docMk/>
            <pc:sldMk cId="2911229257" sldId="290"/>
            <ac:spMk id="2" creationId="{8E17D96F-52AE-014F-4006-384E85E08E73}"/>
          </ac:spMkLst>
        </pc:spChg>
        <pc:spChg chg="mod ord">
          <ac:chgData name="Guest User" userId="" providerId="Windows Live" clId="Web-{7586C625-6700-4E94-97AB-FEE91254E125}" dt="2022-05-13T13:53:07.130" v="151"/>
          <ac:spMkLst>
            <pc:docMk/>
            <pc:sldMk cId="2911229257" sldId="290"/>
            <ac:spMk id="3" creationId="{34E1E069-E167-7F49-6BAA-AE695ED6BDB9}"/>
          </ac:spMkLst>
        </pc:spChg>
        <pc:spChg chg="add del">
          <ac:chgData name="Guest User" userId="" providerId="Windows Live" clId="Web-{7586C625-6700-4E94-97AB-FEE91254E125}" dt="2022-05-13T13:46:29.074" v="98"/>
          <ac:spMkLst>
            <pc:docMk/>
            <pc:sldMk cId="2911229257" sldId="290"/>
            <ac:spMk id="9" creationId="{1A95671B-3CC6-4792-9114-B74FAEA224E6}"/>
          </ac:spMkLst>
        </pc:spChg>
        <pc:spChg chg="add del">
          <ac:chgData name="Guest User" userId="" providerId="Windows Live" clId="Web-{7586C625-6700-4E94-97AB-FEE91254E125}" dt="2022-05-13T13:46:44.215" v="102"/>
          <ac:spMkLst>
            <pc:docMk/>
            <pc:sldMk cId="2911229257" sldId="290"/>
            <ac:spMk id="14" creationId="{42A5316D-ED2F-4F89-B4B4-8D9240B1A348}"/>
          </ac:spMkLst>
        </pc:spChg>
        <pc:spChg chg="add del">
          <ac:chgData name="Guest User" userId="" providerId="Windows Live" clId="Web-{7586C625-6700-4E94-97AB-FEE91254E125}" dt="2022-05-13T13:46:53.355" v="104"/>
          <ac:spMkLst>
            <pc:docMk/>
            <pc:sldMk cId="2911229257" sldId="290"/>
            <ac:spMk id="19" creationId="{2550BE34-C2B8-49B8-8519-67A8CAD51AE9}"/>
          </ac:spMkLst>
        </pc:spChg>
        <pc:spChg chg="add del">
          <ac:chgData name="Guest User" userId="" providerId="Windows Live" clId="Web-{7586C625-6700-4E94-97AB-FEE91254E125}" dt="2022-05-13T13:46:53.355" v="104"/>
          <ac:spMkLst>
            <pc:docMk/>
            <pc:sldMk cId="2911229257" sldId="290"/>
            <ac:spMk id="21" creationId="{A7457DD9-5A45-400A-AB4B-4B4EDECA25F1}"/>
          </ac:spMkLst>
        </pc:spChg>
        <pc:spChg chg="add del">
          <ac:chgData name="Guest User" userId="" providerId="Windows Live" clId="Web-{7586C625-6700-4E94-97AB-FEE91254E125}" dt="2022-05-13T13:46:53.355" v="104"/>
          <ac:spMkLst>
            <pc:docMk/>
            <pc:sldMk cId="2911229257" sldId="290"/>
            <ac:spMk id="23" creationId="{441CF7D6-A660-431A-B0BB-140A0D5556B6}"/>
          </ac:spMkLst>
        </pc:spChg>
        <pc:spChg chg="add del">
          <ac:chgData name="Guest User" userId="" providerId="Windows Live" clId="Web-{7586C625-6700-4E94-97AB-FEE91254E125}" dt="2022-05-13T13:46:53.355" v="104"/>
          <ac:spMkLst>
            <pc:docMk/>
            <pc:sldMk cId="2911229257" sldId="290"/>
            <ac:spMk id="25" creationId="{0570A85B-3810-4F95-97B0-CBF4CCDB381C}"/>
          </ac:spMkLst>
        </pc:spChg>
        <pc:spChg chg="add del">
          <ac:chgData name="Guest User" userId="" providerId="Windows Live" clId="Web-{7586C625-6700-4E94-97AB-FEE91254E125}" dt="2022-05-13T13:47:35.184" v="113"/>
          <ac:spMkLst>
            <pc:docMk/>
            <pc:sldMk cId="2911229257" sldId="290"/>
            <ac:spMk id="30" creationId="{1A95671B-3CC6-4792-9114-B74FAEA224E6}"/>
          </ac:spMkLst>
        </pc:spChg>
        <pc:spChg chg="add del">
          <ac:chgData name="Guest User" userId="" providerId="Windows Live" clId="Web-{7586C625-6700-4E94-97AB-FEE91254E125}" dt="2022-05-13T13:47:29.466" v="110"/>
          <ac:spMkLst>
            <pc:docMk/>
            <pc:sldMk cId="2911229257" sldId="290"/>
            <ac:spMk id="35" creationId="{2B566528-1B12-4246-9431-5C2D7D081168}"/>
          </ac:spMkLst>
        </pc:spChg>
        <pc:spChg chg="add del">
          <ac:chgData name="Guest User" userId="" providerId="Windows Live" clId="Web-{7586C625-6700-4E94-97AB-FEE91254E125}" dt="2022-05-13T13:47:35.184" v="112"/>
          <ac:spMkLst>
            <pc:docMk/>
            <pc:sldMk cId="2911229257" sldId="290"/>
            <ac:spMk id="39" creationId="{B8B8D07F-F13E-443E-BA68-2D26672D76B9}"/>
          </ac:spMkLst>
        </pc:spChg>
        <pc:spChg chg="add del">
          <ac:chgData name="Guest User" userId="" providerId="Windows Live" clId="Web-{7586C625-6700-4E94-97AB-FEE91254E125}" dt="2022-05-13T13:47:35.184" v="112"/>
          <ac:spMkLst>
            <pc:docMk/>
            <pc:sldMk cId="2911229257" sldId="290"/>
            <ac:spMk id="43" creationId="{C3944F27-CA70-4E84-A51A-E6BF89558979}"/>
          </ac:spMkLst>
        </pc:spChg>
        <pc:spChg chg="add del">
          <ac:chgData name="Guest User" userId="" providerId="Windows Live" clId="Web-{7586C625-6700-4E94-97AB-FEE91254E125}" dt="2022-05-13T13:47:35.184" v="112"/>
          <ac:spMkLst>
            <pc:docMk/>
            <pc:sldMk cId="2911229257" sldId="290"/>
            <ac:spMk id="45" creationId="{12609869-9E80-471B-A487-A53288E0E791}"/>
          </ac:spMkLst>
        </pc:spChg>
        <pc:spChg chg="add del">
          <ac:chgData name="Guest User" userId="" providerId="Windows Live" clId="Web-{7586C625-6700-4E94-97AB-FEE91254E125}" dt="2022-05-13T13:47:35.184" v="112"/>
          <ac:spMkLst>
            <pc:docMk/>
            <pc:sldMk cId="2911229257" sldId="290"/>
            <ac:spMk id="46" creationId="{7004738A-9D34-43E8-97D2-CA0EED4F8BE0}"/>
          </ac:spMkLst>
        </pc:spChg>
        <pc:spChg chg="add del">
          <ac:chgData name="Guest User" userId="" providerId="Windows Live" clId="Web-{7586C625-6700-4E94-97AB-FEE91254E125}" dt="2022-05-13T13:47:35.184" v="112"/>
          <ac:spMkLst>
            <pc:docMk/>
            <pc:sldMk cId="2911229257" sldId="290"/>
            <ac:spMk id="47" creationId="{2813A4FA-24A5-41ED-A534-3807D1B2F344}"/>
          </ac:spMkLst>
        </pc:spChg>
        <pc:spChg chg="add del">
          <ac:chgData name="Guest User" userId="" providerId="Windows Live" clId="Web-{7586C625-6700-4E94-97AB-FEE91254E125}" dt="2022-05-13T13:48:06.841" v="118"/>
          <ac:spMkLst>
            <pc:docMk/>
            <pc:sldMk cId="2911229257" sldId="290"/>
            <ac:spMk id="49" creationId="{2550BE34-C2B8-49B8-8519-67A8CAD51AE9}"/>
          </ac:spMkLst>
        </pc:spChg>
        <pc:spChg chg="add del">
          <ac:chgData name="Guest User" userId="" providerId="Windows Live" clId="Web-{7586C625-6700-4E94-97AB-FEE91254E125}" dt="2022-05-13T13:48:06.841" v="118"/>
          <ac:spMkLst>
            <pc:docMk/>
            <pc:sldMk cId="2911229257" sldId="290"/>
            <ac:spMk id="50" creationId="{A7457DD9-5A45-400A-AB4B-4B4EDECA25F1}"/>
          </ac:spMkLst>
        </pc:spChg>
        <pc:spChg chg="add del">
          <ac:chgData name="Guest User" userId="" providerId="Windows Live" clId="Web-{7586C625-6700-4E94-97AB-FEE91254E125}" dt="2022-05-13T13:48:06.841" v="118"/>
          <ac:spMkLst>
            <pc:docMk/>
            <pc:sldMk cId="2911229257" sldId="290"/>
            <ac:spMk id="51" creationId="{441CF7D6-A660-431A-B0BB-140A0D5556B6}"/>
          </ac:spMkLst>
        </pc:spChg>
        <pc:spChg chg="add del">
          <ac:chgData name="Guest User" userId="" providerId="Windows Live" clId="Web-{7586C625-6700-4E94-97AB-FEE91254E125}" dt="2022-05-13T13:48:06.841" v="118"/>
          <ac:spMkLst>
            <pc:docMk/>
            <pc:sldMk cId="2911229257" sldId="290"/>
            <ac:spMk id="52" creationId="{0570A85B-3810-4F95-97B0-CBF4CCDB381C}"/>
          </ac:spMkLst>
        </pc:spChg>
        <pc:spChg chg="add del">
          <ac:chgData name="Guest User" userId="" providerId="Windows Live" clId="Web-{7586C625-6700-4E94-97AB-FEE91254E125}" dt="2022-05-13T13:49:07.327" v="127"/>
          <ac:spMkLst>
            <pc:docMk/>
            <pc:sldMk cId="2911229257" sldId="290"/>
            <ac:spMk id="57" creationId="{0D7B6173-1D58-48E2-83CF-37350F315F75}"/>
          </ac:spMkLst>
        </pc:spChg>
        <pc:spChg chg="add del">
          <ac:chgData name="Guest User" userId="" providerId="Windows Live" clId="Web-{7586C625-6700-4E94-97AB-FEE91254E125}" dt="2022-05-13T13:49:07.327" v="127"/>
          <ac:spMkLst>
            <pc:docMk/>
            <pc:sldMk cId="2911229257" sldId="290"/>
            <ac:spMk id="59" creationId="{02EBFA83-D4DB-4CA0-B229-9E44634D7FE9}"/>
          </ac:spMkLst>
        </pc:spChg>
        <pc:spChg chg="add del">
          <ac:chgData name="Guest User" userId="" providerId="Windows Live" clId="Web-{7586C625-6700-4E94-97AB-FEE91254E125}" dt="2022-05-13T13:49:07.327" v="127"/>
          <ac:spMkLst>
            <pc:docMk/>
            <pc:sldMk cId="2911229257" sldId="290"/>
            <ac:spMk id="63" creationId="{21BDEC81-16A7-4451-B893-C15000083B77}"/>
          </ac:spMkLst>
        </pc:spChg>
        <pc:spChg chg="add del">
          <ac:chgData name="Guest User" userId="" providerId="Windows Live" clId="Web-{7586C625-6700-4E94-97AB-FEE91254E125}" dt="2022-05-13T13:49:07.327" v="127"/>
          <ac:spMkLst>
            <pc:docMk/>
            <pc:sldMk cId="2911229257" sldId="290"/>
            <ac:spMk id="65" creationId="{26A515A1-4D80-430E-BE0A-71A290516A82}"/>
          </ac:spMkLst>
        </pc:spChg>
        <pc:spChg chg="add del">
          <ac:chgData name="Guest User" userId="" providerId="Windows Live" clId="Web-{7586C625-6700-4E94-97AB-FEE91254E125}" dt="2022-05-13T13:49:07.327" v="126"/>
          <ac:spMkLst>
            <pc:docMk/>
            <pc:sldMk cId="2911229257" sldId="290"/>
            <ac:spMk id="67" creationId="{1C574E90-1949-4924-B663-AEA13DB7910B}"/>
          </ac:spMkLst>
        </pc:spChg>
        <pc:spChg chg="add del">
          <ac:chgData name="Guest User" userId="" providerId="Windows Live" clId="Web-{7586C625-6700-4E94-97AB-FEE91254E125}" dt="2022-05-13T13:49:07.327" v="126"/>
          <ac:spMkLst>
            <pc:docMk/>
            <pc:sldMk cId="2911229257" sldId="290"/>
            <ac:spMk id="68" creationId="{3CD1EA40-7116-4FCB-9369-70F29FAA91EC}"/>
          </ac:spMkLst>
        </pc:spChg>
        <pc:spChg chg="add del">
          <ac:chgData name="Guest User" userId="" providerId="Windows Live" clId="Web-{7586C625-6700-4E94-97AB-FEE91254E125}" dt="2022-05-13T13:48:51.608" v="122"/>
          <ac:spMkLst>
            <pc:docMk/>
            <pc:sldMk cId="2911229257" sldId="290"/>
            <ac:spMk id="70" creationId="{B95B9BA8-1D69-4796-85F5-B6D0BD52354B}"/>
          </ac:spMkLst>
        </pc:spChg>
        <pc:spChg chg="add del">
          <ac:chgData name="Guest User" userId="" providerId="Windows Live" clId="Web-{7586C625-6700-4E94-97AB-FEE91254E125}" dt="2022-05-13T13:49:07.327" v="126"/>
          <ac:spMkLst>
            <pc:docMk/>
            <pc:sldMk cId="2911229257" sldId="290"/>
            <ac:spMk id="74" creationId="{D9F5512A-48E1-4C07-B75E-3CCC517B6804}"/>
          </ac:spMkLst>
        </pc:spChg>
        <pc:spChg chg="add del">
          <ac:chgData name="Guest User" userId="" providerId="Windows Live" clId="Web-{7586C625-6700-4E94-97AB-FEE91254E125}" dt="2022-05-13T13:49:07.327" v="126"/>
          <ac:spMkLst>
            <pc:docMk/>
            <pc:sldMk cId="2911229257" sldId="290"/>
            <ac:spMk id="98" creationId="{A5271697-90F1-4A23-8EF2-0179F2EAFACB}"/>
          </ac:spMkLst>
        </pc:spChg>
        <pc:spChg chg="add del">
          <ac:chgData name="Guest User" userId="" providerId="Windows Live" clId="Web-{7586C625-6700-4E94-97AB-FEE91254E125}" dt="2022-05-13T13:53:07.130" v="151"/>
          <ac:spMkLst>
            <pc:docMk/>
            <pc:sldMk cId="2911229257" sldId="290"/>
            <ac:spMk id="100" creationId="{2B566528-1B12-4246-9431-5C2D7D081168}"/>
          </ac:spMkLst>
        </pc:spChg>
        <pc:spChg chg="add del">
          <ac:chgData name="Guest User" userId="" providerId="Windows Live" clId="Web-{7586C625-6700-4E94-97AB-FEE91254E125}" dt="2022-05-13T13:53:06.630" v="150"/>
          <ac:spMkLst>
            <pc:docMk/>
            <pc:sldMk cId="2911229257" sldId="290"/>
            <ac:spMk id="108" creationId="{B775CD93-9DF2-48CB-9F57-1BCA9A46C7FA}"/>
          </ac:spMkLst>
        </pc:spChg>
        <pc:spChg chg="add del">
          <ac:chgData name="Guest User" userId="" providerId="Windows Live" clId="Web-{7586C625-6700-4E94-97AB-FEE91254E125}" dt="2022-05-13T13:53:06.630" v="150"/>
          <ac:spMkLst>
            <pc:docMk/>
            <pc:sldMk cId="2911229257" sldId="290"/>
            <ac:spMk id="110" creationId="{E186B68C-84BC-4A6E-99D1-EE87483C1349}"/>
          </ac:spMkLst>
        </pc:spChg>
        <pc:spChg chg="add del">
          <ac:chgData name="Guest User" userId="" providerId="Windows Live" clId="Web-{7586C625-6700-4E94-97AB-FEE91254E125}" dt="2022-05-13T13:53:06.630" v="150"/>
          <ac:spMkLst>
            <pc:docMk/>
            <pc:sldMk cId="2911229257" sldId="290"/>
            <ac:spMk id="112" creationId="{6166C6D1-23AC-49C4-BA07-238E4E9F8CEB}"/>
          </ac:spMkLst>
        </pc:spChg>
        <pc:spChg chg="add del">
          <ac:chgData name="Guest User" userId="" providerId="Windows Live" clId="Web-{7586C625-6700-4E94-97AB-FEE91254E125}" dt="2022-05-13T13:53:06.630" v="150"/>
          <ac:spMkLst>
            <pc:docMk/>
            <pc:sldMk cId="2911229257" sldId="290"/>
            <ac:spMk id="114" creationId="{33A87B69-D1B1-4DA7-B224-F220FC5235E6}"/>
          </ac:spMkLst>
        </pc:spChg>
        <pc:spChg chg="add del">
          <ac:chgData name="Guest User" userId="" providerId="Windows Live" clId="Web-{7586C625-6700-4E94-97AB-FEE91254E125}" dt="2022-05-13T13:53:06.630" v="150"/>
          <ac:spMkLst>
            <pc:docMk/>
            <pc:sldMk cId="2911229257" sldId="290"/>
            <ac:spMk id="116" creationId="{1C091803-41C2-48E0-9228-5148460C7479}"/>
          </ac:spMkLst>
        </pc:spChg>
        <pc:spChg chg="add">
          <ac:chgData name="Guest User" userId="" providerId="Windows Live" clId="Web-{7586C625-6700-4E94-97AB-FEE91254E125}" dt="2022-05-13T13:53:07.130" v="151"/>
          <ac:spMkLst>
            <pc:docMk/>
            <pc:sldMk cId="2911229257" sldId="290"/>
            <ac:spMk id="118" creationId="{5C8908E2-EE49-44D2-9428-A28D2312A8D5}"/>
          </ac:spMkLst>
        </pc:spChg>
        <pc:spChg chg="add">
          <ac:chgData name="Guest User" userId="" providerId="Windows Live" clId="Web-{7586C625-6700-4E94-97AB-FEE91254E125}" dt="2022-05-13T13:53:07.130" v="151"/>
          <ac:spMkLst>
            <pc:docMk/>
            <pc:sldMk cId="2911229257" sldId="290"/>
            <ac:spMk id="121" creationId="{215A9370-15D3-4C30-8BA1-2059A74C9990}"/>
          </ac:spMkLst>
        </pc:spChg>
        <pc:spChg chg="add">
          <ac:chgData name="Guest User" userId="" providerId="Windows Live" clId="Web-{7586C625-6700-4E94-97AB-FEE91254E125}" dt="2022-05-13T13:53:07.130" v="151"/>
          <ac:spMkLst>
            <pc:docMk/>
            <pc:sldMk cId="2911229257" sldId="290"/>
            <ac:spMk id="122" creationId="{ED888B23-07FA-482A-96DF-47E31AF1A603}"/>
          </ac:spMkLst>
        </pc:spChg>
        <pc:grpChg chg="add del">
          <ac:chgData name="Guest User" userId="" providerId="Windows Live" clId="Web-{7586C625-6700-4E94-97AB-FEE91254E125}" dt="2022-05-13T13:47:29.466" v="110"/>
          <ac:grpSpMkLst>
            <pc:docMk/>
            <pc:sldMk cId="2911229257" sldId="290"/>
            <ac:grpSpMk id="37" creationId="{287F69AB-2350-44E3-9076-00265B93F313}"/>
          </ac:grpSpMkLst>
        </pc:grpChg>
        <pc:grpChg chg="add del">
          <ac:chgData name="Guest User" userId="" providerId="Windows Live" clId="Web-{7586C625-6700-4E94-97AB-FEE91254E125}" dt="2022-05-13T13:47:29.466" v="110"/>
          <ac:grpSpMkLst>
            <pc:docMk/>
            <pc:sldMk cId="2911229257" sldId="290"/>
            <ac:grpSpMk id="41" creationId="{3EA7D759-6BEF-4CBD-A325-BCFA77832B3F}"/>
          </ac:grpSpMkLst>
        </pc:grpChg>
        <pc:grpChg chg="add del">
          <ac:chgData name="Guest User" userId="" providerId="Windows Live" clId="Web-{7586C625-6700-4E94-97AB-FEE91254E125}" dt="2022-05-13T13:48:51.608" v="122"/>
          <ac:grpSpMkLst>
            <pc:docMk/>
            <pc:sldMk cId="2911229257" sldId="290"/>
            <ac:grpSpMk id="72" creationId="{D44E3F87-3D58-4B03-86B2-15A5C5B9C964}"/>
          </ac:grpSpMkLst>
        </pc:grpChg>
        <pc:grpChg chg="add del">
          <ac:chgData name="Guest User" userId="" providerId="Windows Live" clId="Web-{7586C625-6700-4E94-97AB-FEE91254E125}" dt="2022-05-13T13:49:07.327" v="126"/>
          <ac:grpSpMkLst>
            <pc:docMk/>
            <pc:sldMk cId="2911229257" sldId="290"/>
            <ac:grpSpMk id="76" creationId="{9CF1CD8B-D430-49E7-8630-84152C414EAC}"/>
          </ac:grpSpMkLst>
        </pc:grpChg>
        <pc:grpChg chg="add del">
          <ac:chgData name="Guest User" userId="" providerId="Windows Live" clId="Web-{7586C625-6700-4E94-97AB-FEE91254E125}" dt="2022-05-13T13:53:07.130" v="151"/>
          <ac:grpSpMkLst>
            <pc:docMk/>
            <pc:sldMk cId="2911229257" sldId="290"/>
            <ac:grpSpMk id="101" creationId="{287F69AB-2350-44E3-9076-00265B93F313}"/>
          </ac:grpSpMkLst>
        </pc:grpChg>
        <pc:grpChg chg="add del">
          <ac:chgData name="Guest User" userId="" providerId="Windows Live" clId="Web-{7586C625-6700-4E94-97AB-FEE91254E125}" dt="2022-05-13T13:53:07.130" v="151"/>
          <ac:grpSpMkLst>
            <pc:docMk/>
            <pc:sldMk cId="2911229257" sldId="290"/>
            <ac:grpSpMk id="103" creationId="{3EA7D759-6BEF-4CBD-A325-BCFA77832B3F}"/>
          </ac:grpSpMkLst>
        </pc:grpChg>
        <pc:grpChg chg="add">
          <ac:chgData name="Guest User" userId="" providerId="Windows Live" clId="Web-{7586C625-6700-4E94-97AB-FEE91254E125}" dt="2022-05-13T13:53:07.130" v="151"/>
          <ac:grpSpMkLst>
            <pc:docMk/>
            <pc:sldMk cId="2911229257" sldId="290"/>
            <ac:grpSpMk id="119" creationId="{514E1141-65DC-4F54-8399-7221AE6F83D4}"/>
          </ac:grpSpMkLst>
        </pc:grpChg>
        <pc:picChg chg="add del mod">
          <ac:chgData name="Guest User" userId="" providerId="Windows Live" clId="Web-{7586C625-6700-4E94-97AB-FEE91254E125}" dt="2022-05-13T13:45:54.963" v="94"/>
          <ac:picMkLst>
            <pc:docMk/>
            <pc:sldMk cId="2911229257" sldId="290"/>
            <ac:picMk id="4" creationId="{F3839602-3D5B-DD0A-E5C3-76CB0AD14DC5}"/>
          </ac:picMkLst>
        </pc:picChg>
        <pc:picChg chg="add mod ord">
          <ac:chgData name="Guest User" userId="" providerId="Windows Live" clId="Web-{7586C625-6700-4E94-97AB-FEE91254E125}" dt="2022-05-13T13:53:07.130" v="151"/>
          <ac:picMkLst>
            <pc:docMk/>
            <pc:sldMk cId="2911229257" sldId="290"/>
            <ac:picMk id="5" creationId="{43A4CC6C-22E0-0567-ABDD-BAE7D79606FA}"/>
          </ac:picMkLst>
        </pc:picChg>
        <pc:picChg chg="add del">
          <ac:chgData name="Guest User" userId="" providerId="Windows Live" clId="Web-{7586C625-6700-4E94-97AB-FEE91254E125}" dt="2022-05-13T13:49:07.327" v="127"/>
          <ac:picMkLst>
            <pc:docMk/>
            <pc:sldMk cId="2911229257" sldId="290"/>
            <ac:picMk id="61" creationId="{B0DAC8FB-A162-44E3-A606-C855A03A5B09}"/>
          </ac:picMkLst>
        </pc:picChg>
      </pc:sldChg>
      <pc:sldChg chg="addSp delSp modSp mod setBg">
        <pc:chgData name="Guest User" userId="" providerId="Windows Live" clId="Web-{7586C625-6700-4E94-97AB-FEE91254E125}" dt="2022-05-13T13:57:47.042" v="191"/>
        <pc:sldMkLst>
          <pc:docMk/>
          <pc:sldMk cId="594831537" sldId="291"/>
        </pc:sldMkLst>
        <pc:spChg chg="mod">
          <ac:chgData name="Guest User" userId="" providerId="Windows Live" clId="Web-{7586C625-6700-4E94-97AB-FEE91254E125}" dt="2022-05-13T13:57:47.042" v="191"/>
          <ac:spMkLst>
            <pc:docMk/>
            <pc:sldMk cId="594831537" sldId="291"/>
            <ac:spMk id="2" creationId="{169207BD-05A4-1019-7D7C-A9FB59BB02F0}"/>
          </ac:spMkLst>
        </pc:spChg>
        <pc:spChg chg="del">
          <ac:chgData name="Guest User" userId="" providerId="Windows Live" clId="Web-{7586C625-6700-4E94-97AB-FEE91254E125}" dt="2022-05-13T13:57:47.042" v="191"/>
          <ac:spMkLst>
            <pc:docMk/>
            <pc:sldMk cId="594831537" sldId="291"/>
            <ac:spMk id="3" creationId="{0D87084C-4510-BABC-5C9B-E0FD52B57047}"/>
          </ac:spMkLst>
        </pc:spChg>
        <pc:spChg chg="add">
          <ac:chgData name="Guest User" userId="" providerId="Windows Live" clId="Web-{7586C625-6700-4E94-97AB-FEE91254E125}" dt="2022-05-13T13:57:47.042" v="191"/>
          <ac:spMkLst>
            <pc:docMk/>
            <pc:sldMk cId="594831537" sldId="291"/>
            <ac:spMk id="9" creationId="{53B021B3-DE93-4AB7-8A18-CF5F1CED88B8}"/>
          </ac:spMkLst>
        </pc:spChg>
        <pc:spChg chg="add">
          <ac:chgData name="Guest User" userId="" providerId="Windows Live" clId="Web-{7586C625-6700-4E94-97AB-FEE91254E125}" dt="2022-05-13T13:57:47.042" v="191"/>
          <ac:spMkLst>
            <pc:docMk/>
            <pc:sldMk cId="594831537" sldId="291"/>
            <ac:spMk id="11" creationId="{52D502E5-F6B4-4D58-B4AE-FC466FF15EE8}"/>
          </ac:spMkLst>
        </pc:spChg>
        <pc:spChg chg="add">
          <ac:chgData name="Guest User" userId="" providerId="Windows Live" clId="Web-{7586C625-6700-4E94-97AB-FEE91254E125}" dt="2022-05-13T13:57:47.042" v="191"/>
          <ac:spMkLst>
            <pc:docMk/>
            <pc:sldMk cId="594831537" sldId="291"/>
            <ac:spMk id="13" creationId="{9DECDBF4-02B6-4BB4-B65B-B8107AD6A9E8}"/>
          </ac:spMkLst>
        </pc:spChg>
        <pc:graphicFrameChg chg="add">
          <ac:chgData name="Guest User" userId="" providerId="Windows Live" clId="Web-{7586C625-6700-4E94-97AB-FEE91254E125}" dt="2022-05-13T13:57:47.042" v="191"/>
          <ac:graphicFrameMkLst>
            <pc:docMk/>
            <pc:sldMk cId="594831537" sldId="291"/>
            <ac:graphicFrameMk id="5" creationId="{02C9A6DA-0CE0-42C4-F958-1B8C709A061D}"/>
          </ac:graphicFrameMkLst>
        </pc:graphicFrameChg>
      </pc:sldChg>
      <pc:sldChg chg="addSp delSp modSp mod setBg setClrOvrMap">
        <pc:chgData name="Guest User" userId="" providerId="Windows Live" clId="Web-{7586C625-6700-4E94-97AB-FEE91254E125}" dt="2022-05-13T13:59:42.889" v="206" actId="20577"/>
        <pc:sldMkLst>
          <pc:docMk/>
          <pc:sldMk cId="1105644742" sldId="292"/>
        </pc:sldMkLst>
        <pc:spChg chg="mod ord">
          <ac:chgData name="Guest User" userId="" providerId="Windows Live" clId="Web-{7586C625-6700-4E94-97AB-FEE91254E125}" dt="2022-05-13T13:59:42.889" v="206" actId="20577"/>
          <ac:spMkLst>
            <pc:docMk/>
            <pc:sldMk cId="1105644742" sldId="292"/>
            <ac:spMk id="2" creationId="{002109AD-EEE9-4732-78D9-55DD7B92163E}"/>
          </ac:spMkLst>
        </pc:spChg>
        <pc:spChg chg="add del">
          <ac:chgData name="Guest User" userId="" providerId="Windows Live" clId="Web-{7586C625-6700-4E94-97AB-FEE91254E125}" dt="2022-05-13T13:58:03.121" v="193"/>
          <ac:spMkLst>
            <pc:docMk/>
            <pc:sldMk cId="1105644742" sldId="292"/>
            <ac:spMk id="71" creationId="{1B15ED52-F352-441B-82BF-E0EA34836D08}"/>
          </ac:spMkLst>
        </pc:spChg>
        <pc:spChg chg="add del">
          <ac:chgData name="Guest User" userId="" providerId="Windows Live" clId="Web-{7586C625-6700-4E94-97AB-FEE91254E125}" dt="2022-05-13T13:58:03.121" v="193"/>
          <ac:spMkLst>
            <pc:docMk/>
            <pc:sldMk cId="1105644742" sldId="292"/>
            <ac:spMk id="73" creationId="{3B2E3793-BFE6-45A2-9B7B-E18844431C99}"/>
          </ac:spMkLst>
        </pc:spChg>
        <pc:spChg chg="add del">
          <ac:chgData name="Guest User" userId="" providerId="Windows Live" clId="Web-{7586C625-6700-4E94-97AB-FEE91254E125}" dt="2022-05-13T13:58:03.121" v="193"/>
          <ac:spMkLst>
            <pc:docMk/>
            <pc:sldMk cId="1105644742" sldId="292"/>
            <ac:spMk id="75" creationId="{BC4C4868-CB8F-4AF9-9CDB-8108F2C19B67}"/>
          </ac:spMkLst>
        </pc:spChg>
        <pc:spChg chg="add del">
          <ac:chgData name="Guest User" userId="" providerId="Windows Live" clId="Web-{7586C625-6700-4E94-97AB-FEE91254E125}" dt="2022-05-13T13:58:03.121" v="193"/>
          <ac:spMkLst>
            <pc:docMk/>
            <pc:sldMk cId="1105644742" sldId="292"/>
            <ac:spMk id="77" creationId="{375E0459-6403-40CD-989D-56A4407CA12E}"/>
          </ac:spMkLst>
        </pc:spChg>
        <pc:spChg chg="add del">
          <ac:chgData name="Guest User" userId="" providerId="Windows Live" clId="Web-{7586C625-6700-4E94-97AB-FEE91254E125}" dt="2022-05-13T13:58:03.121" v="193"/>
          <ac:spMkLst>
            <pc:docMk/>
            <pc:sldMk cId="1105644742" sldId="292"/>
            <ac:spMk id="79" creationId="{53E5B1A8-3AC9-4BD1-9BBC-78CA94F2D1BA}"/>
          </ac:spMkLst>
        </pc:spChg>
        <pc:spChg chg="add del">
          <ac:chgData name="Guest User" userId="" providerId="Windows Live" clId="Web-{7586C625-6700-4E94-97AB-FEE91254E125}" dt="2022-05-13T13:58:06.183" v="195"/>
          <ac:spMkLst>
            <pc:docMk/>
            <pc:sldMk cId="1105644742" sldId="292"/>
            <ac:spMk id="83" creationId="{B8114C98-A349-4111-A123-E8EAB86ABE30}"/>
          </ac:spMkLst>
        </pc:spChg>
        <pc:spChg chg="add del">
          <ac:chgData name="Guest User" userId="" providerId="Windows Live" clId="Web-{7586C625-6700-4E94-97AB-FEE91254E125}" dt="2022-05-13T13:58:06.183" v="195"/>
          <ac:spMkLst>
            <pc:docMk/>
            <pc:sldMk cId="1105644742" sldId="292"/>
            <ac:spMk id="91" creationId="{E2D3D3F2-ABBB-4453-B1C5-1BEBF7E4DD56}"/>
          </ac:spMkLst>
        </pc:spChg>
        <pc:spChg chg="add del">
          <ac:chgData name="Guest User" userId="" providerId="Windows Live" clId="Web-{7586C625-6700-4E94-97AB-FEE91254E125}" dt="2022-05-13T13:58:06.183" v="195"/>
          <ac:spMkLst>
            <pc:docMk/>
            <pc:sldMk cId="1105644742" sldId="292"/>
            <ac:spMk id="105" creationId="{773AEA78-C03B-40B7-9D11-DC022119D577}"/>
          </ac:spMkLst>
        </pc:spChg>
        <pc:spChg chg="add del">
          <ac:chgData name="Guest User" userId="" providerId="Windows Live" clId="Web-{7586C625-6700-4E94-97AB-FEE91254E125}" dt="2022-05-13T13:58:06.183" v="195"/>
          <ac:spMkLst>
            <pc:docMk/>
            <pc:sldMk cId="1105644742" sldId="292"/>
            <ac:spMk id="1028" creationId="{D7A453D2-15D8-4403-815F-291FA16340D9}"/>
          </ac:spMkLst>
        </pc:spChg>
        <pc:spChg chg="add del">
          <ac:chgData name="Guest User" userId="" providerId="Windows Live" clId="Web-{7586C625-6700-4E94-97AB-FEE91254E125}" dt="2022-05-13T13:58:06.183" v="195"/>
          <ac:spMkLst>
            <pc:docMk/>
            <pc:sldMk cId="1105644742" sldId="292"/>
            <ac:spMk id="1029" creationId="{8161EA6B-09CA-445B-AB0D-8DF76FA92DEF}"/>
          </ac:spMkLst>
        </pc:spChg>
        <pc:spChg chg="add del">
          <ac:chgData name="Guest User" userId="" providerId="Windows Live" clId="Web-{7586C625-6700-4E94-97AB-FEE91254E125}" dt="2022-05-13T13:59:04.310" v="197"/>
          <ac:spMkLst>
            <pc:docMk/>
            <pc:sldMk cId="1105644742" sldId="292"/>
            <ac:spMk id="1034" creationId="{66E48AFA-8884-4F68-A44F-D2C1E8609C5A}"/>
          </ac:spMkLst>
        </pc:spChg>
        <pc:spChg chg="add del">
          <ac:chgData name="Guest User" userId="" providerId="Windows Live" clId="Web-{7586C625-6700-4E94-97AB-FEE91254E125}" dt="2022-05-13T13:59:04.310" v="197"/>
          <ac:spMkLst>
            <pc:docMk/>
            <pc:sldMk cId="1105644742" sldId="292"/>
            <ac:spMk id="1035" creationId="{969D19A6-08CB-498C-93EC-3FFB021FC68A}"/>
          </ac:spMkLst>
        </pc:spChg>
        <pc:spChg chg="add del">
          <ac:chgData name="Guest User" userId="" providerId="Windows Live" clId="Web-{7586C625-6700-4E94-97AB-FEE91254E125}" dt="2022-05-13T13:59:09.778" v="199"/>
          <ac:spMkLst>
            <pc:docMk/>
            <pc:sldMk cId="1105644742" sldId="292"/>
            <ac:spMk id="1037" creationId="{73C994B4-9721-4148-9EEC-6793CECDE8DD}"/>
          </ac:spMkLst>
        </pc:spChg>
        <pc:spChg chg="add del">
          <ac:chgData name="Guest User" userId="" providerId="Windows Live" clId="Web-{7586C625-6700-4E94-97AB-FEE91254E125}" dt="2022-05-13T13:59:09.778" v="199"/>
          <ac:spMkLst>
            <pc:docMk/>
            <pc:sldMk cId="1105644742" sldId="292"/>
            <ac:spMk id="1038" creationId="{F9D95E49-763A-4886-B038-82F734740554}"/>
          </ac:spMkLst>
        </pc:spChg>
        <pc:spChg chg="add del">
          <ac:chgData name="Guest User" userId="" providerId="Windows Live" clId="Web-{7586C625-6700-4E94-97AB-FEE91254E125}" dt="2022-05-13T13:59:09.778" v="199"/>
          <ac:spMkLst>
            <pc:docMk/>
            <pc:sldMk cId="1105644742" sldId="292"/>
            <ac:spMk id="1039" creationId="{99B60357-232D-4489-8786-BF4E4F74BA76}"/>
          </ac:spMkLst>
        </pc:spChg>
        <pc:spChg chg="add del">
          <ac:chgData name="Guest User" userId="" providerId="Windows Live" clId="Web-{7586C625-6700-4E94-97AB-FEE91254E125}" dt="2022-05-13T13:59:09.778" v="199"/>
          <ac:spMkLst>
            <pc:docMk/>
            <pc:sldMk cId="1105644742" sldId="292"/>
            <ac:spMk id="1040" creationId="{28928A89-D0B3-42AC-80FB-CA7D445693CB}"/>
          </ac:spMkLst>
        </pc:spChg>
        <pc:spChg chg="add del">
          <ac:chgData name="Guest User" userId="" providerId="Windows Live" clId="Web-{7586C625-6700-4E94-97AB-FEE91254E125}" dt="2022-05-13T13:59:14.169" v="201"/>
          <ac:spMkLst>
            <pc:docMk/>
            <pc:sldMk cId="1105644742" sldId="292"/>
            <ac:spMk id="1043" creationId="{6166C6D1-23AC-49C4-BA07-238E4E9F8CEB}"/>
          </ac:spMkLst>
        </pc:spChg>
        <pc:spChg chg="add del">
          <ac:chgData name="Guest User" userId="" providerId="Windows Live" clId="Web-{7586C625-6700-4E94-97AB-FEE91254E125}" dt="2022-05-13T13:59:14.169" v="201"/>
          <ac:spMkLst>
            <pc:docMk/>
            <pc:sldMk cId="1105644742" sldId="292"/>
            <ac:spMk id="1044" creationId="{B775CD93-9DF2-48CB-9F57-1BCA9A46C7FA}"/>
          </ac:spMkLst>
        </pc:spChg>
        <pc:spChg chg="add del">
          <ac:chgData name="Guest User" userId="" providerId="Windows Live" clId="Web-{7586C625-6700-4E94-97AB-FEE91254E125}" dt="2022-05-13T13:59:14.169" v="201"/>
          <ac:spMkLst>
            <pc:docMk/>
            <pc:sldMk cId="1105644742" sldId="292"/>
            <ac:spMk id="1045" creationId="{E186B68C-84BC-4A6E-99D1-EE87483C1349}"/>
          </ac:spMkLst>
        </pc:spChg>
        <pc:spChg chg="add del">
          <ac:chgData name="Guest User" userId="" providerId="Windows Live" clId="Web-{7586C625-6700-4E94-97AB-FEE91254E125}" dt="2022-05-13T13:59:14.169" v="201"/>
          <ac:spMkLst>
            <pc:docMk/>
            <pc:sldMk cId="1105644742" sldId="292"/>
            <ac:spMk id="1046" creationId="{1C091803-41C2-48E0-9228-5148460C7479}"/>
          </ac:spMkLst>
        </pc:spChg>
        <pc:spChg chg="add del">
          <ac:chgData name="Guest User" userId="" providerId="Windows Live" clId="Web-{7586C625-6700-4E94-97AB-FEE91254E125}" dt="2022-05-13T13:59:23.263" v="203"/>
          <ac:spMkLst>
            <pc:docMk/>
            <pc:sldMk cId="1105644742" sldId="292"/>
            <ac:spMk id="1048" creationId="{05C7EBC3-4672-4DAB-81C2-58661FAFAED6}"/>
          </ac:spMkLst>
        </pc:spChg>
        <pc:spChg chg="add del">
          <ac:chgData name="Guest User" userId="" providerId="Windows Live" clId="Web-{7586C625-6700-4E94-97AB-FEE91254E125}" dt="2022-05-13T13:59:23.263" v="203"/>
          <ac:spMkLst>
            <pc:docMk/>
            <pc:sldMk cId="1105644742" sldId="292"/>
            <ac:spMk id="1049" creationId="{40BF962F-4C6F-461E-86F2-C43F56CC939B}"/>
          </ac:spMkLst>
        </pc:spChg>
        <pc:spChg chg="add del">
          <ac:chgData name="Guest User" userId="" providerId="Windows Live" clId="Web-{7586C625-6700-4E94-97AB-FEE91254E125}" dt="2022-05-13T13:59:23.263" v="203"/>
          <ac:spMkLst>
            <pc:docMk/>
            <pc:sldMk cId="1105644742" sldId="292"/>
            <ac:spMk id="1050" creationId="{2E94A4F7-38E4-45EA-8E2E-CE1B5766B4F1}"/>
          </ac:spMkLst>
        </pc:spChg>
        <pc:grpChg chg="add del">
          <ac:chgData name="Guest User" userId="" providerId="Windows Live" clId="Web-{7586C625-6700-4E94-97AB-FEE91254E125}" dt="2022-05-13T13:58:06.183" v="195"/>
          <ac:grpSpMkLst>
            <pc:docMk/>
            <pc:sldMk cId="1105644742" sldId="292"/>
            <ac:grpSpMk id="85" creationId="{670FB431-AE18-414D-92F4-1D12D1991152}"/>
          </ac:grpSpMkLst>
        </pc:grpChg>
        <pc:grpChg chg="add del">
          <ac:chgData name="Guest User" userId="" providerId="Windows Live" clId="Web-{7586C625-6700-4E94-97AB-FEE91254E125}" dt="2022-05-13T13:58:06.183" v="195"/>
          <ac:grpSpMkLst>
            <pc:docMk/>
            <pc:sldMk cId="1105644742" sldId="292"/>
            <ac:grpSpMk id="93" creationId="{8214E4A5-A0D2-42C4-8D14-D2A7E495F041}"/>
          </ac:grpSpMkLst>
        </pc:grpChg>
        <pc:grpChg chg="add del">
          <ac:chgData name="Guest User" userId="" providerId="Windows Live" clId="Web-{7586C625-6700-4E94-97AB-FEE91254E125}" dt="2022-05-13T13:58:06.183" v="195"/>
          <ac:grpSpMkLst>
            <pc:docMk/>
            <pc:sldMk cId="1105644742" sldId="292"/>
            <ac:grpSpMk id="99" creationId="{1F4E1649-4D1F-4A91-AF97-A254BFDD524D}"/>
          </ac:grpSpMkLst>
        </pc:grpChg>
        <pc:grpChg chg="add del">
          <ac:chgData name="Guest User" userId="" providerId="Windows Live" clId="Web-{7586C625-6700-4E94-97AB-FEE91254E125}" dt="2022-05-13T13:58:06.183" v="195"/>
          <ac:grpSpMkLst>
            <pc:docMk/>
            <pc:sldMk cId="1105644742" sldId="292"/>
            <ac:grpSpMk id="1030" creationId="{913B067F-3154-4968-A886-DF93A787EC44}"/>
          </ac:grpSpMkLst>
        </pc:grpChg>
        <pc:picChg chg="mod">
          <ac:chgData name="Guest User" userId="" providerId="Windows Live" clId="Web-{7586C625-6700-4E94-97AB-FEE91254E125}" dt="2022-05-13T13:59:23.263" v="203"/>
          <ac:picMkLst>
            <pc:docMk/>
            <pc:sldMk cId="1105644742" sldId="292"/>
            <ac:picMk id="1026" creationId="{CAB0EF9F-FD2B-6546-A94C-0F636C4E9DB0}"/>
          </ac:picMkLst>
        </pc:picChg>
        <pc:cxnChg chg="add del">
          <ac:chgData name="Guest User" userId="" providerId="Windows Live" clId="Web-{7586C625-6700-4E94-97AB-FEE91254E125}" dt="2022-05-13T13:59:09.778" v="199"/>
          <ac:cxnSpMkLst>
            <pc:docMk/>
            <pc:sldMk cId="1105644742" sldId="292"/>
            <ac:cxnSpMk id="81" creationId="{25443840-A796-4C43-8DC1-1B738EFEC522}"/>
          </ac:cxnSpMkLst>
        </pc:cxnChg>
        <pc:cxnChg chg="add del">
          <ac:chgData name="Guest User" userId="" providerId="Windows Live" clId="Web-{7586C625-6700-4E94-97AB-FEE91254E125}" dt="2022-05-13T13:59:09.778" v="199"/>
          <ac:cxnSpMkLst>
            <pc:docMk/>
            <pc:sldMk cId="1105644742" sldId="292"/>
            <ac:cxnSpMk id="1041" creationId="{F085D7B9-E066-4923-8CB7-294BF306296A}"/>
          </ac:cxnSpMkLst>
        </pc:cxnChg>
      </pc:sldChg>
      <pc:sldChg chg="addSp delSp modSp new mod modClrScheme chgLayout">
        <pc:chgData name="Guest User" userId="" providerId="Windows Live" clId="Web-{7586C625-6700-4E94-97AB-FEE91254E125}" dt="2022-05-13T13:54:37.382" v="159" actId="14100"/>
        <pc:sldMkLst>
          <pc:docMk/>
          <pc:sldMk cId="775157327" sldId="293"/>
        </pc:sldMkLst>
        <pc:spChg chg="add del">
          <ac:chgData name="Guest User" userId="" providerId="Windows Live" clId="Web-{7586C625-6700-4E94-97AB-FEE91254E125}" dt="2022-05-13T13:47:56.779" v="116"/>
          <ac:spMkLst>
            <pc:docMk/>
            <pc:sldMk cId="775157327" sldId="293"/>
            <ac:spMk id="2" creationId="{C42B127E-5D32-1F85-C567-FA516A94D2ED}"/>
          </ac:spMkLst>
        </pc:spChg>
        <pc:spChg chg="add">
          <ac:chgData name="Guest User" userId="" providerId="Windows Live" clId="Web-{7586C625-6700-4E94-97AB-FEE91254E125}" dt="2022-05-13T13:47:59.201" v="117"/>
          <ac:spMkLst>
            <pc:docMk/>
            <pc:sldMk cId="775157327" sldId="293"/>
            <ac:spMk id="3" creationId="{C2ABAFCA-1AA6-3F85-4C24-BF0127D68864}"/>
          </ac:spMkLst>
        </pc:spChg>
        <pc:spChg chg="add mod ord">
          <ac:chgData name="Guest User" userId="" providerId="Windows Live" clId="Web-{7586C625-6700-4E94-97AB-FEE91254E125}" dt="2022-05-13T13:49:39.469" v="137" actId="20577"/>
          <ac:spMkLst>
            <pc:docMk/>
            <pc:sldMk cId="775157327" sldId="293"/>
            <ac:spMk id="4" creationId="{B26D58B1-371D-DBD1-990F-C0EA20121ED2}"/>
          </ac:spMkLst>
        </pc:spChg>
        <pc:spChg chg="add mod ord">
          <ac:chgData name="Guest User" userId="" providerId="Windows Live" clId="Web-{7586C625-6700-4E94-97AB-FEE91254E125}" dt="2022-05-13T13:49:47.703" v="143" actId="20577"/>
          <ac:spMkLst>
            <pc:docMk/>
            <pc:sldMk cId="775157327" sldId="293"/>
            <ac:spMk id="5" creationId="{9EFE9024-D4B9-0A27-CD0C-9AC7EBBF5172}"/>
          </ac:spMkLst>
        </pc:spChg>
        <pc:picChg chg="add mod">
          <ac:chgData name="Guest User" userId="" providerId="Windows Live" clId="Web-{7586C625-6700-4E94-97AB-FEE91254E125}" dt="2022-05-13T13:54:37.382" v="159" actId="14100"/>
          <ac:picMkLst>
            <pc:docMk/>
            <pc:sldMk cId="775157327" sldId="293"/>
            <ac:picMk id="6" creationId="{E25B8A7F-B1E0-A3CB-6C9F-085312BF3C9E}"/>
          </ac:picMkLst>
        </pc:picChg>
      </pc:sldChg>
      <pc:sldChg chg="addSp modSp new">
        <pc:chgData name="Guest User" userId="" providerId="Windows Live" clId="Web-{7586C625-6700-4E94-97AB-FEE91254E125}" dt="2022-05-13T13:57:21.823" v="190" actId="1076"/>
        <pc:sldMkLst>
          <pc:docMk/>
          <pc:sldMk cId="737256107" sldId="294"/>
        </pc:sldMkLst>
        <pc:spChg chg="mod">
          <ac:chgData name="Guest User" userId="" providerId="Windows Live" clId="Web-{7586C625-6700-4E94-97AB-FEE91254E125}" dt="2022-05-13T13:55:22.883" v="169" actId="20577"/>
          <ac:spMkLst>
            <pc:docMk/>
            <pc:sldMk cId="737256107" sldId="294"/>
            <ac:spMk id="2" creationId="{C3EE5FDF-13EF-C344-1BDE-EFF32FC8366A}"/>
          </ac:spMkLst>
        </pc:spChg>
        <pc:spChg chg="mod">
          <ac:chgData name="Guest User" userId="" providerId="Windows Live" clId="Web-{7586C625-6700-4E94-97AB-FEE91254E125}" dt="2022-05-13T13:55:52.165" v="176" actId="20577"/>
          <ac:spMkLst>
            <pc:docMk/>
            <pc:sldMk cId="737256107" sldId="294"/>
            <ac:spMk id="3" creationId="{B96AA742-D0C5-F3CC-00B7-FE579D71A3F2}"/>
          </ac:spMkLst>
        </pc:spChg>
        <pc:picChg chg="add mod">
          <ac:chgData name="Guest User" userId="" providerId="Windows Live" clId="Web-{7586C625-6700-4E94-97AB-FEE91254E125}" dt="2022-05-13T13:57:21.823" v="190" actId="1076"/>
          <ac:picMkLst>
            <pc:docMk/>
            <pc:sldMk cId="737256107" sldId="294"/>
            <ac:picMk id="4" creationId="{DEA7BB9F-8C89-2EE1-8218-B99ED3C685BE}"/>
          </ac:picMkLst>
        </pc:picChg>
      </pc:sldChg>
    </pc:docChg>
  </pc:docChgLst>
  <pc:docChgLst>
    <pc:chgData name="Guest User" providerId="Windows Live" clId="Web-{2F8BE675-F946-4AB5-B096-850A8C150671}"/>
    <pc:docChg chg="addSld delSld modSld sldOrd">
      <pc:chgData name="Guest User" userId="" providerId="Windows Live" clId="Web-{2F8BE675-F946-4AB5-B096-850A8C150671}" dt="2022-05-13T14:09:18.455" v="12"/>
      <pc:docMkLst>
        <pc:docMk/>
      </pc:docMkLst>
      <pc:sldChg chg="ord">
        <pc:chgData name="Guest User" userId="" providerId="Windows Live" clId="Web-{2F8BE675-F946-4AB5-B096-850A8C150671}" dt="2022-05-13T14:09:18.455" v="12"/>
        <pc:sldMkLst>
          <pc:docMk/>
          <pc:sldMk cId="2636540130" sldId="277"/>
        </pc:sldMkLst>
      </pc:sldChg>
      <pc:sldChg chg="addSp delSp modSp mod setBg setClrOvrMap">
        <pc:chgData name="Guest User" userId="" providerId="Windows Live" clId="Web-{2F8BE675-F946-4AB5-B096-850A8C150671}" dt="2022-05-13T14:05:11.700" v="3"/>
        <pc:sldMkLst>
          <pc:docMk/>
          <pc:sldMk cId="168179705" sldId="285"/>
        </pc:sldMkLst>
        <pc:spChg chg="mod">
          <ac:chgData name="Guest User" userId="" providerId="Windows Live" clId="Web-{2F8BE675-F946-4AB5-B096-850A8C150671}" dt="2022-05-13T14:05:11.700" v="3"/>
          <ac:spMkLst>
            <pc:docMk/>
            <pc:sldMk cId="168179705" sldId="285"/>
            <ac:spMk id="2" creationId="{201F416B-EB45-95C2-4D35-800FC6BACDBC}"/>
          </ac:spMkLst>
        </pc:spChg>
        <pc:spChg chg="mod">
          <ac:chgData name="Guest User" userId="" providerId="Windows Live" clId="Web-{2F8BE675-F946-4AB5-B096-850A8C150671}" dt="2022-05-13T14:05:11.700" v="3"/>
          <ac:spMkLst>
            <pc:docMk/>
            <pc:sldMk cId="168179705" sldId="285"/>
            <ac:spMk id="3" creationId="{C4806BC2-7656-D223-1EFC-67CA9D93E7BA}"/>
          </ac:spMkLst>
        </pc:spChg>
        <pc:spChg chg="del">
          <ac:chgData name="Guest User" userId="" providerId="Windows Live" clId="Web-{2F8BE675-F946-4AB5-B096-850A8C150671}" dt="2022-05-13T14:05:11.700" v="3"/>
          <ac:spMkLst>
            <pc:docMk/>
            <pc:sldMk cId="168179705" sldId="285"/>
            <ac:spMk id="6" creationId="{10F24D38-B79E-44B4-830E-043F45D96DC2}"/>
          </ac:spMkLst>
        </pc:spChg>
        <pc:spChg chg="add">
          <ac:chgData name="Guest User" userId="" providerId="Windows Live" clId="Web-{2F8BE675-F946-4AB5-B096-850A8C150671}" dt="2022-05-13T14:05:11.700" v="3"/>
          <ac:spMkLst>
            <pc:docMk/>
            <pc:sldMk cId="168179705" sldId="285"/>
            <ac:spMk id="10" creationId="{B775CD93-9DF2-48CB-9F57-1BCA9A46C7FA}"/>
          </ac:spMkLst>
        </pc:spChg>
        <pc:spChg chg="add">
          <ac:chgData name="Guest User" userId="" providerId="Windows Live" clId="Web-{2F8BE675-F946-4AB5-B096-850A8C150671}" dt="2022-05-13T14:05:11.700" v="3"/>
          <ac:spMkLst>
            <pc:docMk/>
            <pc:sldMk cId="168179705" sldId="285"/>
            <ac:spMk id="15" creationId="{6166C6D1-23AC-49C4-BA07-238E4E9F8CEB}"/>
          </ac:spMkLst>
        </pc:spChg>
        <pc:spChg chg="add">
          <ac:chgData name="Guest User" userId="" providerId="Windows Live" clId="Web-{2F8BE675-F946-4AB5-B096-850A8C150671}" dt="2022-05-13T14:05:11.700" v="3"/>
          <ac:spMkLst>
            <pc:docMk/>
            <pc:sldMk cId="168179705" sldId="285"/>
            <ac:spMk id="19" creationId="{1C091803-41C2-48E0-9228-5148460C7479}"/>
          </ac:spMkLst>
        </pc:spChg>
        <pc:cxnChg chg="del">
          <ac:chgData name="Guest User" userId="" providerId="Windows Live" clId="Web-{2F8BE675-F946-4AB5-B096-850A8C150671}" dt="2022-05-13T14:05:11.700" v="3"/>
          <ac:cxnSpMkLst>
            <pc:docMk/>
            <pc:sldMk cId="168179705" sldId="285"/>
            <ac:cxnSpMk id="7" creationId="{FC469874-256B-45B3-A79C-7591B4BA1ECC}"/>
          </ac:cxnSpMkLst>
        </pc:cxnChg>
      </pc:sldChg>
      <pc:sldChg chg="modSp mod setBg">
        <pc:chgData name="Guest User" userId="" providerId="Windows Live" clId="Web-{2F8BE675-F946-4AB5-B096-850A8C150671}" dt="2022-05-13T14:07:15.983" v="11"/>
        <pc:sldMkLst>
          <pc:docMk/>
          <pc:sldMk cId="775157327" sldId="293"/>
        </pc:sldMkLst>
        <pc:spChg chg="mod">
          <ac:chgData name="Guest User" userId="" providerId="Windows Live" clId="Web-{2F8BE675-F946-4AB5-B096-850A8C150671}" dt="2022-05-13T14:06:11.763" v="5" actId="14100"/>
          <ac:spMkLst>
            <pc:docMk/>
            <pc:sldMk cId="775157327" sldId="293"/>
            <ac:spMk id="5" creationId="{9EFE9024-D4B9-0A27-CD0C-9AC7EBBF5172}"/>
          </ac:spMkLst>
        </pc:spChg>
        <pc:picChg chg="mod">
          <ac:chgData name="Guest User" userId="" providerId="Windows Live" clId="Web-{2F8BE675-F946-4AB5-B096-850A8C150671}" dt="2022-05-13T14:06:17.342" v="6" actId="1076"/>
          <ac:picMkLst>
            <pc:docMk/>
            <pc:sldMk cId="775157327" sldId="293"/>
            <ac:picMk id="6" creationId="{E25B8A7F-B1E0-A3CB-6C9F-085312BF3C9E}"/>
          </ac:picMkLst>
        </pc:picChg>
      </pc:sldChg>
      <pc:sldChg chg="modSp mod setBg">
        <pc:chgData name="Guest User" userId="" providerId="Windows Live" clId="Web-{2F8BE675-F946-4AB5-B096-850A8C150671}" dt="2022-05-13T14:06:59.405" v="10"/>
        <pc:sldMkLst>
          <pc:docMk/>
          <pc:sldMk cId="737256107" sldId="294"/>
        </pc:sldMkLst>
        <pc:spChg chg="mod">
          <ac:chgData name="Guest User" userId="" providerId="Windows Live" clId="Web-{2F8BE675-F946-4AB5-B096-850A8C150671}" dt="2022-05-13T14:06:27.951" v="7" actId="1076"/>
          <ac:spMkLst>
            <pc:docMk/>
            <pc:sldMk cId="737256107" sldId="294"/>
            <ac:spMk id="3" creationId="{B96AA742-D0C5-F3CC-00B7-FE579D71A3F2}"/>
          </ac:spMkLst>
        </pc:spChg>
        <pc:picChg chg="mod">
          <ac:chgData name="Guest User" userId="" providerId="Windows Live" clId="Web-{2F8BE675-F946-4AB5-B096-850A8C150671}" dt="2022-05-13T14:06:41.670" v="9" actId="1076"/>
          <ac:picMkLst>
            <pc:docMk/>
            <pc:sldMk cId="737256107" sldId="294"/>
            <ac:picMk id="4" creationId="{DEA7BB9F-8C89-2EE1-8218-B99ED3C685BE}"/>
          </ac:picMkLst>
        </pc:picChg>
      </pc:sldChg>
      <pc:sldChg chg="new del">
        <pc:chgData name="Guest User" userId="" providerId="Windows Live" clId="Web-{2F8BE675-F946-4AB5-B096-850A8C150671}" dt="2022-05-13T14:04:25.527" v="1"/>
        <pc:sldMkLst>
          <pc:docMk/>
          <pc:sldMk cId="2583408509" sldId="295"/>
        </pc:sldMkLst>
      </pc:sldChg>
    </pc:docChg>
  </pc:docChgLst>
  <pc:docChgLst>
    <pc:chgData name="shivangisachan900@gmail.com" userId="7f00bcfa993f1c18" providerId="LiveId" clId="{8A8D7D7D-5168-8E48-86BF-B2028CEA1D46}"/>
    <pc:docChg chg="modSld">
      <pc:chgData name="shivangisachan900@gmail.com" userId="7f00bcfa993f1c18" providerId="LiveId" clId="{8A8D7D7D-5168-8E48-86BF-B2028CEA1D46}" dt="2022-05-13T12:36:33.696" v="3" actId="1076"/>
      <pc:docMkLst>
        <pc:docMk/>
      </pc:docMkLst>
      <pc:sldChg chg="modSp">
        <pc:chgData name="shivangisachan900@gmail.com" userId="7f00bcfa993f1c18" providerId="LiveId" clId="{8A8D7D7D-5168-8E48-86BF-B2028CEA1D46}" dt="2022-05-13T12:36:33.696" v="3" actId="1076"/>
        <pc:sldMkLst>
          <pc:docMk/>
          <pc:sldMk cId="1105644742" sldId="292"/>
        </pc:sldMkLst>
        <pc:picChg chg="mod">
          <ac:chgData name="shivangisachan900@gmail.com" userId="7f00bcfa993f1c18" providerId="LiveId" clId="{8A8D7D7D-5168-8E48-86BF-B2028CEA1D46}" dt="2022-05-13T12:36:33.696" v="3" actId="1076"/>
          <ac:picMkLst>
            <pc:docMk/>
            <pc:sldMk cId="1105644742" sldId="292"/>
            <ac:picMk id="1026" creationId="{CAB0EF9F-FD2B-6546-A94C-0F636C4E9DB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BD624E0-0ADF-4149-BFF7-F70A2DD9E8C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D783CF8-E7FE-4F97-8BBD-B49242836E0D}">
      <dgm:prSet/>
      <dgm:spPr/>
      <dgm:t>
        <a:bodyPr/>
        <a:lstStyle/>
        <a:p>
          <a:r>
            <a:rPr lang="en-IN"/>
            <a:t>The latter aim at composing an abstract representation of the original text, using natural language generation to produce the summaries. In other words, an abstractive TS system generates new text, consisting of expressions, sentences, or words that might not have appeared originally, while at the same time incorporating the overall meaning of the initial document. Abstractive TS aims at generating high quality summaries in terms of cohesion, readability, and redundancy. Consequently, this is a challenging task, as it produces summaries that resemble or approximate human-written ones.</a:t>
          </a:r>
          <a:endParaRPr lang="en-US"/>
        </a:p>
      </dgm:t>
    </dgm:pt>
    <dgm:pt modelId="{34790E79-DF6C-49EB-A78B-6676315D1BB4}" type="parTrans" cxnId="{07357A6B-5F91-4042-88F1-7895DADEE044}">
      <dgm:prSet/>
      <dgm:spPr/>
      <dgm:t>
        <a:bodyPr/>
        <a:lstStyle/>
        <a:p>
          <a:endParaRPr lang="en-US"/>
        </a:p>
      </dgm:t>
    </dgm:pt>
    <dgm:pt modelId="{76AAD622-DFED-4862-B4EB-D45AD0809720}" type="sibTrans" cxnId="{07357A6B-5F91-4042-88F1-7895DADEE044}">
      <dgm:prSet/>
      <dgm:spPr/>
      <dgm:t>
        <a:bodyPr/>
        <a:lstStyle/>
        <a:p>
          <a:endParaRPr lang="en-US"/>
        </a:p>
      </dgm:t>
    </dgm:pt>
    <dgm:pt modelId="{2A2D20B9-7A66-4907-9968-DD78327DE2A7}">
      <dgm:prSet/>
      <dgm:spPr/>
      <dgm:t>
        <a:bodyPr/>
        <a:lstStyle/>
        <a:p>
          <a:r>
            <a:rPr lang="en-IN"/>
            <a:t>In general, abstractive TS approaches exhibit poor performance when compared with extractive TS. deep learning systems that achieve state-of-the-art performance in abstractive TS ,almost always fail to make accurate predictions when receiving new instances with rare or unseen words (i.e., words with few occurrences or words that are not included in the training set). In this sense, our work aims at providing a solution that deals with this category of words, aiding neural-based abstractive TS.</a:t>
          </a:r>
          <a:endParaRPr lang="en-US"/>
        </a:p>
      </dgm:t>
    </dgm:pt>
    <dgm:pt modelId="{D3BBC6E6-8BCC-48B5-AC6F-E566EB403066}" type="parTrans" cxnId="{4205EED8-42B2-4379-9A81-20C2053A79E4}">
      <dgm:prSet/>
      <dgm:spPr/>
      <dgm:t>
        <a:bodyPr/>
        <a:lstStyle/>
        <a:p>
          <a:endParaRPr lang="en-US"/>
        </a:p>
      </dgm:t>
    </dgm:pt>
    <dgm:pt modelId="{8E4B4BF6-7AFE-4688-9492-6CBAB0F168C0}" type="sibTrans" cxnId="{4205EED8-42B2-4379-9A81-20C2053A79E4}">
      <dgm:prSet/>
      <dgm:spPr/>
      <dgm:t>
        <a:bodyPr/>
        <a:lstStyle/>
        <a:p>
          <a:endParaRPr lang="en-US"/>
        </a:p>
      </dgm:t>
    </dgm:pt>
    <dgm:pt modelId="{1E82590E-B313-46EE-9730-036DA0B599D4}" type="pres">
      <dgm:prSet presAssocID="{ABD624E0-0ADF-4149-BFF7-F70A2DD9E8C0}" presName="root" presStyleCnt="0">
        <dgm:presLayoutVars>
          <dgm:dir/>
          <dgm:resizeHandles val="exact"/>
        </dgm:presLayoutVars>
      </dgm:prSet>
      <dgm:spPr/>
    </dgm:pt>
    <dgm:pt modelId="{C488F670-C1F5-4E01-B6BC-5CA7212D76C9}" type="pres">
      <dgm:prSet presAssocID="{FD783CF8-E7FE-4F97-8BBD-B49242836E0D}" presName="compNode" presStyleCnt="0"/>
      <dgm:spPr/>
    </dgm:pt>
    <dgm:pt modelId="{10564681-2096-42C6-8CA6-1043F73C92A4}" type="pres">
      <dgm:prSet presAssocID="{FD783CF8-E7FE-4F97-8BBD-B49242836E0D}" presName="bgRect" presStyleLbl="bgShp" presStyleIdx="0" presStyleCnt="2"/>
      <dgm:spPr/>
    </dgm:pt>
    <dgm:pt modelId="{DDF0B964-A634-43E6-8C1A-517C713E63A5}" type="pres">
      <dgm:prSet presAssocID="{FD783CF8-E7FE-4F97-8BBD-B49242836E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30140264-A3FB-429D-95FA-86A0735CAE66}" type="pres">
      <dgm:prSet presAssocID="{FD783CF8-E7FE-4F97-8BBD-B49242836E0D}" presName="spaceRect" presStyleCnt="0"/>
      <dgm:spPr/>
    </dgm:pt>
    <dgm:pt modelId="{B8F932FD-5431-40CD-8A13-63B679C60D34}" type="pres">
      <dgm:prSet presAssocID="{FD783CF8-E7FE-4F97-8BBD-B49242836E0D}" presName="parTx" presStyleLbl="revTx" presStyleIdx="0" presStyleCnt="2">
        <dgm:presLayoutVars>
          <dgm:chMax val="0"/>
          <dgm:chPref val="0"/>
        </dgm:presLayoutVars>
      </dgm:prSet>
      <dgm:spPr/>
    </dgm:pt>
    <dgm:pt modelId="{D921799A-4CDC-4CBE-9551-A3DABC5F3246}" type="pres">
      <dgm:prSet presAssocID="{76AAD622-DFED-4862-B4EB-D45AD0809720}" presName="sibTrans" presStyleCnt="0"/>
      <dgm:spPr/>
    </dgm:pt>
    <dgm:pt modelId="{BFF23C34-5001-498D-87A1-D62B4A426640}" type="pres">
      <dgm:prSet presAssocID="{2A2D20B9-7A66-4907-9968-DD78327DE2A7}" presName="compNode" presStyleCnt="0"/>
      <dgm:spPr/>
    </dgm:pt>
    <dgm:pt modelId="{288A6330-BC3C-4810-8538-198534010659}" type="pres">
      <dgm:prSet presAssocID="{2A2D20B9-7A66-4907-9968-DD78327DE2A7}" presName="bgRect" presStyleLbl="bgShp" presStyleIdx="1" presStyleCnt="2"/>
      <dgm:spPr/>
    </dgm:pt>
    <dgm:pt modelId="{E5462FC6-76DA-4C3E-9ABB-5DBA008A4C80}" type="pres">
      <dgm:prSet presAssocID="{2A2D20B9-7A66-4907-9968-DD78327DE2A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70E05393-5A8D-436F-B25E-DEFC9BBDF5BF}" type="pres">
      <dgm:prSet presAssocID="{2A2D20B9-7A66-4907-9968-DD78327DE2A7}" presName="spaceRect" presStyleCnt="0"/>
      <dgm:spPr/>
    </dgm:pt>
    <dgm:pt modelId="{BEE2DC74-C5CE-4801-B423-AA3022952A37}" type="pres">
      <dgm:prSet presAssocID="{2A2D20B9-7A66-4907-9968-DD78327DE2A7}" presName="parTx" presStyleLbl="revTx" presStyleIdx="1" presStyleCnt="2">
        <dgm:presLayoutVars>
          <dgm:chMax val="0"/>
          <dgm:chPref val="0"/>
        </dgm:presLayoutVars>
      </dgm:prSet>
      <dgm:spPr/>
    </dgm:pt>
  </dgm:ptLst>
  <dgm:cxnLst>
    <dgm:cxn modelId="{1CDB812B-C1CD-45FE-92EE-B54319AE4281}" type="presOf" srcId="{FD783CF8-E7FE-4F97-8BBD-B49242836E0D}" destId="{B8F932FD-5431-40CD-8A13-63B679C60D34}" srcOrd="0" destOrd="0" presId="urn:microsoft.com/office/officeart/2018/2/layout/IconVerticalSolidList"/>
    <dgm:cxn modelId="{07357A6B-5F91-4042-88F1-7895DADEE044}" srcId="{ABD624E0-0ADF-4149-BFF7-F70A2DD9E8C0}" destId="{FD783CF8-E7FE-4F97-8BBD-B49242836E0D}" srcOrd="0" destOrd="0" parTransId="{34790E79-DF6C-49EB-A78B-6676315D1BB4}" sibTransId="{76AAD622-DFED-4862-B4EB-D45AD0809720}"/>
    <dgm:cxn modelId="{4205EED8-42B2-4379-9A81-20C2053A79E4}" srcId="{ABD624E0-0ADF-4149-BFF7-F70A2DD9E8C0}" destId="{2A2D20B9-7A66-4907-9968-DD78327DE2A7}" srcOrd="1" destOrd="0" parTransId="{D3BBC6E6-8BCC-48B5-AC6F-E566EB403066}" sibTransId="{8E4B4BF6-7AFE-4688-9492-6CBAB0F168C0}"/>
    <dgm:cxn modelId="{041C66FE-49A5-4452-AECB-60EBF49D6C87}" type="presOf" srcId="{ABD624E0-0ADF-4149-BFF7-F70A2DD9E8C0}" destId="{1E82590E-B313-46EE-9730-036DA0B599D4}" srcOrd="0" destOrd="0" presId="urn:microsoft.com/office/officeart/2018/2/layout/IconVerticalSolidList"/>
    <dgm:cxn modelId="{5C2F35FF-A1CC-42D8-8769-D38DB66830D2}" type="presOf" srcId="{2A2D20B9-7A66-4907-9968-DD78327DE2A7}" destId="{BEE2DC74-C5CE-4801-B423-AA3022952A37}" srcOrd="0" destOrd="0" presId="urn:microsoft.com/office/officeart/2018/2/layout/IconVerticalSolidList"/>
    <dgm:cxn modelId="{9D8C1506-41AB-44EE-BEA4-CEA17DA56981}" type="presParOf" srcId="{1E82590E-B313-46EE-9730-036DA0B599D4}" destId="{C488F670-C1F5-4E01-B6BC-5CA7212D76C9}" srcOrd="0" destOrd="0" presId="urn:microsoft.com/office/officeart/2018/2/layout/IconVerticalSolidList"/>
    <dgm:cxn modelId="{A41C0821-A3E8-4E9C-8521-295DB061E70A}" type="presParOf" srcId="{C488F670-C1F5-4E01-B6BC-5CA7212D76C9}" destId="{10564681-2096-42C6-8CA6-1043F73C92A4}" srcOrd="0" destOrd="0" presId="urn:microsoft.com/office/officeart/2018/2/layout/IconVerticalSolidList"/>
    <dgm:cxn modelId="{BDFE67BE-4D23-4FF3-8C02-EEBBDFBD229C}" type="presParOf" srcId="{C488F670-C1F5-4E01-B6BC-5CA7212D76C9}" destId="{DDF0B964-A634-43E6-8C1A-517C713E63A5}" srcOrd="1" destOrd="0" presId="urn:microsoft.com/office/officeart/2018/2/layout/IconVerticalSolidList"/>
    <dgm:cxn modelId="{C3B44B6E-90DD-44BE-8379-05895143BA77}" type="presParOf" srcId="{C488F670-C1F5-4E01-B6BC-5CA7212D76C9}" destId="{30140264-A3FB-429D-95FA-86A0735CAE66}" srcOrd="2" destOrd="0" presId="urn:microsoft.com/office/officeart/2018/2/layout/IconVerticalSolidList"/>
    <dgm:cxn modelId="{5F177079-5CA0-47B2-A79F-7F74A24B61A3}" type="presParOf" srcId="{C488F670-C1F5-4E01-B6BC-5CA7212D76C9}" destId="{B8F932FD-5431-40CD-8A13-63B679C60D34}" srcOrd="3" destOrd="0" presId="urn:microsoft.com/office/officeart/2018/2/layout/IconVerticalSolidList"/>
    <dgm:cxn modelId="{93716389-DFFE-4833-ACFF-85472C20977B}" type="presParOf" srcId="{1E82590E-B313-46EE-9730-036DA0B599D4}" destId="{D921799A-4CDC-4CBE-9551-A3DABC5F3246}" srcOrd="1" destOrd="0" presId="urn:microsoft.com/office/officeart/2018/2/layout/IconVerticalSolidList"/>
    <dgm:cxn modelId="{ED94938F-AD3A-4599-8E1D-0C17DC7AD6D6}" type="presParOf" srcId="{1E82590E-B313-46EE-9730-036DA0B599D4}" destId="{BFF23C34-5001-498D-87A1-D62B4A426640}" srcOrd="2" destOrd="0" presId="urn:microsoft.com/office/officeart/2018/2/layout/IconVerticalSolidList"/>
    <dgm:cxn modelId="{E9556F49-4E68-4DFA-B52F-F4006737A57D}" type="presParOf" srcId="{BFF23C34-5001-498D-87A1-D62B4A426640}" destId="{288A6330-BC3C-4810-8538-198534010659}" srcOrd="0" destOrd="0" presId="urn:microsoft.com/office/officeart/2018/2/layout/IconVerticalSolidList"/>
    <dgm:cxn modelId="{3D976685-E8F9-4BDC-B2A6-6355A68B4809}" type="presParOf" srcId="{BFF23C34-5001-498D-87A1-D62B4A426640}" destId="{E5462FC6-76DA-4C3E-9ABB-5DBA008A4C80}" srcOrd="1" destOrd="0" presId="urn:microsoft.com/office/officeart/2018/2/layout/IconVerticalSolidList"/>
    <dgm:cxn modelId="{76AA912D-ED5D-4A80-A68C-6C3EA32D06B0}" type="presParOf" srcId="{BFF23C34-5001-498D-87A1-D62B4A426640}" destId="{70E05393-5A8D-436F-B25E-DEFC9BBDF5BF}" srcOrd="2" destOrd="0" presId="urn:microsoft.com/office/officeart/2018/2/layout/IconVerticalSolidList"/>
    <dgm:cxn modelId="{4C8FB534-01D7-48A2-8774-D36AB5CE75C0}" type="presParOf" srcId="{BFF23C34-5001-498D-87A1-D62B4A426640}" destId="{BEE2DC74-C5CE-4801-B423-AA3022952A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64681-2096-42C6-8CA6-1043F73C92A4}">
      <dsp:nvSpPr>
        <dsp:cNvPr id="0" name=""/>
        <dsp:cNvSpPr/>
      </dsp:nvSpPr>
      <dsp:spPr>
        <a:xfrm>
          <a:off x="0" y="585542"/>
          <a:ext cx="10515600" cy="14298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0B964-A634-43E6-8C1A-517C713E63A5}">
      <dsp:nvSpPr>
        <dsp:cNvPr id="0" name=""/>
        <dsp:cNvSpPr/>
      </dsp:nvSpPr>
      <dsp:spPr>
        <a:xfrm>
          <a:off x="432518" y="907250"/>
          <a:ext cx="786396" cy="7863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F932FD-5431-40CD-8A13-63B679C60D34}">
      <dsp:nvSpPr>
        <dsp:cNvPr id="0" name=""/>
        <dsp:cNvSpPr/>
      </dsp:nvSpPr>
      <dsp:spPr>
        <a:xfrm>
          <a:off x="1651433" y="585542"/>
          <a:ext cx="8864166" cy="142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22" tIns="151322" rIns="151322" bIns="151322" numCol="1" spcCol="1270" anchor="ctr" anchorCtr="0">
          <a:noAutofit/>
        </a:bodyPr>
        <a:lstStyle/>
        <a:p>
          <a:pPr marL="0" lvl="0" indent="0" algn="l" defTabSz="622300">
            <a:lnSpc>
              <a:spcPct val="90000"/>
            </a:lnSpc>
            <a:spcBef>
              <a:spcPct val="0"/>
            </a:spcBef>
            <a:spcAft>
              <a:spcPct val="35000"/>
            </a:spcAft>
            <a:buNone/>
          </a:pPr>
          <a:r>
            <a:rPr lang="en-IN" sz="1400" kern="1200"/>
            <a:t>The latter aim at composing an abstract representation of the original text, using natural language generation to produce the summaries. In other words, an abstractive TS system generates new text, consisting of expressions, sentences, or words that might not have appeared originally, while at the same time incorporating the overall meaning of the initial document. Abstractive TS aims at generating high quality summaries in terms of cohesion, readability, and redundancy. Consequently, this is a challenging task, as it produces summaries that resemble or approximate human-written ones.</a:t>
          </a:r>
          <a:endParaRPr lang="en-US" sz="1400" kern="1200"/>
        </a:p>
      </dsp:txBody>
      <dsp:txXfrm>
        <a:off x="1651433" y="585542"/>
        <a:ext cx="8864166" cy="1429812"/>
      </dsp:txXfrm>
    </dsp:sp>
    <dsp:sp modelId="{288A6330-BC3C-4810-8538-198534010659}">
      <dsp:nvSpPr>
        <dsp:cNvPr id="0" name=""/>
        <dsp:cNvSpPr/>
      </dsp:nvSpPr>
      <dsp:spPr>
        <a:xfrm>
          <a:off x="0" y="2342169"/>
          <a:ext cx="10515600" cy="14298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62FC6-76DA-4C3E-9ABB-5DBA008A4C80}">
      <dsp:nvSpPr>
        <dsp:cNvPr id="0" name=""/>
        <dsp:cNvSpPr/>
      </dsp:nvSpPr>
      <dsp:spPr>
        <a:xfrm>
          <a:off x="432518" y="2663876"/>
          <a:ext cx="786396" cy="7863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E2DC74-C5CE-4801-B423-AA3022952A37}">
      <dsp:nvSpPr>
        <dsp:cNvPr id="0" name=""/>
        <dsp:cNvSpPr/>
      </dsp:nvSpPr>
      <dsp:spPr>
        <a:xfrm>
          <a:off x="1651433" y="2342169"/>
          <a:ext cx="8864166" cy="142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22" tIns="151322" rIns="151322" bIns="151322" numCol="1" spcCol="1270" anchor="ctr" anchorCtr="0">
          <a:noAutofit/>
        </a:bodyPr>
        <a:lstStyle/>
        <a:p>
          <a:pPr marL="0" lvl="0" indent="0" algn="l" defTabSz="622300">
            <a:lnSpc>
              <a:spcPct val="90000"/>
            </a:lnSpc>
            <a:spcBef>
              <a:spcPct val="0"/>
            </a:spcBef>
            <a:spcAft>
              <a:spcPct val="35000"/>
            </a:spcAft>
            <a:buNone/>
          </a:pPr>
          <a:r>
            <a:rPr lang="en-IN" sz="1400" kern="1200"/>
            <a:t>In general, abstractive TS approaches exhibit poor performance when compared with extractive TS. deep learning systems that achieve state-of-the-art performance in abstractive TS ,almost always fail to make accurate predictions when receiving new instances with rare or unseen words (i.e., words with few occurrences or words that are not included in the training set). In this sense, our work aims at providing a solution that deals with this category of words, aiding neural-based abstractive TS.</a:t>
          </a:r>
          <a:endParaRPr lang="en-US" sz="1400" kern="1200"/>
        </a:p>
      </dsp:txBody>
      <dsp:txXfrm>
        <a:off x="1651433" y="2342169"/>
        <a:ext cx="8864166" cy="14298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pariza/bbc-news-summa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dhk3136/summarization-bert-vs-baseline/blob/master/img/BERT_token_predictions_2.jp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3"/>
          <p:cNvSpPr txBox="1">
            <a:spLocks noGrp="1"/>
          </p:cNvSpPr>
          <p:nvPr>
            <p:ph type="title"/>
          </p:nvPr>
        </p:nvSpPr>
        <p:spPr>
          <a:xfrm flipH="1">
            <a:off x="4167271" y="400209"/>
            <a:ext cx="7034128" cy="2055270"/>
          </a:xfrm>
          <a:prstGeom prst="rect">
            <a:avLst/>
          </a:prstGeom>
        </p:spPr>
        <p:txBody>
          <a:bodyPr spcFirstLastPara="1" lIns="91425" tIns="45700" rIns="91425" bIns="45700" anchorCtr="0">
            <a:noAutofit/>
          </a:bodyPr>
          <a:lstStyle/>
          <a:p>
            <a:pPr lvl="0">
              <a:buClr>
                <a:srgbClr val="C00000"/>
              </a:buClr>
              <a:buSzPts val="5400"/>
            </a:pPr>
            <a:r>
              <a:rPr lang="en-IN" sz="3600" b="1" dirty="0">
                <a:solidFill>
                  <a:schemeClr val="tx1"/>
                </a:solidFill>
                <a:highlight>
                  <a:schemeClr val="lt1"/>
                </a:highlight>
              </a:rPr>
              <a:t>Approaching Extraction-based</a:t>
            </a:r>
            <a:r>
              <a:rPr lang="en-IN" sz="3600" dirty="0">
                <a:solidFill>
                  <a:schemeClr val="tx1"/>
                </a:solidFill>
                <a:highlight>
                  <a:schemeClr val="lt1"/>
                </a:highlight>
              </a:rPr>
              <a:t> </a:t>
            </a:r>
            <a:r>
              <a:rPr lang="en-IN" sz="3600" b="1" dirty="0">
                <a:solidFill>
                  <a:schemeClr val="tx1"/>
                </a:solidFill>
                <a:highlight>
                  <a:schemeClr val="lt1"/>
                </a:highlight>
              </a:rPr>
              <a:t>Text Summarization using ML and BERT </a:t>
            </a:r>
          </a:p>
        </p:txBody>
      </p:sp>
      <p:sp>
        <p:nvSpPr>
          <p:cNvPr id="94" name="Arc 9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5" name="Google Shape;85;p13"/>
          <p:cNvSpPr txBox="1">
            <a:spLocks noGrp="1"/>
          </p:cNvSpPr>
          <p:nvPr>
            <p:ph type="body" idx="1"/>
          </p:nvPr>
        </p:nvSpPr>
        <p:spPr>
          <a:xfrm>
            <a:off x="4283764" y="3677478"/>
            <a:ext cx="2852532" cy="1932954"/>
          </a:xfrm>
          <a:prstGeom prst="rect">
            <a:avLst/>
          </a:prstGeom>
        </p:spPr>
        <p:txBody>
          <a:bodyPr spcFirstLastPara="1" lIns="91425" tIns="45700" rIns="91425" bIns="45700" anchor="ctr" anchorCtr="0">
            <a:normAutofit fontScale="62500" lnSpcReduction="20000"/>
          </a:bodyPr>
          <a:lstStyle/>
          <a:p>
            <a:pPr marL="0" lvl="0" indent="0" rtl="0">
              <a:spcBef>
                <a:spcPts val="0"/>
              </a:spcBef>
              <a:spcAft>
                <a:spcPts val="0"/>
              </a:spcAft>
              <a:buClr>
                <a:srgbClr val="C00000"/>
              </a:buClr>
              <a:buSzPts val="2400"/>
              <a:buNone/>
            </a:pPr>
            <a:endParaRPr lang="en-US" b="1" dirty="0"/>
          </a:p>
          <a:p>
            <a:pPr marL="0" indent="0">
              <a:spcBef>
                <a:spcPts val="0"/>
              </a:spcBef>
              <a:buClr>
                <a:srgbClr val="C00000"/>
              </a:buClr>
              <a:buSzPts val="2400"/>
              <a:buNone/>
            </a:pPr>
            <a:r>
              <a:rPr lang="en-US" sz="2900" b="1" dirty="0"/>
              <a:t>Name: Shreya Goswami </a:t>
            </a:r>
          </a:p>
          <a:p>
            <a:pPr marL="0" lvl="0" indent="0">
              <a:spcBef>
                <a:spcPts val="0"/>
              </a:spcBef>
              <a:buClr>
                <a:srgbClr val="C00000"/>
              </a:buClr>
              <a:buSzPts val="2400"/>
              <a:buNone/>
            </a:pPr>
            <a:r>
              <a:rPr lang="en-US" sz="2900" b="1" dirty="0"/>
              <a:t>Roll Number:MCS21023</a:t>
            </a:r>
          </a:p>
          <a:p>
            <a:pPr marL="0" lvl="0" indent="0">
              <a:spcBef>
                <a:spcPts val="0"/>
              </a:spcBef>
              <a:buClr>
                <a:srgbClr val="C00000"/>
              </a:buClr>
              <a:buSzPts val="2400"/>
              <a:buNone/>
            </a:pPr>
            <a:endParaRPr lang="en-US" sz="2900" b="1" dirty="0"/>
          </a:p>
          <a:p>
            <a:pPr marL="0" indent="0">
              <a:spcBef>
                <a:spcPts val="0"/>
              </a:spcBef>
              <a:buClr>
                <a:srgbClr val="C00000"/>
              </a:buClr>
              <a:buSzPts val="2400"/>
              <a:buNone/>
            </a:pPr>
            <a:r>
              <a:rPr lang="en-US" sz="2900" b="1" dirty="0"/>
              <a:t>Name: Shivangi Sachan </a:t>
            </a:r>
          </a:p>
          <a:p>
            <a:pPr marL="0" lvl="0" indent="0">
              <a:spcBef>
                <a:spcPts val="0"/>
              </a:spcBef>
              <a:buClr>
                <a:srgbClr val="C00000"/>
              </a:buClr>
              <a:buSzPts val="2400"/>
              <a:buNone/>
            </a:pPr>
            <a:r>
              <a:rPr lang="en-US" sz="2900" b="1" dirty="0"/>
              <a:t>Roll Number:MCS21025</a:t>
            </a:r>
          </a:p>
          <a:p>
            <a:pPr marL="0" lvl="0" indent="0">
              <a:spcBef>
                <a:spcPts val="0"/>
              </a:spcBef>
              <a:buClr>
                <a:srgbClr val="C00000"/>
              </a:buClr>
              <a:buSzPts val="2400"/>
              <a:buNone/>
            </a:pPr>
            <a:endParaRPr lang="en-US" sz="2900" b="1" dirty="0"/>
          </a:p>
          <a:p>
            <a:pPr marL="0" lvl="0" indent="0">
              <a:spcBef>
                <a:spcPts val="0"/>
              </a:spcBef>
              <a:buClr>
                <a:srgbClr val="C00000"/>
              </a:buClr>
              <a:buSzPts val="2400"/>
              <a:buNone/>
            </a:pPr>
            <a:r>
              <a:rPr lang="en-US" sz="2900" b="1" dirty="0"/>
              <a:t>Name: Kaushik Gunda</a:t>
            </a:r>
          </a:p>
          <a:p>
            <a:pPr marL="0" lvl="0" indent="0">
              <a:spcBef>
                <a:spcPts val="0"/>
              </a:spcBef>
              <a:buClr>
                <a:srgbClr val="C00000"/>
              </a:buClr>
              <a:buSzPts val="2400"/>
              <a:buNone/>
            </a:pPr>
            <a:r>
              <a:rPr lang="en-US" sz="2900" b="1" dirty="0"/>
              <a:t>Roll Number: MCS21021</a:t>
            </a:r>
          </a:p>
          <a:p>
            <a:pPr marL="0" lvl="0" indent="0">
              <a:spcBef>
                <a:spcPts val="0"/>
              </a:spcBef>
              <a:buClr>
                <a:srgbClr val="C00000"/>
              </a:buClr>
              <a:buSzPts val="2400"/>
              <a:buNone/>
            </a:pPr>
            <a:endParaRPr lang="en-US" sz="2900" b="1" dirty="0"/>
          </a:p>
          <a:p>
            <a:pPr marL="0" lvl="0" indent="0" rtl="0">
              <a:spcBef>
                <a:spcPts val="0"/>
              </a:spcBef>
              <a:spcAft>
                <a:spcPts val="0"/>
              </a:spcAft>
              <a:buClr>
                <a:srgbClr val="C00000"/>
              </a:buClr>
              <a:buSzPts val="2400"/>
              <a:buNone/>
            </a:pPr>
            <a:endParaRPr lang="en-US" sz="2900" b="1" dirty="0"/>
          </a:p>
          <a:p>
            <a:pPr marL="0" lvl="0" indent="0" rtl="0">
              <a:spcBef>
                <a:spcPts val="1000"/>
              </a:spcBef>
              <a:spcAft>
                <a:spcPts val="0"/>
              </a:spcAft>
              <a:buClr>
                <a:srgbClr val="C00000"/>
              </a:buClr>
              <a:buSzPts val="2400"/>
              <a:buNone/>
            </a:pP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207BD-05A4-1019-7D7C-A9FB59BB02F0}"/>
              </a:ext>
            </a:extLst>
          </p:cNvPr>
          <p:cNvSpPr>
            <a:spLocks noGrp="1"/>
          </p:cNvSpPr>
          <p:nvPr>
            <p:ph type="title"/>
          </p:nvPr>
        </p:nvSpPr>
        <p:spPr>
          <a:xfrm>
            <a:off x="841248" y="256032"/>
            <a:ext cx="10506456" cy="1014984"/>
          </a:xfrm>
        </p:spPr>
        <p:txBody>
          <a:bodyPr anchor="b">
            <a:normAutofit/>
          </a:bodyPr>
          <a:lstStyle/>
          <a:p>
            <a:r>
              <a:rPr lang="en-US"/>
              <a:t>Conclusion/Future Work:</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02C9A6DA-0CE0-42C4-F958-1B8C709A061D}"/>
              </a:ext>
            </a:extLst>
          </p:cNvPr>
          <p:cNvGraphicFramePr/>
          <p:nvPr>
            <p:extLst>
              <p:ext uri="{D42A27DB-BD31-4B8C-83A1-F6EECF244321}">
                <p14:modId xmlns:p14="http://schemas.microsoft.com/office/powerpoint/2010/main" val="17173506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483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01F416B-EB45-95C2-4D35-800FC6BACDBC}"/>
              </a:ext>
            </a:extLst>
          </p:cNvPr>
          <p:cNvSpPr>
            <a:spLocks noGrp="1"/>
          </p:cNvSpPr>
          <p:nvPr>
            <p:ph type="title"/>
          </p:nvPr>
        </p:nvSpPr>
        <p:spPr>
          <a:xfrm>
            <a:off x="777240" y="731519"/>
            <a:ext cx="2845191" cy="3237579"/>
          </a:xfrm>
        </p:spPr>
        <p:txBody>
          <a:bodyPr vert="horz" lIns="91440" tIns="45720" rIns="91440" bIns="45720" rtlCol="0">
            <a:normAutofit/>
          </a:bodyPr>
          <a:lstStyle/>
          <a:p>
            <a:pPr>
              <a:spcBef>
                <a:spcPct val="0"/>
              </a:spcBef>
            </a:pPr>
            <a:r>
              <a:rPr lang="en-US" sz="3800" kern="1200">
                <a:solidFill>
                  <a:srgbClr val="FFFFFF"/>
                </a:solidFill>
                <a:latin typeface="+mj-lt"/>
                <a:ea typeface="+mj-ea"/>
                <a:cs typeface="+mj-cs"/>
              </a:rPr>
              <a:t>Motivation:</a:t>
            </a:r>
          </a:p>
        </p:txBody>
      </p:sp>
      <p:sp>
        <p:nvSpPr>
          <p:cNvPr id="15"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9"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4806BC2-7656-D223-1EFC-67CA9D93E7BA}"/>
              </a:ext>
            </a:extLst>
          </p:cNvPr>
          <p:cNvSpPr>
            <a:spLocks noGrp="1"/>
          </p:cNvSpPr>
          <p:nvPr>
            <p:ph type="body" idx="1"/>
          </p:nvPr>
        </p:nvSpPr>
        <p:spPr>
          <a:xfrm>
            <a:off x="4379709" y="686862"/>
            <a:ext cx="7037591" cy="5475129"/>
          </a:xfrm>
        </p:spPr>
        <p:txBody>
          <a:bodyPr vert="horz" lIns="91440" tIns="45720" rIns="91440" bIns="45720" rtlCol="0" anchor="ctr">
            <a:normAutofit/>
          </a:bodyPr>
          <a:lstStyle/>
          <a:p>
            <a:pPr marL="0" indent="0">
              <a:buNone/>
            </a:pPr>
            <a:r>
              <a:rPr lang="en-US" sz="2400" kern="1200" dirty="0">
                <a:latin typeface="+mn-lt"/>
                <a:ea typeface="+mn-ea"/>
                <a:cs typeface="+mn-cs"/>
              </a:rPr>
              <a:t>The main purpose of text summarization is </a:t>
            </a:r>
            <a:r>
              <a:rPr lang="en-US" sz="2400" b="1" kern="1200" dirty="0">
                <a:latin typeface="+mn-lt"/>
                <a:ea typeface="+mn-ea"/>
                <a:cs typeface="+mn-cs"/>
              </a:rPr>
              <a:t>to get the most precise and useful information from a large document and eliminate the irrelevant or less important ones</a:t>
            </a:r>
            <a:r>
              <a:rPr lang="en-US" sz="2400" kern="1200" dirty="0">
                <a:latin typeface="+mn-lt"/>
                <a:ea typeface="+mn-ea"/>
                <a:cs typeface="+mn-cs"/>
              </a:rPr>
              <a:t>.</a:t>
            </a:r>
          </a:p>
          <a:p>
            <a:pPr indent="-228600">
              <a:buFont typeface="Arial" panose="020B0604020202020204" pitchFamily="34" charset="0"/>
              <a:buChar char="•"/>
            </a:pPr>
            <a:endParaRPr lang="en-US" sz="2400" kern="1200" dirty="0">
              <a:latin typeface="+mn-lt"/>
              <a:ea typeface="+mn-ea"/>
              <a:cs typeface="+mn-cs"/>
            </a:endParaRPr>
          </a:p>
          <a:p>
            <a:pPr indent="-228600">
              <a:buFont typeface="Arial" panose="020B0604020202020204" pitchFamily="34" charset="0"/>
              <a:buChar char="•"/>
            </a:pPr>
            <a:r>
              <a:rPr lang="en-US" sz="2400" kern="1200" dirty="0">
                <a:latin typeface="+mn-lt"/>
                <a:ea typeface="+mn-ea"/>
                <a:cs typeface="+mn-cs"/>
              </a:rPr>
              <a:t>Summaries reduce reading time.</a:t>
            </a:r>
          </a:p>
          <a:p>
            <a:pPr indent="-228600">
              <a:buFont typeface="Arial" panose="020B0604020202020204" pitchFamily="34" charset="0"/>
              <a:buChar char="•"/>
            </a:pPr>
            <a:r>
              <a:rPr lang="en-US" sz="2400" kern="1200" dirty="0">
                <a:latin typeface="+mn-lt"/>
                <a:ea typeface="+mn-ea"/>
                <a:cs typeface="+mn-cs"/>
              </a:rPr>
              <a:t>When researching documents, summaries make the selection process easier.</a:t>
            </a:r>
          </a:p>
          <a:p>
            <a:pPr indent="-228600">
              <a:buFont typeface="Arial" panose="020B0604020202020204" pitchFamily="34" charset="0"/>
              <a:buChar char="•"/>
            </a:pPr>
            <a:r>
              <a:rPr lang="en-US" sz="2400" kern="1200" dirty="0">
                <a:latin typeface="+mn-lt"/>
                <a:ea typeface="+mn-ea"/>
                <a:cs typeface="+mn-cs"/>
              </a:rPr>
              <a:t>Automatic summarization improves the effectiveness of indexing.</a:t>
            </a:r>
          </a:p>
          <a:p>
            <a:pPr indent="-228600">
              <a:buFont typeface="Arial" panose="020B0604020202020204" pitchFamily="34" charset="0"/>
              <a:buChar char="•"/>
            </a:pPr>
            <a:r>
              <a:rPr lang="en-US" sz="2400" kern="1200" dirty="0">
                <a:latin typeface="+mn-lt"/>
                <a:ea typeface="+mn-ea"/>
                <a:cs typeface="+mn-cs"/>
              </a:rPr>
              <a:t>Automatic summarization algorithms are less biased than human summarizers.</a:t>
            </a:r>
          </a:p>
          <a:p>
            <a:pPr marL="114300" indent="-228600">
              <a:buFont typeface="Arial" panose="020B0604020202020204" pitchFamily="34" charset="0"/>
              <a:buChar char="•"/>
            </a:pPr>
            <a:endParaRPr lang="en-US" sz="2400" kern="1200" dirty="0">
              <a:latin typeface="+mn-lt"/>
              <a:ea typeface="+mn-ea"/>
              <a:cs typeface="+mn-cs"/>
            </a:endParaRPr>
          </a:p>
        </p:txBody>
      </p:sp>
    </p:spTree>
    <p:extLst>
      <p:ext uri="{BB962C8B-B14F-4D97-AF65-F5344CB8AC3E}">
        <p14:creationId xmlns:p14="http://schemas.microsoft.com/office/powerpoint/2010/main" val="16817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C28EE-5CAB-C73E-6019-93D8E04A8B0B}"/>
              </a:ext>
            </a:extLst>
          </p:cNvPr>
          <p:cNvSpPr>
            <a:spLocks noGrp="1"/>
          </p:cNvSpPr>
          <p:nvPr>
            <p:ph type="title"/>
          </p:nvPr>
        </p:nvSpPr>
        <p:spPr>
          <a:xfrm>
            <a:off x="686834" y="1153572"/>
            <a:ext cx="3200400" cy="4461163"/>
          </a:xfrm>
        </p:spPr>
        <p:txBody>
          <a:bodyPr>
            <a:normAutofit/>
          </a:bodyPr>
          <a:lstStyle/>
          <a:p>
            <a:r>
              <a:rPr lang="en-US">
                <a:solidFill>
                  <a:srgbClr val="FFFFFF"/>
                </a:solidFill>
              </a:rPr>
              <a:t>Problem Statement: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79022025-D263-5C6A-2DD4-CB18D49281D4}"/>
              </a:ext>
            </a:extLst>
          </p:cNvPr>
          <p:cNvSpPr>
            <a:spLocks noGrp="1"/>
          </p:cNvSpPr>
          <p:nvPr>
            <p:ph type="body" idx="1"/>
          </p:nvPr>
        </p:nvSpPr>
        <p:spPr>
          <a:xfrm>
            <a:off x="4447308" y="591344"/>
            <a:ext cx="6906491" cy="5585619"/>
          </a:xfrm>
        </p:spPr>
        <p:txBody>
          <a:bodyPr anchor="ctr">
            <a:normAutofit/>
          </a:bodyPr>
          <a:lstStyle/>
          <a:p>
            <a:pPr marL="114300" indent="0">
              <a:buNone/>
            </a:pPr>
            <a:r>
              <a:rPr lang="en-US" dirty="0"/>
              <a:t>In several businesses and practical use cases, we require Automatic Text Summarization. It is the process of creating a condensed form of text document which maintains significant, relevant and important information and the general meaning of source text within a short time and with little efforts. </a:t>
            </a:r>
          </a:p>
        </p:txBody>
      </p:sp>
    </p:spTree>
    <p:extLst>
      <p:ext uri="{BB962C8B-B14F-4D97-AF65-F5344CB8AC3E}">
        <p14:creationId xmlns:p14="http://schemas.microsoft.com/office/powerpoint/2010/main" val="49458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A00B0F6-88E8-49EA-877F-39CE86F1F3E3}"/>
              </a:ext>
            </a:extLst>
          </p:cNvPr>
          <p:cNvSpPr txBox="1"/>
          <p:nvPr/>
        </p:nvSpPr>
        <p:spPr>
          <a:xfrm>
            <a:off x="1312985" y="797169"/>
            <a:ext cx="7831015" cy="707886"/>
          </a:xfrm>
          <a:prstGeom prst="rect">
            <a:avLst/>
          </a:prstGeom>
          <a:noFill/>
        </p:spPr>
        <p:txBody>
          <a:bodyPr wrap="square">
            <a:spAutoFit/>
          </a:bodyPr>
          <a:lstStyle/>
          <a:p>
            <a:r>
              <a:rPr lang="en-IN" sz="4000" dirty="0">
                <a:solidFill>
                  <a:schemeClr val="accent1"/>
                </a:solidFill>
              </a:rPr>
              <a:t>Extraction-based summarization</a:t>
            </a:r>
            <a:endParaRPr lang="en-IN" sz="4000" dirty="0"/>
          </a:p>
        </p:txBody>
      </p:sp>
      <p:pic>
        <p:nvPicPr>
          <p:cNvPr id="8" name="Picture 2">
            <a:extLst>
              <a:ext uri="{FF2B5EF4-FFF2-40B4-BE49-F238E27FC236}">
                <a16:creationId xmlns:a16="http://schemas.microsoft.com/office/drawing/2014/main" id="{D91276E8-3392-4132-AEC2-717A2CFE8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579" y="2278219"/>
            <a:ext cx="6828651" cy="38411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0A97952-7D00-3933-3057-76B41C83DE2A}"/>
              </a:ext>
            </a:extLst>
          </p:cNvPr>
          <p:cNvSpPr/>
          <p:nvPr/>
        </p:nvSpPr>
        <p:spPr>
          <a:xfrm>
            <a:off x="1312986" y="1522305"/>
            <a:ext cx="8700260" cy="738664"/>
          </a:xfrm>
          <a:prstGeom prst="rect">
            <a:avLst/>
          </a:prstGeom>
        </p:spPr>
        <p:txBody>
          <a:bodyPr wrap="square">
            <a:spAutoFit/>
          </a:bodyPr>
          <a:lstStyle/>
          <a:p>
            <a:pPr marL="114300" algn="just"/>
            <a:r>
              <a:rPr lang="en-IN" b="1" dirty="0">
                <a:latin typeface="ArialMT"/>
              </a:rPr>
              <a:t>Extractive summarization means identifying important sections (paragraphs or sentences or </a:t>
            </a:r>
            <a:r>
              <a:rPr lang="en-US" b="1" dirty="0">
                <a:latin typeface="ArialMT"/>
              </a:rPr>
              <a:t>even words) of the text and selecting (copy paste) them and producing a subset of the text </a:t>
            </a:r>
            <a:r>
              <a:rPr lang="en-IN" b="1" dirty="0">
                <a:latin typeface="ArialMT"/>
              </a:rPr>
              <a:t>from the original text.</a:t>
            </a:r>
            <a:endParaRPr lang="en-IN" b="1" dirty="0"/>
          </a:p>
        </p:txBody>
      </p:sp>
    </p:spTree>
    <p:extLst>
      <p:ext uri="{BB962C8B-B14F-4D97-AF65-F5344CB8AC3E}">
        <p14:creationId xmlns:p14="http://schemas.microsoft.com/office/powerpoint/2010/main" val="26365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4DAAF-3FEC-ECC8-FF0E-BCC5A8052F98}"/>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Dataset: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5CEBC8B9-E932-C604-7A2F-600F7BB89C54}"/>
              </a:ext>
            </a:extLst>
          </p:cNvPr>
          <p:cNvSpPr>
            <a:spLocks noGrp="1"/>
          </p:cNvSpPr>
          <p:nvPr>
            <p:ph type="body" idx="1"/>
          </p:nvPr>
        </p:nvSpPr>
        <p:spPr>
          <a:xfrm>
            <a:off x="4447308" y="591344"/>
            <a:ext cx="6906491" cy="5585619"/>
          </a:xfrm>
        </p:spPr>
        <p:txBody>
          <a:bodyPr anchor="ctr">
            <a:normAutofit/>
          </a:bodyPr>
          <a:lstStyle/>
          <a:p>
            <a:r>
              <a:rPr lang="en-IN" sz="1800" dirty="0"/>
              <a:t>We chose from the limited array of standardized NLP summarization datasets. Given the </a:t>
            </a:r>
            <a:r>
              <a:rPr lang="en-IN" sz="1800" b="1" dirty="0"/>
              <a:t>BBC News dataset </a:t>
            </a:r>
            <a:r>
              <a:rPr lang="en-IN" sz="1800" dirty="0"/>
              <a:t>was reasonable in size and includes both full-text articles and accompanying gold summaries.</a:t>
            </a:r>
          </a:p>
          <a:p>
            <a:pPr>
              <a:buFont typeface="Arial" panose="020B0604020202020204" pitchFamily="34" charset="0"/>
              <a:buChar char="•"/>
            </a:pPr>
            <a:r>
              <a:rPr lang="en-IN" sz="1800" dirty="0"/>
              <a:t>This dataset for extractive text summarization has four hundred and seventeen political news articles of BBC from 2004 to 2005 in the News Articles folder.</a:t>
            </a:r>
          </a:p>
          <a:p>
            <a:pPr>
              <a:buFont typeface="Arial" panose="020B0604020202020204" pitchFamily="34" charset="0"/>
              <a:buChar char="•"/>
            </a:pPr>
            <a:r>
              <a:rPr lang="en-IN" sz="1800" dirty="0"/>
              <a:t>This dataset was created using a dataset used for data categorization that consists of 2225 documents from the BBC news website corresponding to stories in five topical areas from 2004-2005.</a:t>
            </a:r>
          </a:p>
          <a:p>
            <a:pPr>
              <a:buFont typeface="Arial" panose="020B0604020202020204" pitchFamily="34" charset="0"/>
              <a:buChar char="•"/>
            </a:pPr>
            <a:r>
              <a:rPr lang="en-IN" sz="1800" b="1" dirty="0" err="1"/>
              <a:t>DataSet</a:t>
            </a:r>
            <a:r>
              <a:rPr lang="en-IN" sz="1800" b="1" dirty="0"/>
              <a:t> link: </a:t>
            </a:r>
            <a:r>
              <a:rPr lang="en-IN" sz="1800" dirty="0">
                <a:hlinkClick r:id="rId2" tooltip="https://www.kaggle.com/datasets/pariza/bbc-news-summary"/>
              </a:rPr>
              <a:t>https://www.kaggle.com/datasets/pariza/bbc-news-summary</a:t>
            </a:r>
            <a:endParaRPr lang="en-US" sz="1800" dirty="0"/>
          </a:p>
        </p:txBody>
      </p:sp>
    </p:spTree>
    <p:extLst>
      <p:ext uri="{BB962C8B-B14F-4D97-AF65-F5344CB8AC3E}">
        <p14:creationId xmlns:p14="http://schemas.microsoft.com/office/powerpoint/2010/main" val="219119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A4CEFA2-C812-54C9-5D0F-B58EF67357C1}"/>
              </a:ext>
            </a:extLst>
          </p:cNvPr>
          <p:cNvSpPr>
            <a:spLocks noGrp="1"/>
          </p:cNvSpPr>
          <p:nvPr>
            <p:ph type="title" idx="4294967295"/>
          </p:nvPr>
        </p:nvSpPr>
        <p:spPr>
          <a:xfrm>
            <a:off x="777240" y="731519"/>
            <a:ext cx="2845191" cy="3237579"/>
          </a:xfrm>
        </p:spPr>
        <p:txBody>
          <a:bodyPr vert="horz" lIns="91440" tIns="45720" rIns="91440" bIns="45720" rtlCol="0" anchor="ctr">
            <a:normAutofit/>
          </a:bodyPr>
          <a:lstStyle/>
          <a:p>
            <a:pPr>
              <a:spcBef>
                <a:spcPct val="0"/>
              </a:spcBef>
            </a:pPr>
            <a:r>
              <a:rPr lang="en-US" sz="2900" kern="1200">
                <a:solidFill>
                  <a:srgbClr val="FFFFFF"/>
                </a:solidFill>
                <a:latin typeface="+mj-lt"/>
                <a:ea typeface="+mj-ea"/>
                <a:cs typeface="+mj-cs"/>
              </a:rPr>
              <a:t>Approaches: </a:t>
            </a:r>
            <a:br>
              <a:rPr lang="en-US" sz="2900" kern="1200">
                <a:solidFill>
                  <a:srgbClr val="FFFFFF"/>
                </a:solidFill>
                <a:latin typeface="+mj-lt"/>
                <a:ea typeface="+mj-ea"/>
                <a:cs typeface="+mj-cs"/>
              </a:rPr>
            </a:br>
            <a:r>
              <a:rPr lang="en-US" sz="2900" kern="1200">
                <a:solidFill>
                  <a:srgbClr val="FFFFFF"/>
                </a:solidFill>
                <a:latin typeface="+mj-lt"/>
                <a:ea typeface="+mj-ea"/>
                <a:cs typeface="+mj-cs"/>
              </a:rPr>
              <a:t>Approaching Extractive Summarization Technique :</a:t>
            </a:r>
            <a:br>
              <a:rPr lang="en-US" sz="2900" kern="1200">
                <a:solidFill>
                  <a:srgbClr val="FFFFFF"/>
                </a:solidFill>
                <a:latin typeface="+mj-lt"/>
                <a:ea typeface="+mj-ea"/>
                <a:cs typeface="+mj-cs"/>
              </a:rPr>
            </a:br>
            <a:endParaRPr lang="en-US" sz="2900" kern="1200">
              <a:solidFill>
                <a:srgbClr val="FFFFFF"/>
              </a:solidFill>
              <a:latin typeface="+mj-lt"/>
              <a:ea typeface="+mj-ea"/>
              <a:cs typeface="+mj-cs"/>
            </a:endParaRP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724B6AD-2B8E-1ABA-DE95-B4DAA3EF896F}"/>
              </a:ext>
            </a:extLst>
          </p:cNvPr>
          <p:cNvSpPr>
            <a:spLocks noGrp="1"/>
          </p:cNvSpPr>
          <p:nvPr>
            <p:ph type="body" idx="4294967295"/>
          </p:nvPr>
        </p:nvSpPr>
        <p:spPr>
          <a:xfrm>
            <a:off x="4379709" y="686862"/>
            <a:ext cx="7037591" cy="5475129"/>
          </a:xfrm>
        </p:spPr>
        <p:txBody>
          <a:bodyPr vert="horz" lIns="91440" tIns="45720" rIns="91440" bIns="45720" rtlCol="0" anchor="ctr">
            <a:normAutofit/>
          </a:bodyPr>
          <a:lstStyle/>
          <a:p>
            <a:pPr marL="342900" indent="-228600">
              <a:spcBef>
                <a:spcPts val="0"/>
              </a:spcBef>
              <a:buSzPts val="2800"/>
              <a:buFont typeface="Arial" panose="020B0604020202020204" pitchFamily="34" charset="0"/>
              <a:buChar char="•"/>
            </a:pPr>
            <a:r>
              <a:rPr lang="en-US" sz="1800" kern="1200">
                <a:solidFill>
                  <a:schemeClr val="tx1"/>
                </a:solidFill>
                <a:latin typeface="+mn-lt"/>
                <a:ea typeface="+mn-ea"/>
                <a:cs typeface="+mn-cs"/>
              </a:rPr>
              <a:t>The first summarizer serves as a baseline model, a simple algorithm solely using NLTK for processing that does not rely on any form of training or machine learning--just straightforward graph, edge, and weight probabilities for word and sentence inclusion into a final summary .</a:t>
            </a:r>
          </a:p>
          <a:p>
            <a:pPr marL="342900" indent="-228600">
              <a:spcBef>
                <a:spcPts val="0"/>
              </a:spcBef>
              <a:buSzPts val="2800"/>
              <a:buFont typeface="Arial" panose="020B0604020202020204" pitchFamily="34" charset="0"/>
              <a:buChar char="•"/>
            </a:pPr>
            <a:endParaRPr lang="en-US" sz="1800" kern="1200">
              <a:solidFill>
                <a:schemeClr val="tx1"/>
              </a:solidFill>
              <a:latin typeface="+mn-lt"/>
              <a:ea typeface="+mn-ea"/>
              <a:cs typeface="+mn-cs"/>
            </a:endParaRPr>
          </a:p>
          <a:p>
            <a:pPr marL="342900" indent="-228600">
              <a:spcBef>
                <a:spcPts val="0"/>
              </a:spcBef>
              <a:buSzPts val="2800"/>
              <a:buFont typeface="Arial" panose="020B0604020202020204" pitchFamily="34" charset="0"/>
              <a:buChar char="•"/>
            </a:pPr>
            <a:r>
              <a:rPr lang="en-US" sz="1800" kern="1200">
                <a:solidFill>
                  <a:schemeClr val="tx1"/>
                </a:solidFill>
                <a:latin typeface="+mn-lt"/>
                <a:ea typeface="+mn-ea"/>
                <a:cs typeface="+mn-cs"/>
              </a:rPr>
              <a:t>The second summarizer is quite the opposite: at its bare minimum, it is an enormous, pretrained, and unsupervised language transformer with state-of-the-art architecture with transfer learning as its intention. Its name is BERT.</a:t>
            </a:r>
          </a:p>
          <a:p>
            <a:pPr marL="285750" indent="-228600">
              <a:buFont typeface="Arial" panose="020B0604020202020204" pitchFamily="34" charset="0"/>
              <a:buChar char="•"/>
            </a:pPr>
            <a:r>
              <a:rPr lang="en-US" sz="1800" kern="1200">
                <a:solidFill>
                  <a:schemeClr val="tx1"/>
                </a:solidFill>
                <a:latin typeface="+mn-lt"/>
                <a:ea typeface="+mn-ea"/>
                <a:cs typeface="+mn-cs"/>
              </a:rPr>
              <a:t>BERT considers context as part of its inherent design. Not only is BERT an unsupervised model, it also is a transformer model. No convolutions. No recurrent movement. Its bidirectional capability allows it to consider tokens from both the left </a:t>
            </a:r>
            <a:r>
              <a:rPr lang="en-US" sz="1800" i="1" kern="1200">
                <a:solidFill>
                  <a:schemeClr val="tx1"/>
                </a:solidFill>
                <a:latin typeface="+mn-lt"/>
                <a:ea typeface="+mn-ea"/>
                <a:cs typeface="+mn-cs"/>
              </a:rPr>
              <a:t>and</a:t>
            </a:r>
            <a:r>
              <a:rPr lang="en-US" sz="1800" kern="1200">
                <a:solidFill>
                  <a:schemeClr val="tx1"/>
                </a:solidFill>
                <a:latin typeface="+mn-lt"/>
                <a:ea typeface="+mn-ea"/>
                <a:cs typeface="+mn-cs"/>
              </a:rPr>
              <a:t> right side--on all layers of the net. In other words, it surpasses earlier models capable only of predicting context from one-sided input or "shallow bidirectional" input. In addition, BERT masks (drops) 15 percent of its tokens and predicts on those, further pushing to model relationships among tokens and creating a sophisticated framework for generating probabilities and text output.</a:t>
            </a:r>
          </a:p>
          <a:p>
            <a:pPr marL="285750" indent="-228600">
              <a:buFont typeface="Arial" panose="020B0604020202020204" pitchFamily="34" charset="0"/>
              <a:buChar char="•"/>
            </a:pPr>
            <a:endParaRPr lang="en-US" sz="1800" kern="1200">
              <a:solidFill>
                <a:schemeClr val="tx1"/>
              </a:solidFill>
              <a:latin typeface="+mn-lt"/>
              <a:ea typeface="+mn-ea"/>
              <a:cs typeface="+mn-cs"/>
            </a:endParaRPr>
          </a:p>
          <a:p>
            <a:pPr marL="0" indent="-228600">
              <a:spcBef>
                <a:spcPts val="0"/>
              </a:spcBef>
              <a:buSzPts val="2800"/>
              <a:buFont typeface="Arial" panose="020B0604020202020204" pitchFamily="34" charset="0"/>
              <a:buChar char="•"/>
            </a:pPr>
            <a:endParaRPr lang="en-US" sz="1800" kern="1200">
              <a:solidFill>
                <a:schemeClr val="tx1"/>
              </a:solidFill>
              <a:latin typeface="+mn-lt"/>
              <a:ea typeface="+mn-ea"/>
              <a:cs typeface="+mn-cs"/>
            </a:endParaRPr>
          </a:p>
        </p:txBody>
      </p:sp>
    </p:spTree>
    <p:extLst>
      <p:ext uri="{BB962C8B-B14F-4D97-AF65-F5344CB8AC3E}">
        <p14:creationId xmlns:p14="http://schemas.microsoft.com/office/powerpoint/2010/main" val="289548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2109AD-EEE9-4732-78D9-55DD7B92163E}"/>
              </a:ext>
            </a:extLst>
          </p:cNvPr>
          <p:cNvSpPr/>
          <p:nvPr/>
        </p:nvSpPr>
        <p:spPr>
          <a:xfrm>
            <a:off x="1332854" y="626372"/>
            <a:ext cx="9049104" cy="2308324"/>
          </a:xfrm>
          <a:prstGeom prst="rect">
            <a:avLst/>
          </a:prstGeom>
        </p:spPr>
        <p:txBody>
          <a:bodyPr wrap="square" lIns="91440" tIns="45720" rIns="91440" bIns="45720" anchor="t">
            <a:spAutoFit/>
          </a:bodyPr>
          <a:lstStyle/>
          <a:p>
            <a:pPr algn="just"/>
            <a:endParaRPr lang="en-IN" sz="1600" dirty="0">
              <a:solidFill>
                <a:srgbClr val="24292F"/>
              </a:solidFill>
              <a:latin typeface="+mn-lt"/>
            </a:endParaRPr>
          </a:p>
          <a:p>
            <a:pPr marL="285750" indent="-285750" algn="just">
              <a:buFont typeface="Arial" panose="020B0604020202020204" pitchFamily="34" charset="0"/>
              <a:buChar char="•"/>
            </a:pPr>
            <a:r>
              <a:rPr lang="en-IN" sz="1600" dirty="0">
                <a:solidFill>
                  <a:srgbClr val="24292F"/>
                </a:solidFill>
                <a:latin typeface="+mn-lt"/>
              </a:rPr>
              <a:t>On top of my BERT-Large model, I utilize K-Means as a way of graphing relationships and most importantly, measuring cluster proximity via edge weights to determine token similarity.</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BERT intentionally masks a small ratio of words so that it can predict probabilities of the correct word--in context. Part of this masking includes sub-words (e.g., I ##ay t## nis) made by BERT's sentence piece tokenizer. This is different from measuring distance or weighted connections as a metric of semantic similarity .The model can take input from both sides of </a:t>
            </a:r>
            <a:r>
              <a:rPr lang="en-IN" sz="1600" i="1" dirty="0"/>
              <a:t>all layers</a:t>
            </a:r>
            <a:r>
              <a:rPr lang="en-IN" sz="1600" dirty="0"/>
              <a:t> which expands its contextual framework resulting in a huge advantage over unidirectional input.</a:t>
            </a:r>
            <a:endParaRPr lang="en-IN" sz="1600" dirty="0">
              <a:solidFill>
                <a:srgbClr val="24292F"/>
              </a:solidFill>
              <a:latin typeface="+mn-lt"/>
            </a:endParaRPr>
          </a:p>
        </p:txBody>
      </p:sp>
      <p:pic>
        <p:nvPicPr>
          <p:cNvPr id="1026" name="Picture 2" descr="bert_masked_tokens_2">
            <a:hlinkClick r:id="rId2"/>
            <a:extLst>
              <a:ext uri="{FF2B5EF4-FFF2-40B4-BE49-F238E27FC236}">
                <a16:creationId xmlns:a16="http://schemas.microsoft.com/office/drawing/2014/main" id="{CAB0EF9F-FD2B-6546-A94C-0F636C4E9D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854" y="3429000"/>
            <a:ext cx="9499151" cy="241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4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BAFCA-1AA6-3F85-4C24-BF0127D68864}"/>
              </a:ext>
            </a:extLst>
          </p:cNvPr>
          <p:cNvSpPr txBox="1"/>
          <p:nvPr/>
        </p:nvSpPr>
        <p:spPr>
          <a:xfrm>
            <a:off x="4867275" y="3343274"/>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4" name="Title 3">
            <a:extLst>
              <a:ext uri="{FF2B5EF4-FFF2-40B4-BE49-F238E27FC236}">
                <a16:creationId xmlns:a16="http://schemas.microsoft.com/office/drawing/2014/main" id="{B26D58B1-371D-DBD1-990F-C0EA20121ED2}"/>
              </a:ext>
            </a:extLst>
          </p:cNvPr>
          <p:cNvSpPr>
            <a:spLocks noGrp="1"/>
          </p:cNvSpPr>
          <p:nvPr>
            <p:ph type="title"/>
          </p:nvPr>
        </p:nvSpPr>
        <p:spPr/>
        <p:txBody>
          <a:bodyPr/>
          <a:lstStyle/>
          <a:p>
            <a:r>
              <a:rPr lang="en-GB" dirty="0"/>
              <a:t>Results:</a:t>
            </a:r>
          </a:p>
        </p:txBody>
      </p:sp>
      <p:sp>
        <p:nvSpPr>
          <p:cNvPr id="5" name="Text Placeholder 4">
            <a:extLst>
              <a:ext uri="{FF2B5EF4-FFF2-40B4-BE49-F238E27FC236}">
                <a16:creationId xmlns:a16="http://schemas.microsoft.com/office/drawing/2014/main" id="{9EFE9024-D4B9-0A27-CD0C-9AC7EBBF5172}"/>
              </a:ext>
            </a:extLst>
          </p:cNvPr>
          <p:cNvSpPr>
            <a:spLocks noGrp="1"/>
          </p:cNvSpPr>
          <p:nvPr>
            <p:ph type="body" idx="1"/>
          </p:nvPr>
        </p:nvSpPr>
        <p:spPr>
          <a:xfrm>
            <a:off x="838200" y="1349376"/>
            <a:ext cx="10515600" cy="4827587"/>
          </a:xfrm>
        </p:spPr>
        <p:txBody>
          <a:bodyPr/>
          <a:lstStyle/>
          <a:p>
            <a:r>
              <a:rPr lang="en-GB" dirty="0"/>
              <a:t>Using Baseline Model:</a:t>
            </a:r>
          </a:p>
        </p:txBody>
      </p:sp>
      <p:pic>
        <p:nvPicPr>
          <p:cNvPr id="6" name="Picture 6" descr="Text&#10;&#10;Description automatically generated">
            <a:extLst>
              <a:ext uri="{FF2B5EF4-FFF2-40B4-BE49-F238E27FC236}">
                <a16:creationId xmlns:a16="http://schemas.microsoft.com/office/drawing/2014/main" id="{E25B8A7F-B1E0-A3CB-6C9F-085312BF3C9E}"/>
              </a:ext>
            </a:extLst>
          </p:cNvPr>
          <p:cNvPicPr>
            <a:picLocks noChangeAspect="1"/>
          </p:cNvPicPr>
          <p:nvPr/>
        </p:nvPicPr>
        <p:blipFill>
          <a:blip r:embed="rId2"/>
          <a:stretch>
            <a:fillRect/>
          </a:stretch>
        </p:blipFill>
        <p:spPr>
          <a:xfrm>
            <a:off x="842962" y="2076134"/>
            <a:ext cx="9505951" cy="4575015"/>
          </a:xfrm>
          <a:prstGeom prst="rect">
            <a:avLst/>
          </a:prstGeom>
        </p:spPr>
      </p:pic>
    </p:spTree>
    <p:extLst>
      <p:ext uri="{BB962C8B-B14F-4D97-AF65-F5344CB8AC3E}">
        <p14:creationId xmlns:p14="http://schemas.microsoft.com/office/powerpoint/2010/main" val="77515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5FDF-13EF-C344-1BDE-EFF32FC8366A}"/>
              </a:ext>
            </a:extLst>
          </p:cNvPr>
          <p:cNvSpPr>
            <a:spLocks noGrp="1"/>
          </p:cNvSpPr>
          <p:nvPr>
            <p:ph type="title"/>
          </p:nvPr>
        </p:nvSpPr>
        <p:spPr/>
        <p:txBody>
          <a:bodyPr/>
          <a:lstStyle/>
          <a:p>
            <a:r>
              <a:rPr lang="en-GB" dirty="0"/>
              <a:t>Results:</a:t>
            </a:r>
          </a:p>
        </p:txBody>
      </p:sp>
      <p:sp>
        <p:nvSpPr>
          <p:cNvPr id="3" name="Text Placeholder 2">
            <a:extLst>
              <a:ext uri="{FF2B5EF4-FFF2-40B4-BE49-F238E27FC236}">
                <a16:creationId xmlns:a16="http://schemas.microsoft.com/office/drawing/2014/main" id="{B96AA742-D0C5-F3CC-00B7-FE579D71A3F2}"/>
              </a:ext>
            </a:extLst>
          </p:cNvPr>
          <p:cNvSpPr>
            <a:spLocks noGrp="1"/>
          </p:cNvSpPr>
          <p:nvPr>
            <p:ph type="body" idx="1"/>
          </p:nvPr>
        </p:nvSpPr>
        <p:spPr>
          <a:xfrm>
            <a:off x="838200" y="1420812"/>
            <a:ext cx="10515600" cy="4351338"/>
          </a:xfrm>
        </p:spPr>
        <p:txBody>
          <a:bodyPr/>
          <a:lstStyle/>
          <a:p>
            <a:r>
              <a:rPr lang="en-GB" dirty="0"/>
              <a:t>Using Bert:</a:t>
            </a:r>
          </a:p>
          <a:p>
            <a:pPr marL="114300" indent="0">
              <a:buNone/>
            </a:pPr>
            <a:endParaRPr lang="en-GB" dirty="0"/>
          </a:p>
        </p:txBody>
      </p:sp>
      <p:pic>
        <p:nvPicPr>
          <p:cNvPr id="4" name="Picture 4" descr="Text&#10;&#10;Description automatically generated">
            <a:extLst>
              <a:ext uri="{FF2B5EF4-FFF2-40B4-BE49-F238E27FC236}">
                <a16:creationId xmlns:a16="http://schemas.microsoft.com/office/drawing/2014/main" id="{DEA7BB9F-8C89-2EE1-8218-B99ED3C685BE}"/>
              </a:ext>
            </a:extLst>
          </p:cNvPr>
          <p:cNvPicPr>
            <a:picLocks noChangeAspect="1"/>
          </p:cNvPicPr>
          <p:nvPr/>
        </p:nvPicPr>
        <p:blipFill>
          <a:blip r:embed="rId2"/>
          <a:stretch>
            <a:fillRect/>
          </a:stretch>
        </p:blipFill>
        <p:spPr>
          <a:xfrm>
            <a:off x="842962" y="2121068"/>
            <a:ext cx="9505951" cy="4532771"/>
          </a:xfrm>
          <a:prstGeom prst="rect">
            <a:avLst/>
          </a:prstGeom>
        </p:spPr>
      </p:pic>
    </p:spTree>
    <p:extLst>
      <p:ext uri="{BB962C8B-B14F-4D97-AF65-F5344CB8AC3E}">
        <p14:creationId xmlns:p14="http://schemas.microsoft.com/office/powerpoint/2010/main" val="7372561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3243</TotalTime>
  <Words>830</Words>
  <Application>Microsoft Macintosh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ArialMT</vt:lpstr>
      <vt:lpstr>Calibri</vt:lpstr>
      <vt:lpstr>Office Theme</vt:lpstr>
      <vt:lpstr>Approaching Extraction-based Text Summarization using ML and BERT </vt:lpstr>
      <vt:lpstr>Motivation:</vt:lpstr>
      <vt:lpstr>Problem Statement:</vt:lpstr>
      <vt:lpstr>PowerPoint Presentation</vt:lpstr>
      <vt:lpstr>Dataset:</vt:lpstr>
      <vt:lpstr>Approaches:  Approaching Extractive Summarization Technique : </vt:lpstr>
      <vt:lpstr>PowerPoint Presentation</vt:lpstr>
      <vt:lpstr>Results:</vt:lpstr>
      <vt:lpstr>Results:</vt:lpstr>
      <vt:lpstr>Conclusion/Future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Approaching Text Summarization using ML and DNN</dc:title>
  <dc:creator>SHIVANGI SACHAN</dc:creator>
  <cp:lastModifiedBy>shivangisachan900@gmail.com</cp:lastModifiedBy>
  <cp:revision>131</cp:revision>
  <dcterms:modified xsi:type="dcterms:W3CDTF">2022-05-14T06:23:48Z</dcterms:modified>
</cp:coreProperties>
</file>