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7496-71A2-4A72-B081-F0E9D2648B3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57200"/>
            <a:ext cx="1647600" cy="1255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7200"/>
            <a:ext cx="1752599" cy="1335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r="67075"/>
          <a:stretch/>
        </p:blipFill>
        <p:spPr>
          <a:xfrm>
            <a:off x="3886200" y="1717074"/>
            <a:ext cx="762000" cy="197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63263" b="50000"/>
          <a:stretch/>
        </p:blipFill>
        <p:spPr>
          <a:xfrm>
            <a:off x="834189" y="1717074"/>
            <a:ext cx="998621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r="9200" b="50000"/>
          <a:stretch/>
        </p:blipFill>
        <p:spPr>
          <a:xfrm>
            <a:off x="1676400" y="4191000"/>
            <a:ext cx="1682496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8375"/>
          <a:stretch/>
        </p:blipFill>
        <p:spPr>
          <a:xfrm>
            <a:off x="5943600" y="381000"/>
            <a:ext cx="618744" cy="1716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4000" r="10448" b="7734"/>
          <a:stretch/>
        </p:blipFill>
        <p:spPr>
          <a:xfrm>
            <a:off x="7467600" y="2438400"/>
            <a:ext cx="990600" cy="1584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63263" b="50000"/>
          <a:stretch/>
        </p:blipFill>
        <p:spPr>
          <a:xfrm>
            <a:off x="6019800" y="2407204"/>
            <a:ext cx="863057" cy="16463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381000"/>
            <a:ext cx="1070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ABC Company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2021-04-09T15:41:47Z</dcterms:created>
  <dcterms:modified xsi:type="dcterms:W3CDTF">2021-04-14T23:41:02Z</dcterms:modified>
</cp:coreProperties>
</file>