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89A0B-E11B-4686-9B50-26B1AE458E7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44707-6C2B-4B8E-A7EE-2D88B5CB8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0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9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3FE2-B97E-466F-A7EF-251D1C4B858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4DB9-7237-4F21-B263-1675185D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16232" y="627965"/>
            <a:ext cx="766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salesperson from a company needs to introduce the company to the customer and gather the query. The sales process follows as per the following diagram:-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68" y="1969294"/>
            <a:ext cx="8090517" cy="41137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5400000">
            <a:off x="6389053" y="3947676"/>
            <a:ext cx="94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Payment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6651124" y="3821875"/>
            <a:ext cx="155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(Finalize the deal)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7354789" y="392281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Quotation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57800" y="1943605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u="sng" dirty="0"/>
              <a:t>Product dealing done</a:t>
            </a:r>
            <a:r>
              <a:rPr lang="en-US" sz="1400" dirty="0"/>
              <a:t>: After negotiation the price 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3600" y="25146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49209" y="229915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(Company raises  own PO)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244890" y="3555712"/>
            <a:ext cx="83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Invoice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41412" y="397481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Supply the products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3721388" y="405101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Supply the products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18801" y="5410200"/>
            <a:ext cx="1791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Supply the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82882" y="3082165"/>
            <a:ext cx="924425" cy="1926604"/>
            <a:chOff x="7467600" y="2436934"/>
            <a:chExt cx="1598287" cy="38114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6" r="16674" b="7866"/>
            <a:stretch/>
          </p:blipFill>
          <p:spPr>
            <a:xfrm>
              <a:off x="7467600" y="3114222"/>
              <a:ext cx="1524000" cy="313417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498937" y="2436934"/>
              <a:ext cx="1566950" cy="63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Customer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8832" y="5008768"/>
            <a:ext cx="3863768" cy="605779"/>
            <a:chOff x="2335704" y="4923493"/>
            <a:chExt cx="4534250" cy="639107"/>
          </a:xfrm>
        </p:grpSpPr>
        <p:sp>
          <p:nvSpPr>
            <p:cNvPr id="17" name="Snip and Round Single Corner Rectangle 16"/>
            <p:cNvSpPr/>
            <p:nvPr/>
          </p:nvSpPr>
          <p:spPr>
            <a:xfrm>
              <a:off x="4034027" y="5029201"/>
              <a:ext cx="685800" cy="533399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4027" y="5109696"/>
              <a:ext cx="912428" cy="22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Quotation</a:t>
              </a:r>
              <a:endParaRPr lang="en-US" sz="800" b="1" dirty="0"/>
            </a:p>
          </p:txBody>
        </p:sp>
        <p:cxnSp>
          <p:nvCxnSpPr>
            <p:cNvPr id="19" name="Elbow Connector 18"/>
            <p:cNvCxnSpPr>
              <a:stCxn id="17" idx="0"/>
              <a:endCxn id="3" idx="2"/>
            </p:cNvCxnSpPr>
            <p:nvPr/>
          </p:nvCxnSpPr>
          <p:spPr>
            <a:xfrm flipV="1">
              <a:off x="4719827" y="4923493"/>
              <a:ext cx="2150127" cy="37240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2"/>
            </p:cNvCxnSpPr>
            <p:nvPr/>
          </p:nvCxnSpPr>
          <p:spPr>
            <a:xfrm rot="16200000" flipH="1">
              <a:off x="3014758" y="4334841"/>
              <a:ext cx="309565" cy="166767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48632" y="5008768"/>
            <a:ext cx="4266368" cy="1531702"/>
            <a:chOff x="1828800" y="4885235"/>
            <a:chExt cx="5334000" cy="1591765"/>
          </a:xfrm>
        </p:grpSpPr>
        <p:sp>
          <p:nvSpPr>
            <p:cNvPr id="22" name="Round Single Corner Rectangle 21"/>
            <p:cNvSpPr/>
            <p:nvPr/>
          </p:nvSpPr>
          <p:spPr>
            <a:xfrm>
              <a:off x="4034028" y="5943600"/>
              <a:ext cx="609600" cy="533400"/>
            </a:xfrm>
            <a:prstGeom prst="round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0228" y="6019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2" idx="1"/>
            </p:cNvCxnSpPr>
            <p:nvPr/>
          </p:nvCxnSpPr>
          <p:spPr>
            <a:xfrm flipH="1" flipV="1">
              <a:off x="1828800" y="6204466"/>
              <a:ext cx="2205228" cy="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828800" y="5029201"/>
              <a:ext cx="0" cy="1175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43628" y="6210300"/>
              <a:ext cx="2519172" cy="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162800" y="4885235"/>
              <a:ext cx="0" cy="131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17" y="533400"/>
            <a:ext cx="606170" cy="77065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257476" y="918729"/>
            <a:ext cx="1600200" cy="1610633"/>
            <a:chOff x="-1925403" y="3853478"/>
            <a:chExt cx="3552257" cy="374903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53" r="16646"/>
            <a:stretch/>
          </p:blipFill>
          <p:spPr>
            <a:xfrm>
              <a:off x="-1925403" y="3853478"/>
              <a:ext cx="3552257" cy="374903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-714406" y="3864027"/>
              <a:ext cx="2263446" cy="6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Supplier</a:t>
              </a:r>
              <a:endParaRPr 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19400" y="3544268"/>
            <a:ext cx="1940561" cy="1243439"/>
            <a:chOff x="2819400" y="3544268"/>
            <a:chExt cx="1940561" cy="1243439"/>
          </a:xfrm>
        </p:grpSpPr>
        <p:sp>
          <p:nvSpPr>
            <p:cNvPr id="38" name="Flowchart: Preparation 37"/>
            <p:cNvSpPr/>
            <p:nvPr/>
          </p:nvSpPr>
          <p:spPr>
            <a:xfrm>
              <a:off x="2819400" y="3544268"/>
              <a:ext cx="1940561" cy="1243439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49233" y="3663467"/>
              <a:ext cx="11485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/>
                <a:t>Product dealing </a:t>
              </a:r>
              <a:r>
                <a:rPr lang="en-US" sz="1200" dirty="0" smtClean="0"/>
                <a:t>: </a:t>
              </a:r>
              <a:r>
                <a:rPr lang="en-US" sz="1200" dirty="0"/>
                <a:t>After </a:t>
              </a:r>
              <a:r>
                <a:rPr lang="en-US" sz="1200" dirty="0" smtClean="0"/>
                <a:t>negotiating </a:t>
              </a:r>
              <a:r>
                <a:rPr lang="en-US" sz="1200" dirty="0"/>
                <a:t>the </a:t>
              </a:r>
              <a:r>
                <a:rPr lang="en-US" sz="1200" dirty="0" smtClean="0"/>
                <a:t>price of the products</a:t>
              </a:r>
              <a:endParaRPr lang="en-US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467599" y="4676532"/>
            <a:ext cx="1330047" cy="1530315"/>
            <a:chOff x="7467599" y="4676532"/>
            <a:chExt cx="1330047" cy="153031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599" y="4876800"/>
              <a:ext cx="1330047" cy="133004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583424" y="4676532"/>
              <a:ext cx="1177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Bill Payment</a:t>
              </a:r>
              <a:endParaRPr lang="en-US" sz="14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9600" y="3212460"/>
            <a:ext cx="1981584" cy="1881996"/>
            <a:chOff x="609600" y="3212460"/>
            <a:chExt cx="1981584" cy="1881996"/>
          </a:xfrm>
        </p:grpSpPr>
        <p:grpSp>
          <p:nvGrpSpPr>
            <p:cNvPr id="10" name="Group 9"/>
            <p:cNvGrpSpPr/>
            <p:nvPr/>
          </p:nvGrpSpPr>
          <p:grpSpPr>
            <a:xfrm>
              <a:off x="914400" y="3212460"/>
              <a:ext cx="1676784" cy="1881996"/>
              <a:chOff x="842772" y="990600"/>
              <a:chExt cx="3191256" cy="40386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6" t="8139" r="22217"/>
              <a:stretch/>
            </p:blipFill>
            <p:spPr>
              <a:xfrm>
                <a:off x="842772" y="1971504"/>
                <a:ext cx="2985865" cy="3057696"/>
              </a:xfrm>
              <a:prstGeom prst="rect">
                <a:avLst/>
              </a:prstGeom>
            </p:spPr>
          </p:pic>
          <p:sp>
            <p:nvSpPr>
              <p:cNvPr id="12" name="Cloud Callout 11"/>
              <p:cNvSpPr/>
              <p:nvPr/>
            </p:nvSpPr>
            <p:spPr>
              <a:xfrm>
                <a:off x="1738884" y="990600"/>
                <a:ext cx="2295144" cy="1424064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2286000" y="1466850"/>
                <a:ext cx="1143000" cy="19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1702632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1971504"/>
                <a:ext cx="1143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609600" y="3418363"/>
              <a:ext cx="902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Salesman</a:t>
              </a:r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02507" y="1165558"/>
            <a:ext cx="1021040" cy="505209"/>
            <a:chOff x="3102507" y="1165558"/>
            <a:chExt cx="1021040" cy="505209"/>
          </a:xfrm>
        </p:grpSpPr>
        <p:sp>
          <p:nvSpPr>
            <p:cNvPr id="43" name="Striped Right Arrow 42"/>
            <p:cNvSpPr/>
            <p:nvPr/>
          </p:nvSpPr>
          <p:spPr>
            <a:xfrm rot="20481170">
              <a:off x="3203722" y="1302623"/>
              <a:ext cx="919825" cy="368144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20525256">
              <a:off x="3102507" y="1165558"/>
              <a:ext cx="99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generates</a:t>
              </a:r>
              <a:endParaRPr lang="en-US" sz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49920" y="936519"/>
            <a:ext cx="993235" cy="492785"/>
            <a:chOff x="5349920" y="936519"/>
            <a:chExt cx="993235" cy="492785"/>
          </a:xfrm>
        </p:grpSpPr>
        <p:sp>
          <p:nvSpPr>
            <p:cNvPr id="44" name="Striped Right Arrow 43"/>
            <p:cNvSpPr/>
            <p:nvPr/>
          </p:nvSpPr>
          <p:spPr>
            <a:xfrm rot="1248253">
              <a:off x="5394643" y="1058905"/>
              <a:ext cx="728222" cy="370399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rot="1307962">
              <a:off x="5349920" y="936519"/>
              <a:ext cx="9932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Sends to</a:t>
              </a:r>
              <a:endParaRPr lang="en-US" sz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36099" y="2946183"/>
            <a:ext cx="1075046" cy="641137"/>
            <a:chOff x="6536099" y="2946183"/>
            <a:chExt cx="1075046" cy="641137"/>
          </a:xfrm>
        </p:grpSpPr>
        <p:sp>
          <p:nvSpPr>
            <p:cNvPr id="46" name="Striped Right Arrow 45"/>
            <p:cNvSpPr/>
            <p:nvPr/>
          </p:nvSpPr>
          <p:spPr>
            <a:xfrm rot="8551796">
              <a:off x="6572890" y="3216921"/>
              <a:ext cx="728222" cy="370399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 rot="19511844">
              <a:off x="6536099" y="2946183"/>
              <a:ext cx="1075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Supplies 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38887" y="4738301"/>
            <a:ext cx="1008041" cy="437955"/>
            <a:chOff x="6438887" y="4738301"/>
            <a:chExt cx="1008041" cy="437955"/>
          </a:xfrm>
        </p:grpSpPr>
        <p:sp>
          <p:nvSpPr>
            <p:cNvPr id="47" name="Striped Right Arrow 46"/>
            <p:cNvSpPr/>
            <p:nvPr/>
          </p:nvSpPr>
          <p:spPr>
            <a:xfrm rot="1248253">
              <a:off x="6438887" y="4805857"/>
              <a:ext cx="728222" cy="370399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198843">
              <a:off x="6561306" y="4738301"/>
              <a:ext cx="885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Pays</a:t>
              </a:r>
              <a:endParaRPr lang="en-US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4800" y="501137"/>
            <a:ext cx="2770636" cy="2470663"/>
            <a:chOff x="527773" y="304799"/>
            <a:chExt cx="2770636" cy="2470663"/>
          </a:xfrm>
        </p:grpSpPr>
        <p:grpSp>
          <p:nvGrpSpPr>
            <p:cNvPr id="6" name="Group 5"/>
            <p:cNvGrpSpPr/>
            <p:nvPr/>
          </p:nvGrpSpPr>
          <p:grpSpPr>
            <a:xfrm>
              <a:off x="538585" y="304799"/>
              <a:ext cx="2759824" cy="2470663"/>
              <a:chOff x="-636086" y="-771837"/>
              <a:chExt cx="9810182" cy="713213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36086" y="-771837"/>
                <a:ext cx="9810182" cy="713213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19711892">
                <a:off x="1999820" y="80898"/>
                <a:ext cx="2702805" cy="44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dirty="0" smtClean="0"/>
                  <a:t>ABC COMPANY</a:t>
                </a:r>
                <a:endParaRPr lang="en-US" sz="4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27773" y="711669"/>
              <a:ext cx="118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Company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393120"/>
      </p:ext>
    </p:extLst>
  </p:cSld>
  <p:clrMapOvr>
    <a:masterClrMapping/>
  </p:clrMapOvr>
  <p:transition spd="slow" advTm="10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1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13" tmFilter="0, 0; 0.125,0.2665; 0.25,0.4; 0.375,0.465; 0.5,0.5;  0.625,0.535; 0.75,0.6; 0.875,0.7335; 1,1">
                                          <p:stCondLst>
                                            <p:cond delay="91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7" tmFilter="0, 0; 0.125,0.2665; 0.25,0.4; 0.375,0.465; 0.5,0.5;  0.625,0.535; 0.75,0.6; 0.875,0.7335; 1,1">
                                          <p:stCondLst>
                                            <p:cond delay="1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6" tmFilter="0, 0; 0.125,0.2665; 0.25,0.4; 0.375,0.465; 0.5,0.5;  0.625,0.535; 0.75,0.6; 0.875,0.7335; 1,1">
                                          <p:stCondLst>
                                            <p:cond delay="227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36">
                                          <p:stCondLst>
                                            <p:cond delay="89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228" decel="50000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36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228" decel="50000">
                                          <p:stCondLst>
                                            <p:cond delay="184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36">
                                          <p:stCondLst>
                                            <p:cond delay="225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228" decel="50000">
                                          <p:stCondLst>
                                            <p:cond delay="229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36">
                                          <p:stCondLst>
                                            <p:cond delay="248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228" decel="50000">
                                          <p:stCondLst>
                                            <p:cond delay="25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31</cp:revision>
  <dcterms:created xsi:type="dcterms:W3CDTF">2021-04-06T22:11:06Z</dcterms:created>
  <dcterms:modified xsi:type="dcterms:W3CDTF">2021-04-19T00:57:24Z</dcterms:modified>
</cp:coreProperties>
</file>