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7496-71A2-4A72-B081-F0E9D2648B3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4296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r="9200" b="50000"/>
          <a:stretch/>
        </p:blipFill>
        <p:spPr>
          <a:xfrm>
            <a:off x="2127504" y="4876800"/>
            <a:ext cx="1682496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8375"/>
          <a:stretch/>
        </p:blipFill>
        <p:spPr>
          <a:xfrm>
            <a:off x="6772656" y="381000"/>
            <a:ext cx="618744" cy="1716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8" t="4000" r="10448" b="7734"/>
          <a:stretch/>
        </p:blipFill>
        <p:spPr>
          <a:xfrm>
            <a:off x="7868033" y="5197797"/>
            <a:ext cx="495300" cy="1584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63263" b="50000"/>
          <a:stretch/>
        </p:blipFill>
        <p:spPr>
          <a:xfrm>
            <a:off x="4724400" y="5179510"/>
            <a:ext cx="863057" cy="164639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5801" y="76200"/>
            <a:ext cx="1752599" cy="1412097"/>
            <a:chOff x="457201" y="381000"/>
            <a:chExt cx="1752599" cy="14120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457200"/>
              <a:ext cx="1752599" cy="133589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62000" y="381000"/>
              <a:ext cx="1070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ABC Company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62600" y="152400"/>
            <a:ext cx="1724511" cy="1322919"/>
            <a:chOff x="3762600" y="152400"/>
            <a:chExt cx="1724511" cy="13229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00" y="219456"/>
              <a:ext cx="1647600" cy="125586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114800" y="152400"/>
              <a:ext cx="13723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XYZ </a:t>
              </a:r>
              <a:r>
                <a:rPr lang="en-US" sz="1200" dirty="0"/>
                <a:t>Company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" y="2057400"/>
            <a:ext cx="914400" cy="1905000"/>
            <a:chOff x="838200" y="1752600"/>
            <a:chExt cx="914400" cy="2057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6" r="69789"/>
            <a:stretch/>
          </p:blipFill>
          <p:spPr>
            <a:xfrm>
              <a:off x="838200" y="1752600"/>
              <a:ext cx="685800" cy="197602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200" y="3533001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Customer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14800" y="2057400"/>
            <a:ext cx="1156311" cy="1828800"/>
            <a:chOff x="3996489" y="1788101"/>
            <a:chExt cx="1108911" cy="20218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r="63263" b="50000"/>
            <a:stretch/>
          </p:blipFill>
          <p:spPr>
            <a:xfrm>
              <a:off x="3996489" y="1788101"/>
              <a:ext cx="998621" cy="1905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067400" y="3533001"/>
              <a:ext cx="103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Salesman</a:t>
              </a:r>
              <a:endParaRPr lang="en-US" sz="1200" dirty="0"/>
            </a:p>
          </p:txBody>
        </p:sp>
      </p:grpSp>
      <p:sp>
        <p:nvSpPr>
          <p:cNvPr id="19" name="Down Arrow 18"/>
          <p:cNvSpPr/>
          <p:nvPr/>
        </p:nvSpPr>
        <p:spPr>
          <a:xfrm>
            <a:off x="1293395" y="1527222"/>
            <a:ext cx="3068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17595" y="1511895"/>
            <a:ext cx="3068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623847" y="4002764"/>
            <a:ext cx="344905" cy="64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5828297" y="861583"/>
            <a:ext cx="3068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43000" y="4267200"/>
            <a:ext cx="10668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026921" y="2057400"/>
            <a:ext cx="1935479" cy="684748"/>
            <a:chOff x="1721639" y="2209800"/>
            <a:chExt cx="1935479" cy="684748"/>
          </a:xfrm>
        </p:grpSpPr>
        <p:sp>
          <p:nvSpPr>
            <p:cNvPr id="24" name="Notched Right Arrow 23"/>
            <p:cNvSpPr/>
            <p:nvPr/>
          </p:nvSpPr>
          <p:spPr>
            <a:xfrm rot="10800000">
              <a:off x="1721639" y="2550123"/>
              <a:ext cx="1905000" cy="344425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35479" y="2209800"/>
              <a:ext cx="17216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Introduce the company and gathers the query</a:t>
              </a:r>
              <a:endParaRPr lang="en-US" sz="11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35480" y="2918932"/>
            <a:ext cx="2179320" cy="716723"/>
            <a:chOff x="1658112" y="2918932"/>
            <a:chExt cx="2179320" cy="716723"/>
          </a:xfrm>
        </p:grpSpPr>
        <p:sp>
          <p:nvSpPr>
            <p:cNvPr id="26" name="Notched Right Arrow 25"/>
            <p:cNvSpPr/>
            <p:nvPr/>
          </p:nvSpPr>
          <p:spPr>
            <a:xfrm>
              <a:off x="1832810" y="3291230"/>
              <a:ext cx="1905000" cy="344425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8112" y="2918932"/>
              <a:ext cx="21793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Finalize the product price and accepts the quotation and give PO</a:t>
              </a:r>
              <a:endParaRPr lang="en-US" sz="11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2901" y="1981199"/>
            <a:ext cx="800099" cy="1724719"/>
            <a:chOff x="342901" y="1981199"/>
            <a:chExt cx="800099" cy="1724719"/>
          </a:xfrm>
        </p:grpSpPr>
        <p:sp>
          <p:nvSpPr>
            <p:cNvPr id="32" name="Left Brace 31"/>
            <p:cNvSpPr/>
            <p:nvPr/>
          </p:nvSpPr>
          <p:spPr>
            <a:xfrm>
              <a:off x="762000" y="1981199"/>
              <a:ext cx="381000" cy="172471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1" y="2694801"/>
              <a:ext cx="495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</a:t>
              </a:r>
              <a:r>
                <a:rPr lang="en-US" sz="1200" b="1" dirty="0" smtClean="0"/>
                <a:t>ead</a:t>
              </a:r>
              <a:endParaRPr lang="en-US" sz="12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56107" y="2097025"/>
            <a:ext cx="1526635" cy="1103376"/>
            <a:chOff x="5156107" y="2097025"/>
            <a:chExt cx="1526635" cy="1103376"/>
          </a:xfrm>
        </p:grpSpPr>
        <p:sp>
          <p:nvSpPr>
            <p:cNvPr id="33" name="TextBox 32"/>
            <p:cNvSpPr txBox="1"/>
            <p:nvPr/>
          </p:nvSpPr>
          <p:spPr>
            <a:xfrm>
              <a:off x="5562600" y="2514600"/>
              <a:ext cx="1120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</a:t>
              </a:r>
              <a:r>
                <a:rPr lang="en-US" sz="1200" b="1" dirty="0" smtClean="0"/>
                <a:t>pportunity</a:t>
              </a:r>
              <a:endParaRPr lang="en-US" sz="1200" b="1" dirty="0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5156107" y="2097025"/>
              <a:ext cx="458724" cy="11033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85900" y="4800600"/>
            <a:ext cx="876300" cy="1905000"/>
            <a:chOff x="1485900" y="4800600"/>
            <a:chExt cx="876300" cy="1905000"/>
          </a:xfrm>
        </p:grpSpPr>
        <p:sp>
          <p:nvSpPr>
            <p:cNvPr id="36" name="Left Brace 35"/>
            <p:cNvSpPr/>
            <p:nvPr/>
          </p:nvSpPr>
          <p:spPr>
            <a:xfrm>
              <a:off x="1905000" y="4800600"/>
              <a:ext cx="457200" cy="1905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85900" y="5617833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Dea</a:t>
              </a:r>
              <a:r>
                <a:rPr lang="en-US" sz="1200" b="1" dirty="0"/>
                <a:t>l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315200" y="429399"/>
            <a:ext cx="1028700" cy="1475601"/>
            <a:chOff x="7315200" y="429399"/>
            <a:chExt cx="1028700" cy="1475601"/>
          </a:xfrm>
        </p:grpSpPr>
        <p:sp>
          <p:nvSpPr>
            <p:cNvPr id="38" name="Right Brace 37"/>
            <p:cNvSpPr/>
            <p:nvPr/>
          </p:nvSpPr>
          <p:spPr>
            <a:xfrm>
              <a:off x="7315200" y="429399"/>
              <a:ext cx="342900" cy="14756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20000" y="1018401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Account</a:t>
              </a:r>
              <a:endParaRPr lang="en-US" sz="1200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13041" y="5197797"/>
            <a:ext cx="886968" cy="1501139"/>
            <a:chOff x="8313041" y="5197797"/>
            <a:chExt cx="886968" cy="1501139"/>
          </a:xfrm>
        </p:grpSpPr>
        <p:sp>
          <p:nvSpPr>
            <p:cNvPr id="42" name="Right Brace 41"/>
            <p:cNvSpPr/>
            <p:nvPr/>
          </p:nvSpPr>
          <p:spPr>
            <a:xfrm>
              <a:off x="8313041" y="5197797"/>
              <a:ext cx="229362" cy="1501139"/>
            </a:xfrm>
            <a:prstGeom prst="rightBrace">
              <a:avLst>
                <a:gd name="adj1" fmla="val 8333"/>
                <a:gd name="adj2" fmla="val 491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94776" y="5782056"/>
              <a:ext cx="705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Contact</a:t>
              </a:r>
              <a:endParaRPr lang="en-US" sz="12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37961" y="5486400"/>
            <a:ext cx="1330072" cy="276999"/>
            <a:chOff x="6537961" y="5486400"/>
            <a:chExt cx="1330072" cy="276999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537961" y="5695950"/>
              <a:ext cx="1330072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907529" y="5486400"/>
              <a:ext cx="560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query</a:t>
              </a:r>
              <a:endParaRPr lang="en-US" sz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7000" y="6172200"/>
            <a:ext cx="1594104" cy="276999"/>
            <a:chOff x="6477000" y="6172200"/>
            <a:chExt cx="1594104" cy="27699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6537960" y="6428233"/>
              <a:ext cx="1443990" cy="8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flipH="1">
              <a:off x="6477000" y="6172200"/>
              <a:ext cx="1594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Refers(XYZ Company)</a:t>
              </a:r>
              <a:endParaRPr lang="en-US" sz="1200" dirty="0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8375"/>
          <a:stretch/>
        </p:blipFill>
        <p:spPr>
          <a:xfrm>
            <a:off x="5939028" y="5179510"/>
            <a:ext cx="618744" cy="171602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5006113" y="4585761"/>
            <a:ext cx="3283841" cy="612036"/>
            <a:chOff x="5142738" y="4457699"/>
            <a:chExt cx="3170303" cy="763873"/>
          </a:xfrm>
        </p:grpSpPr>
        <p:sp>
          <p:nvSpPr>
            <p:cNvPr id="60" name="U-Turn Arrow 59"/>
            <p:cNvSpPr/>
            <p:nvPr/>
          </p:nvSpPr>
          <p:spPr>
            <a:xfrm>
              <a:off x="5142738" y="4457699"/>
              <a:ext cx="3170303" cy="763873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1" y="4643735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Introduce the company and gathers the query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7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40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20</cp:revision>
  <dcterms:created xsi:type="dcterms:W3CDTF">2021-04-09T15:41:47Z</dcterms:created>
  <dcterms:modified xsi:type="dcterms:W3CDTF">2021-04-19T01:28:59Z</dcterms:modified>
</cp:coreProperties>
</file>