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13" r:id="rId1"/>
    <p:sldMasterId id="2147484567" r:id="rId2"/>
    <p:sldMasterId id="2147484603" r:id="rId3"/>
  </p:sldMasterIdLst>
  <p:sldIdLst>
    <p:sldId id="256" r:id="rId4"/>
    <p:sldId id="257" r:id="rId5"/>
    <p:sldId id="258" r:id="rId6"/>
    <p:sldId id="261" r:id="rId7"/>
    <p:sldId id="259"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1D8263-F596-4DEE-BD07-95736BF3A88B}"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1949386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1939087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188012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3062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226562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D1D8263-F596-4DEE-BD07-95736BF3A88B}" type="datetimeFigureOut">
              <a:rPr lang="en-US" smtClean="0"/>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1989730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D1D8263-F596-4DEE-BD07-95736BF3A88B}" type="datetimeFigureOut">
              <a:rPr lang="en-US" smtClean="0"/>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887199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D8263-F596-4DEE-BD07-95736BF3A88B}"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183339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D8263-F596-4DEE-BD07-95736BF3A88B}"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6205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1D8263-F596-4DEE-BD07-95736BF3A88B}"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926830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D8263-F596-4DEE-BD07-95736BF3A88B}"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1977830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D8263-F596-4DEE-BD07-95736BF3A88B}"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1532822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1D8263-F596-4DEE-BD07-95736BF3A88B}"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7032802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1D8263-F596-4DEE-BD07-95736BF3A88B}"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13841692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1D8263-F596-4DEE-BD07-95736BF3A88B}" type="datetimeFigureOut">
              <a:rPr lang="en-US" smtClean="0"/>
              <a:t>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9595088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1D8263-F596-4DEE-BD07-95736BF3A88B}" type="datetimeFigureOut">
              <a:rPr lang="en-US" smtClean="0"/>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9033956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D1D8263-F596-4DEE-BD07-95736BF3A88B}" type="datetimeFigureOut">
              <a:rPr lang="en-US" smtClean="0"/>
              <a:t>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1895039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4140531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6343745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279101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2209124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3408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1D8263-F596-4DEE-BD07-95736BF3A88B}"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2861782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13756178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D1D8263-F596-4DEE-BD07-95736BF3A88B}" type="datetimeFigureOut">
              <a:rPr lang="en-US" smtClean="0"/>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961205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D1D8263-F596-4DEE-BD07-95736BF3A88B}" type="datetimeFigureOut">
              <a:rPr lang="en-US" smtClean="0"/>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401648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D8263-F596-4DEE-BD07-95736BF3A88B}"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674783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D8263-F596-4DEE-BD07-95736BF3A88B}"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2519630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1D8263-F596-4DEE-BD07-95736BF3A88B}"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0118302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D8263-F596-4DEE-BD07-95736BF3A88B}"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0964233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1D8263-F596-4DEE-BD07-95736BF3A88B}"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41614552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1D8263-F596-4DEE-BD07-95736BF3A88B}"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30698408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1D8263-F596-4DEE-BD07-95736BF3A88B}" type="datetimeFigureOut">
              <a:rPr lang="en-US" smtClean="0"/>
              <a:t>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373038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1D8263-F596-4DEE-BD07-95736BF3A88B}"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8121589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1D8263-F596-4DEE-BD07-95736BF3A88B}" type="datetimeFigureOut">
              <a:rPr lang="en-US" smtClean="0"/>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3813983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D1D8263-F596-4DEE-BD07-95736BF3A88B}" type="datetimeFigureOut">
              <a:rPr lang="en-US" smtClean="0"/>
              <a:t>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4609133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10058276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6492843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3065580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649987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56905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9999935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D1D8263-F596-4DEE-BD07-95736BF3A88B}" type="datetimeFigureOut">
              <a:rPr lang="en-US" smtClean="0"/>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8972295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D1D8263-F596-4DEE-BD07-95736BF3A88B}" type="datetimeFigureOut">
              <a:rPr lang="en-US" smtClean="0"/>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523520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1D8263-F596-4DEE-BD07-95736BF3A88B}" type="datetimeFigureOut">
              <a:rPr lang="en-US" smtClean="0"/>
              <a:t>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9231358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D8263-F596-4DEE-BD07-95736BF3A88B}"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36683689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D8263-F596-4DEE-BD07-95736BF3A88B}"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29475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1D8263-F596-4DEE-BD07-95736BF3A88B}" type="datetimeFigureOut">
              <a:rPr lang="en-US" smtClean="0"/>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298589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D1D8263-F596-4DEE-BD07-95736BF3A88B}" type="datetimeFigureOut">
              <a:rPr lang="en-US" smtClean="0"/>
              <a:t>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61137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764289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D8263-F596-4DEE-BD07-95736BF3A88B}"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751C-843E-4454-A827-371890AAC49A}" type="slidenum">
              <a:rPr lang="en-US" smtClean="0"/>
              <a:t>‹#›</a:t>
            </a:fld>
            <a:endParaRPr lang="en-US"/>
          </a:p>
        </p:txBody>
      </p:sp>
    </p:spTree>
    <p:extLst>
      <p:ext uri="{BB962C8B-B14F-4D97-AF65-F5344CB8AC3E}">
        <p14:creationId xmlns:p14="http://schemas.microsoft.com/office/powerpoint/2010/main" val="97940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D1D8263-F596-4DEE-BD07-95736BF3A88B}" type="datetimeFigureOut">
              <a:rPr lang="en-US" smtClean="0"/>
              <a:t>1/20/2023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5D5751C-843E-4454-A827-371890AAC49A}" type="slidenum">
              <a:rPr lang="en-US" smtClean="0"/>
              <a:t>‹#›</a:t>
            </a:fld>
            <a:endParaRPr lang="en-US"/>
          </a:p>
        </p:txBody>
      </p:sp>
    </p:spTree>
    <p:extLst>
      <p:ext uri="{BB962C8B-B14F-4D97-AF65-F5344CB8AC3E}">
        <p14:creationId xmlns:p14="http://schemas.microsoft.com/office/powerpoint/2010/main" val="2825691399"/>
      </p:ext>
    </p:extLst>
  </p:cSld>
  <p:clrMap bg1="lt1" tx1="dk1" bg2="lt2" tx2="dk2" accent1="accent1" accent2="accent2" accent3="accent3" accent4="accent4" accent5="accent5" accent6="accent6" hlink="hlink" folHlink="folHlink"/>
  <p:sldLayoutIdLst>
    <p:sldLayoutId id="2147484514" r:id="rId1"/>
    <p:sldLayoutId id="2147484515" r:id="rId2"/>
    <p:sldLayoutId id="2147484516" r:id="rId3"/>
    <p:sldLayoutId id="2147484517" r:id="rId4"/>
    <p:sldLayoutId id="2147484518" r:id="rId5"/>
    <p:sldLayoutId id="2147484519" r:id="rId6"/>
    <p:sldLayoutId id="2147484520" r:id="rId7"/>
    <p:sldLayoutId id="2147484521" r:id="rId8"/>
    <p:sldLayoutId id="2147484522" r:id="rId9"/>
    <p:sldLayoutId id="2147484523" r:id="rId10"/>
    <p:sldLayoutId id="2147484524" r:id="rId11"/>
    <p:sldLayoutId id="2147484525" r:id="rId12"/>
    <p:sldLayoutId id="2147484526" r:id="rId13"/>
    <p:sldLayoutId id="2147484527" r:id="rId14"/>
    <p:sldLayoutId id="2147484528" r:id="rId15"/>
    <p:sldLayoutId id="2147484529" r:id="rId16"/>
    <p:sldLayoutId id="214748453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D1D8263-F596-4DEE-BD07-95736BF3A88B}" type="datetimeFigureOut">
              <a:rPr lang="en-US" smtClean="0"/>
              <a:t>1/20/2023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5D5751C-843E-4454-A827-371890AAC49A}" type="slidenum">
              <a:rPr lang="en-US" smtClean="0"/>
              <a:t>‹#›</a:t>
            </a:fld>
            <a:endParaRPr lang="en-US"/>
          </a:p>
        </p:txBody>
      </p:sp>
    </p:spTree>
    <p:extLst>
      <p:ext uri="{BB962C8B-B14F-4D97-AF65-F5344CB8AC3E}">
        <p14:creationId xmlns:p14="http://schemas.microsoft.com/office/powerpoint/2010/main" val="2093178833"/>
      </p:ext>
    </p:extLst>
  </p:cSld>
  <p:clrMap bg1="lt1" tx1="dk1" bg2="lt2" tx2="dk2" accent1="accent1" accent2="accent2" accent3="accent3" accent4="accent4" accent5="accent5" accent6="accent6" hlink="hlink" folHlink="folHlink"/>
  <p:sldLayoutIdLst>
    <p:sldLayoutId id="2147484568" r:id="rId1"/>
    <p:sldLayoutId id="2147484569" r:id="rId2"/>
    <p:sldLayoutId id="2147484570" r:id="rId3"/>
    <p:sldLayoutId id="2147484571" r:id="rId4"/>
    <p:sldLayoutId id="2147484572" r:id="rId5"/>
    <p:sldLayoutId id="2147484573" r:id="rId6"/>
    <p:sldLayoutId id="2147484574" r:id="rId7"/>
    <p:sldLayoutId id="2147484575" r:id="rId8"/>
    <p:sldLayoutId id="2147484576" r:id="rId9"/>
    <p:sldLayoutId id="2147484577" r:id="rId10"/>
    <p:sldLayoutId id="2147484578" r:id="rId11"/>
    <p:sldLayoutId id="2147484579" r:id="rId12"/>
    <p:sldLayoutId id="2147484580" r:id="rId13"/>
    <p:sldLayoutId id="2147484581" r:id="rId14"/>
    <p:sldLayoutId id="2147484582" r:id="rId15"/>
    <p:sldLayoutId id="2147484583" r:id="rId16"/>
    <p:sldLayoutId id="214748458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D1D8263-F596-4DEE-BD07-95736BF3A88B}" type="datetimeFigureOut">
              <a:rPr lang="en-US" smtClean="0"/>
              <a:t>1/20/2023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5D5751C-843E-4454-A827-371890AAC49A}" type="slidenum">
              <a:rPr lang="en-US" smtClean="0"/>
              <a:t>‹#›</a:t>
            </a:fld>
            <a:endParaRPr lang="en-US"/>
          </a:p>
        </p:txBody>
      </p:sp>
    </p:spTree>
    <p:extLst>
      <p:ext uri="{BB962C8B-B14F-4D97-AF65-F5344CB8AC3E}">
        <p14:creationId xmlns:p14="http://schemas.microsoft.com/office/powerpoint/2010/main" val="3218085054"/>
      </p:ext>
    </p:extLst>
  </p:cSld>
  <p:clrMap bg1="lt1" tx1="dk1" bg2="lt2" tx2="dk2" accent1="accent1" accent2="accent2" accent3="accent3" accent4="accent4" accent5="accent5" accent6="accent6" hlink="hlink" folHlink="folHlink"/>
  <p:sldLayoutIdLst>
    <p:sldLayoutId id="2147484604" r:id="rId1"/>
    <p:sldLayoutId id="2147484605" r:id="rId2"/>
    <p:sldLayoutId id="2147484606" r:id="rId3"/>
    <p:sldLayoutId id="2147484607" r:id="rId4"/>
    <p:sldLayoutId id="2147484608" r:id="rId5"/>
    <p:sldLayoutId id="2147484609" r:id="rId6"/>
    <p:sldLayoutId id="2147484610" r:id="rId7"/>
    <p:sldLayoutId id="2147484611" r:id="rId8"/>
    <p:sldLayoutId id="2147484612" r:id="rId9"/>
    <p:sldLayoutId id="2147484613" r:id="rId10"/>
    <p:sldLayoutId id="2147484614" r:id="rId11"/>
    <p:sldLayoutId id="2147484615" r:id="rId12"/>
    <p:sldLayoutId id="2147484616" r:id="rId13"/>
    <p:sldLayoutId id="2147484617" r:id="rId14"/>
    <p:sldLayoutId id="2147484618" r:id="rId15"/>
    <p:sldLayoutId id="2147484619" r:id="rId16"/>
    <p:sldLayoutId id="214748462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981891" y="822960"/>
            <a:ext cx="9585960" cy="5394959"/>
          </a:xfrm>
        </p:spPr>
        <p:txBody>
          <a:bodyPr>
            <a:normAutofit/>
          </a:bodyPr>
          <a:lstStyle/>
          <a:p>
            <a:pPr algn="ctr"/>
            <a:r>
              <a:rPr lang="en-US" sz="3600" b="1" u="sng" dirty="0" smtClean="0">
                <a:solidFill>
                  <a:srgbClr val="FFC000"/>
                </a:solidFill>
                <a:latin typeface="Algerian" panose="04020705040A02060702" pitchFamily="82" charset="0"/>
              </a:rPr>
              <a:t/>
            </a:r>
            <a:br>
              <a:rPr lang="en-US" sz="3600" b="1" u="sng" dirty="0" smtClean="0">
                <a:solidFill>
                  <a:srgbClr val="FFC000"/>
                </a:solidFill>
                <a:latin typeface="Algerian" panose="04020705040A02060702" pitchFamily="82" charset="0"/>
              </a:rPr>
            </a:br>
            <a:r>
              <a:rPr lang="en-US" sz="3600" b="1" u="sng" dirty="0" smtClean="0">
                <a:solidFill>
                  <a:srgbClr val="C00000"/>
                </a:solidFill>
                <a:latin typeface="Algerian" panose="04020705040A02060702" pitchFamily="82" charset="0"/>
              </a:rPr>
              <a:t>Name</a:t>
            </a:r>
            <a:r>
              <a:rPr lang="en-US" sz="3600" dirty="0" smtClean="0">
                <a:solidFill>
                  <a:srgbClr val="C00000"/>
                </a:solidFill>
                <a:latin typeface="Algerian" panose="04020705040A02060702" pitchFamily="82" charset="0"/>
              </a:rPr>
              <a:t>  </a:t>
            </a:r>
            <a:r>
              <a:rPr lang="en-US" sz="3600" dirty="0">
                <a:solidFill>
                  <a:srgbClr val="C00000"/>
                </a:solidFill>
                <a:latin typeface="Algerian" panose="04020705040A02060702" pitchFamily="82" charset="0"/>
              </a:rPr>
              <a:t>–</a:t>
            </a:r>
            <a:r>
              <a:rPr lang="en-US" sz="3600" dirty="0" smtClean="0">
                <a:latin typeface="Algerian" panose="04020705040A02060702" pitchFamily="82" charset="0"/>
              </a:rPr>
              <a:t> </a:t>
            </a:r>
            <a:r>
              <a:rPr lang="en-US" dirty="0" err="1">
                <a:solidFill>
                  <a:srgbClr val="00CC00"/>
                </a:solidFill>
                <a:latin typeface="Algerian" panose="04020705040A02060702" pitchFamily="82" charset="0"/>
              </a:rPr>
              <a:t>Tiwary</a:t>
            </a:r>
            <a:r>
              <a:rPr lang="en-US" dirty="0">
                <a:solidFill>
                  <a:srgbClr val="00CC00"/>
                </a:solidFill>
                <a:latin typeface="Algerian" panose="04020705040A02060702" pitchFamily="82" charset="0"/>
              </a:rPr>
              <a:t> </a:t>
            </a:r>
            <a:r>
              <a:rPr lang="en-US" dirty="0" err="1">
                <a:solidFill>
                  <a:srgbClr val="00CC00"/>
                </a:solidFill>
                <a:latin typeface="Algerian" panose="04020705040A02060702" pitchFamily="82" charset="0"/>
              </a:rPr>
              <a:t>Shivangi</a:t>
            </a:r>
            <a:r>
              <a:rPr lang="en-US" dirty="0">
                <a:solidFill>
                  <a:srgbClr val="00CC00"/>
                </a:solidFill>
                <a:latin typeface="Algerian" panose="04020705040A02060702" pitchFamily="82" charset="0"/>
              </a:rPr>
              <a:t> </a:t>
            </a:r>
            <a:r>
              <a:rPr lang="en-US" dirty="0" err="1">
                <a:solidFill>
                  <a:srgbClr val="00CC00"/>
                </a:solidFill>
                <a:latin typeface="Algerian" panose="04020705040A02060702" pitchFamily="82" charset="0"/>
              </a:rPr>
              <a:t>Snehal</a:t>
            </a:r>
            <a:r>
              <a:rPr lang="en-US" dirty="0">
                <a:solidFill>
                  <a:srgbClr val="00CC00"/>
                </a:solidFill>
                <a:latin typeface="Algerian" panose="04020705040A02060702" pitchFamily="82" charset="0"/>
              </a:rPr>
              <a:t> </a:t>
            </a:r>
            <a:r>
              <a:rPr lang="en-US" sz="3600" dirty="0" smtClean="0">
                <a:solidFill>
                  <a:srgbClr val="0070C0"/>
                </a:solidFill>
                <a:latin typeface="Algerian" panose="04020705040A02060702" pitchFamily="82" charset="0"/>
              </a:rPr>
              <a:t/>
            </a:r>
            <a:br>
              <a:rPr lang="en-US" sz="3600" dirty="0" smtClean="0">
                <a:solidFill>
                  <a:srgbClr val="0070C0"/>
                </a:solidFill>
                <a:latin typeface="Algerian" panose="04020705040A02060702" pitchFamily="82" charset="0"/>
              </a:rPr>
            </a:br>
            <a:r>
              <a:rPr lang="en-US" sz="3600" b="1" u="sng" dirty="0">
                <a:solidFill>
                  <a:srgbClr val="C00000"/>
                </a:solidFill>
                <a:latin typeface="Algerian" panose="04020705040A02060702" pitchFamily="82" charset="0"/>
              </a:rPr>
              <a:t>Branch</a:t>
            </a:r>
            <a:r>
              <a:rPr lang="en-US" sz="3600" dirty="0" smtClean="0">
                <a:solidFill>
                  <a:srgbClr val="C00000"/>
                </a:solidFill>
                <a:latin typeface="Algerian" panose="04020705040A02060702" pitchFamily="82" charset="0"/>
              </a:rPr>
              <a:t> </a:t>
            </a:r>
            <a:r>
              <a:rPr lang="en-US" sz="3600" dirty="0">
                <a:solidFill>
                  <a:srgbClr val="C00000"/>
                </a:solidFill>
                <a:latin typeface="Algerian" panose="04020705040A02060702" pitchFamily="82" charset="0"/>
              </a:rPr>
              <a:t>–</a:t>
            </a:r>
            <a:r>
              <a:rPr lang="en-US" sz="3600" dirty="0" smtClean="0">
                <a:latin typeface="Algerian" panose="04020705040A02060702" pitchFamily="82" charset="0"/>
              </a:rPr>
              <a:t> </a:t>
            </a:r>
            <a:r>
              <a:rPr lang="en-US" dirty="0">
                <a:solidFill>
                  <a:srgbClr val="00CC00"/>
                </a:solidFill>
                <a:latin typeface="Algerian" panose="04020705040A02060702" pitchFamily="82" charset="0"/>
              </a:rPr>
              <a:t>Cyber Security Batch – Cs13</a:t>
            </a:r>
            <a:r>
              <a:rPr lang="en-US" sz="3600" dirty="0" smtClean="0">
                <a:latin typeface="Algerian" panose="04020705040A02060702" pitchFamily="82" charset="0"/>
              </a:rPr>
              <a:t/>
            </a:r>
            <a:br>
              <a:rPr lang="en-US" sz="3600" dirty="0" smtClean="0">
                <a:latin typeface="Algerian" panose="04020705040A02060702" pitchFamily="82" charset="0"/>
              </a:rPr>
            </a:br>
            <a:r>
              <a:rPr lang="en-US" sz="3600" b="1" u="sng" dirty="0">
                <a:solidFill>
                  <a:srgbClr val="C00000"/>
                </a:solidFill>
                <a:latin typeface="Algerian" panose="04020705040A02060702" pitchFamily="82" charset="0"/>
              </a:rPr>
              <a:t>Enrolment No. </a:t>
            </a:r>
            <a:r>
              <a:rPr lang="en-US" sz="3600" dirty="0" smtClean="0">
                <a:solidFill>
                  <a:srgbClr val="C00000"/>
                </a:solidFill>
                <a:latin typeface="Algerian" panose="04020705040A02060702" pitchFamily="82" charset="0"/>
              </a:rPr>
              <a:t>–</a:t>
            </a:r>
            <a:r>
              <a:rPr lang="en-US" sz="3600" dirty="0" smtClean="0">
                <a:latin typeface="Algerian" panose="04020705040A02060702" pitchFamily="82" charset="0"/>
              </a:rPr>
              <a:t> </a:t>
            </a:r>
            <a:r>
              <a:rPr lang="en-US" dirty="0">
                <a:solidFill>
                  <a:srgbClr val="00CC00"/>
                </a:solidFill>
                <a:latin typeface="Algerian" panose="04020705040A02060702" pitchFamily="82" charset="0"/>
              </a:rPr>
              <a:t>CS47</a:t>
            </a:r>
            <a:r>
              <a:rPr lang="en-US" sz="3600" dirty="0" smtClean="0">
                <a:latin typeface="Algerian" panose="04020705040A02060702" pitchFamily="82" charset="0"/>
              </a:rPr>
              <a:t/>
            </a:r>
            <a:br>
              <a:rPr lang="en-US" sz="3600" dirty="0" smtClean="0">
                <a:latin typeface="Algerian" panose="04020705040A02060702" pitchFamily="82" charset="0"/>
              </a:rPr>
            </a:br>
            <a:r>
              <a:rPr lang="en-US" sz="3600" b="1" u="sng" dirty="0">
                <a:solidFill>
                  <a:srgbClr val="C00000"/>
                </a:solidFill>
                <a:latin typeface="Algerian" panose="04020705040A02060702" pitchFamily="82" charset="0"/>
              </a:rPr>
              <a:t>Problem ID:</a:t>
            </a:r>
            <a:r>
              <a:rPr lang="en-US" sz="3600" dirty="0" smtClean="0">
                <a:latin typeface="Algerian" panose="04020705040A02060702" pitchFamily="82" charset="0"/>
              </a:rPr>
              <a:t> </a:t>
            </a:r>
            <a:r>
              <a:rPr lang="en-US" dirty="0">
                <a:solidFill>
                  <a:srgbClr val="00CC00"/>
                </a:solidFill>
                <a:latin typeface="Algerian" panose="04020705040A02060702" pitchFamily="82" charset="0"/>
              </a:rPr>
              <a:t>062 </a:t>
            </a:r>
            <a:r>
              <a:rPr lang="en-US" sz="3600" dirty="0" smtClean="0">
                <a:latin typeface="Algerian" panose="04020705040A02060702" pitchFamily="82" charset="0"/>
              </a:rPr>
              <a:t/>
            </a:r>
            <a:br>
              <a:rPr lang="en-US" sz="3600" dirty="0" smtClean="0">
                <a:latin typeface="Algerian" panose="04020705040A02060702" pitchFamily="82" charset="0"/>
              </a:rPr>
            </a:br>
            <a:r>
              <a:rPr lang="en-US" sz="3600" b="1" u="sng" dirty="0">
                <a:solidFill>
                  <a:srgbClr val="C00000"/>
                </a:solidFill>
                <a:latin typeface="Algerian" panose="04020705040A02060702" pitchFamily="82" charset="0"/>
              </a:rPr>
              <a:t>Name of the Department : </a:t>
            </a:r>
            <a:r>
              <a:rPr lang="en-US" dirty="0">
                <a:solidFill>
                  <a:srgbClr val="00CC00"/>
                </a:solidFill>
                <a:latin typeface="Algerian" panose="04020705040A02060702" pitchFamily="82" charset="0"/>
              </a:rPr>
              <a:t>General Administration Department</a:t>
            </a:r>
          </a:p>
        </p:txBody>
      </p:sp>
    </p:spTree>
    <p:extLst>
      <p:ext uri="{BB962C8B-B14F-4D97-AF65-F5344CB8AC3E}">
        <p14:creationId xmlns:p14="http://schemas.microsoft.com/office/powerpoint/2010/main" val="378070355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070" y="697257"/>
            <a:ext cx="9567698" cy="1540617"/>
          </a:xfrm>
        </p:spPr>
        <p:txBody>
          <a:bodyPr>
            <a:normAutofit/>
          </a:bodyPr>
          <a:lstStyle/>
          <a:p>
            <a:pPr algn="ctr"/>
            <a:r>
              <a:rPr lang="en-US" sz="3200" b="1" u="sng" dirty="0" smtClean="0">
                <a:solidFill>
                  <a:srgbClr val="C00000"/>
                </a:solidFill>
                <a:latin typeface="Algerian" panose="04020705040A02060702" pitchFamily="82" charset="0"/>
              </a:rPr>
              <a:t>Employee Happiness And Welfare System!</a:t>
            </a:r>
            <a:endParaRPr lang="en-US" sz="3200" b="1" u="sng" dirty="0">
              <a:solidFill>
                <a:srgbClr val="C00000"/>
              </a:solidFill>
              <a:latin typeface="Algerian" panose="04020705040A02060702" pitchFamily="82" charset="0"/>
            </a:endParaRPr>
          </a:p>
        </p:txBody>
      </p:sp>
      <p:sp>
        <p:nvSpPr>
          <p:cNvPr id="3" name="Content Placeholder 2"/>
          <p:cNvSpPr>
            <a:spLocks noGrp="1"/>
          </p:cNvSpPr>
          <p:nvPr>
            <p:ph sz="quarter" idx="13"/>
          </p:nvPr>
        </p:nvSpPr>
        <p:spPr>
          <a:xfrm>
            <a:off x="760693" y="2331033"/>
            <a:ext cx="10796874" cy="4274304"/>
          </a:xfrm>
        </p:spPr>
        <p:txBody>
          <a:bodyPr>
            <a:noAutofit/>
          </a:bodyPr>
          <a:lstStyle/>
          <a:p>
            <a:pPr>
              <a:buFont typeface="Wingdings" panose="05000000000000000000" pitchFamily="2" charset="2"/>
              <a:buChar char="Ø"/>
            </a:pPr>
            <a:r>
              <a:rPr lang="en-US" sz="1600" dirty="0" smtClean="0">
                <a:solidFill>
                  <a:srgbClr val="00B050"/>
                </a:solidFill>
                <a:latin typeface="Algerian" panose="04020705040A02060702" pitchFamily="82" charset="0"/>
              </a:rPr>
              <a:t>Welcome to the Employee Happiness and Welfare System! </a:t>
            </a:r>
          </a:p>
          <a:p>
            <a:pPr>
              <a:buFont typeface="Wingdings" panose="05000000000000000000" pitchFamily="2" charset="2"/>
              <a:buChar char="Ø"/>
            </a:pPr>
            <a:r>
              <a:rPr lang="en-US" sz="1600" dirty="0" smtClean="0">
                <a:solidFill>
                  <a:srgbClr val="00B050"/>
                </a:solidFill>
                <a:latin typeface="Algerian" panose="04020705040A02060702" pitchFamily="82" charset="0"/>
              </a:rPr>
              <a:t>We are committed to providing a comprehensive system to help improve employee morale and satisfaction. By providing a platform for employees to track and manage their happiness and welfare, we strive to create a healthy and productive work environment. </a:t>
            </a:r>
          </a:p>
          <a:p>
            <a:pPr>
              <a:buFont typeface="Wingdings" panose="05000000000000000000" pitchFamily="2" charset="2"/>
              <a:buChar char="Ø"/>
            </a:pPr>
            <a:r>
              <a:rPr lang="en-US" sz="1600" dirty="0" smtClean="0">
                <a:solidFill>
                  <a:srgbClr val="00B050"/>
                </a:solidFill>
                <a:latin typeface="Algerian" panose="04020705040A02060702" pitchFamily="82" charset="0"/>
              </a:rPr>
              <a:t>Our system allows employees to easily track their happiness and welfare, as well as access resources to improve their overall well-being. </a:t>
            </a:r>
          </a:p>
          <a:p>
            <a:pPr>
              <a:buFont typeface="Wingdings" panose="05000000000000000000" pitchFamily="2" charset="2"/>
              <a:buChar char="Ø"/>
            </a:pPr>
            <a:r>
              <a:rPr lang="en-US" sz="1600" dirty="0" smtClean="0">
                <a:solidFill>
                  <a:srgbClr val="00B050"/>
                </a:solidFill>
                <a:latin typeface="Algerian" panose="04020705040A02060702" pitchFamily="82" charset="0"/>
              </a:rPr>
              <a:t>We also provide tools such as surveys, forums, and activities to help employees engage and connect with each other. We are dedicated to helping employees find the balance between work and personal life and providing the support they need to be successful. </a:t>
            </a:r>
          </a:p>
          <a:p>
            <a:pPr>
              <a:buFont typeface="Wingdings" panose="05000000000000000000" pitchFamily="2" charset="2"/>
              <a:buChar char="Ø"/>
            </a:pPr>
            <a:r>
              <a:rPr lang="en-US" sz="1600" dirty="0" smtClean="0">
                <a:solidFill>
                  <a:srgbClr val="00B050"/>
                </a:solidFill>
                <a:latin typeface="Algerian" panose="04020705040A02060702" pitchFamily="82" charset="0"/>
              </a:rPr>
              <a:t>Thank you for choosing us to help you make your workplace a better place.</a:t>
            </a:r>
            <a:endParaRPr lang="en-US" sz="16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349259378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770915"/>
            <a:ext cx="10364451" cy="1596177"/>
          </a:xfrm>
        </p:spPr>
        <p:txBody>
          <a:bodyPr>
            <a:normAutofit/>
          </a:bodyPr>
          <a:lstStyle/>
          <a:p>
            <a:r>
              <a:rPr lang="en-US" sz="4800" b="1" u="sng" dirty="0">
                <a:solidFill>
                  <a:srgbClr val="C00000"/>
                </a:solidFill>
                <a:latin typeface="Algerian" panose="04020705040A02060702" pitchFamily="82" charset="0"/>
              </a:rPr>
              <a:t>Description</a:t>
            </a:r>
          </a:p>
        </p:txBody>
      </p:sp>
      <p:sp>
        <p:nvSpPr>
          <p:cNvPr id="3" name="Content Placeholder 2"/>
          <p:cNvSpPr>
            <a:spLocks noGrp="1"/>
          </p:cNvSpPr>
          <p:nvPr>
            <p:ph sz="quarter" idx="13"/>
          </p:nvPr>
        </p:nvSpPr>
        <p:spPr/>
        <p:txBody>
          <a:bodyPr>
            <a:normAutofit/>
          </a:bodyPr>
          <a:lstStyle/>
          <a:p>
            <a:pPr>
              <a:lnSpc>
                <a:spcPct val="130000"/>
              </a:lnSpc>
              <a:buFont typeface="Wingdings" panose="05000000000000000000" pitchFamily="2" charset="2"/>
              <a:buChar char="Ø"/>
            </a:pPr>
            <a:r>
              <a:rPr lang="en-US" dirty="0">
                <a:solidFill>
                  <a:srgbClr val="00B050"/>
                </a:solidFill>
                <a:latin typeface="Algerian" panose="04020705040A02060702" pitchFamily="82" charset="0"/>
              </a:rPr>
              <a:t>In current situation while doing official work, sometime employee passes through depression and anxiety due to heavy work load.</a:t>
            </a:r>
          </a:p>
          <a:p>
            <a:pPr>
              <a:lnSpc>
                <a:spcPct val="130000"/>
              </a:lnSpc>
              <a:buFont typeface="Wingdings" panose="05000000000000000000" pitchFamily="2" charset="2"/>
              <a:buChar char="Ø"/>
            </a:pPr>
            <a:r>
              <a:rPr lang="en-US" dirty="0">
                <a:solidFill>
                  <a:srgbClr val="00B050"/>
                </a:solidFill>
                <a:latin typeface="Algerian" panose="04020705040A02060702" pitchFamily="82" charset="0"/>
              </a:rPr>
              <a:t> Employees as a human being faces so many problems related to social, educational, health and so on. So there is a requirement of system which allows Group communication and sharing of information among the employees to help out one another and thus by increase in the happiness index of the employees and it will reflect automatically in his official work. </a:t>
            </a:r>
          </a:p>
        </p:txBody>
      </p:sp>
    </p:spTree>
    <p:extLst>
      <p:ext uri="{BB962C8B-B14F-4D97-AF65-F5344CB8AC3E}">
        <p14:creationId xmlns:p14="http://schemas.microsoft.com/office/powerpoint/2010/main" val="178637556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u="sng" dirty="0">
                <a:solidFill>
                  <a:srgbClr val="C00000"/>
                </a:solidFill>
                <a:latin typeface="Algerian" panose="04020705040A02060702" pitchFamily="82" charset="0"/>
              </a:rPr>
              <a:t>Outlook</a:t>
            </a:r>
            <a:r>
              <a:rPr lang="en-US" u="sng" dirty="0" smtClean="0">
                <a:latin typeface="Algerian" panose="04020705040A02060702" pitchFamily="82" charset="0"/>
              </a:rPr>
              <a:t> </a:t>
            </a:r>
            <a:r>
              <a:rPr lang="en-US" sz="4800" u="sng" dirty="0">
                <a:solidFill>
                  <a:srgbClr val="C00000"/>
                </a:solidFill>
                <a:latin typeface="Algerian" panose="04020705040A02060702" pitchFamily="82" charset="0"/>
              </a:rPr>
              <a:t>of</a:t>
            </a:r>
            <a:r>
              <a:rPr lang="en-US" u="sng" dirty="0" smtClean="0">
                <a:latin typeface="Algerian" panose="04020705040A02060702" pitchFamily="82" charset="0"/>
              </a:rPr>
              <a:t> </a:t>
            </a:r>
            <a:r>
              <a:rPr lang="en-US" sz="4800" u="sng" dirty="0">
                <a:solidFill>
                  <a:srgbClr val="C00000"/>
                </a:solidFill>
                <a:latin typeface="Algerian" panose="04020705040A02060702" pitchFamily="82" charset="0"/>
              </a:rPr>
              <a:t>our</a:t>
            </a:r>
            <a:r>
              <a:rPr lang="en-US" u="sng" dirty="0" smtClean="0">
                <a:latin typeface="Algerian" panose="04020705040A02060702" pitchFamily="82" charset="0"/>
              </a:rPr>
              <a:t> </a:t>
            </a:r>
            <a:r>
              <a:rPr lang="en-US" sz="4800" u="sng" dirty="0">
                <a:solidFill>
                  <a:srgbClr val="C00000"/>
                </a:solidFill>
                <a:latin typeface="Algerian" panose="04020705040A02060702" pitchFamily="82" charset="0"/>
              </a:rPr>
              <a:t>project</a:t>
            </a:r>
          </a:p>
        </p:txBody>
      </p:sp>
      <p:sp>
        <p:nvSpPr>
          <p:cNvPr id="3" name="Text Placeholder 2"/>
          <p:cNvSpPr>
            <a:spLocks noGrp="1"/>
          </p:cNvSpPr>
          <p:nvPr>
            <p:ph type="body" idx="1"/>
          </p:nvPr>
        </p:nvSpPr>
        <p:spPr/>
        <p:txBody>
          <a:bodyPr/>
          <a:lstStyle/>
          <a:p>
            <a:pPr algn="ctr"/>
            <a:r>
              <a:rPr lang="en-US" dirty="0" smtClean="0">
                <a:solidFill>
                  <a:srgbClr val="0070C0"/>
                </a:solidFill>
                <a:latin typeface="Algerian" panose="04020705040A02060702" pitchFamily="82" charset="0"/>
              </a:rPr>
              <a:t>impact</a:t>
            </a:r>
            <a:endParaRPr lang="en-US" dirty="0">
              <a:solidFill>
                <a:srgbClr val="0070C0"/>
              </a:solidFill>
              <a:latin typeface="Algerian" panose="04020705040A02060702" pitchFamily="82" charset="0"/>
            </a:endParaRPr>
          </a:p>
        </p:txBody>
      </p:sp>
      <p:sp>
        <p:nvSpPr>
          <p:cNvPr id="4" name="Content Placeholder 3"/>
          <p:cNvSpPr>
            <a:spLocks noGrp="1"/>
          </p:cNvSpPr>
          <p:nvPr>
            <p:ph sz="quarter" idx="13"/>
          </p:nvPr>
        </p:nvSpPr>
        <p:spPr/>
        <p:txBody>
          <a:bodyPr/>
          <a:lstStyle/>
          <a:p>
            <a:pPr>
              <a:buFont typeface="Wingdings" panose="05000000000000000000" pitchFamily="2" charset="2"/>
              <a:buChar char="Ø"/>
            </a:pPr>
            <a:r>
              <a:rPr lang="en-US" dirty="0">
                <a:solidFill>
                  <a:srgbClr val="00B050"/>
                </a:solidFill>
                <a:latin typeface="Algerian" panose="04020705040A02060702" pitchFamily="82" charset="0"/>
              </a:rPr>
              <a:t>It will increase the happiness index of the employees and thereby increasing their efficiency at work environment and thus objective of better service to public can be achieved easily</a:t>
            </a:r>
          </a:p>
          <a:p>
            <a:endParaRPr lang="en-US" dirty="0"/>
          </a:p>
        </p:txBody>
      </p:sp>
      <p:sp>
        <p:nvSpPr>
          <p:cNvPr id="5" name="Text Placeholder 4"/>
          <p:cNvSpPr>
            <a:spLocks noGrp="1"/>
          </p:cNvSpPr>
          <p:nvPr>
            <p:ph type="body" sz="quarter" idx="3"/>
          </p:nvPr>
        </p:nvSpPr>
        <p:spPr/>
        <p:txBody>
          <a:bodyPr/>
          <a:lstStyle/>
          <a:p>
            <a:pPr algn="ctr"/>
            <a:r>
              <a:rPr lang="en-US" dirty="0">
                <a:solidFill>
                  <a:srgbClr val="0070C0"/>
                </a:solidFill>
                <a:latin typeface="Algerian" panose="04020705040A02060702" pitchFamily="82" charset="0"/>
              </a:rPr>
              <a:t>scope</a:t>
            </a:r>
          </a:p>
        </p:txBody>
      </p:sp>
      <p:sp>
        <p:nvSpPr>
          <p:cNvPr id="6" name="Content Placeholder 5"/>
          <p:cNvSpPr>
            <a:spLocks noGrp="1"/>
          </p:cNvSpPr>
          <p:nvPr>
            <p:ph sz="quarter" idx="14"/>
          </p:nvPr>
        </p:nvSpPr>
        <p:spPr/>
        <p:txBody>
          <a:bodyPr/>
          <a:lstStyle/>
          <a:p>
            <a:pPr>
              <a:buFont typeface="Wingdings" panose="05000000000000000000" pitchFamily="2" charset="2"/>
              <a:buChar char="Ø"/>
            </a:pPr>
            <a:r>
              <a:rPr lang="en-US" dirty="0">
                <a:solidFill>
                  <a:srgbClr val="00B050"/>
                </a:solidFill>
                <a:latin typeface="Algerian" panose="04020705040A02060702" pitchFamily="82" charset="0"/>
              </a:rPr>
              <a:t>Help in time of emergency </a:t>
            </a:r>
          </a:p>
          <a:p>
            <a:pPr>
              <a:buFont typeface="Wingdings" panose="05000000000000000000" pitchFamily="2" charset="2"/>
              <a:buChar char="Ø"/>
            </a:pPr>
            <a:r>
              <a:rPr lang="en-US" dirty="0">
                <a:solidFill>
                  <a:srgbClr val="00B050"/>
                </a:solidFill>
                <a:latin typeface="Algerian" panose="04020705040A02060702" pitchFamily="82" charset="0"/>
              </a:rPr>
              <a:t>Easier to organize events, People with similar interest can contact each other easily. </a:t>
            </a:r>
          </a:p>
          <a:p>
            <a:pPr>
              <a:buFont typeface="Wingdings" panose="05000000000000000000" pitchFamily="2" charset="2"/>
              <a:buChar char="Ø"/>
            </a:pPr>
            <a:r>
              <a:rPr lang="en-US" dirty="0">
                <a:solidFill>
                  <a:srgbClr val="00B050"/>
                </a:solidFill>
                <a:latin typeface="Algerian" panose="04020705040A02060702" pitchFamily="82" charset="0"/>
              </a:rPr>
              <a:t>Reduces work load </a:t>
            </a:r>
          </a:p>
          <a:p>
            <a:pPr>
              <a:buFont typeface="Wingdings" panose="05000000000000000000" pitchFamily="2" charset="2"/>
              <a:buChar char="Ø"/>
            </a:pPr>
            <a:r>
              <a:rPr lang="en-US" dirty="0">
                <a:solidFill>
                  <a:srgbClr val="00B050"/>
                </a:solidFill>
                <a:latin typeface="Algerian" panose="04020705040A02060702" pitchFamily="82" charset="0"/>
              </a:rPr>
              <a:t>Provide academic guidance.</a:t>
            </a:r>
          </a:p>
          <a:p>
            <a:pPr>
              <a:buFont typeface="Wingdings" panose="05000000000000000000" pitchFamily="2" charset="2"/>
              <a:buChar char="Ø"/>
            </a:pPr>
            <a:endParaRPr lang="en-US" dirty="0">
              <a:solidFill>
                <a:srgbClr val="00B050"/>
              </a:solidFill>
            </a:endParaRPr>
          </a:p>
          <a:p>
            <a:endParaRPr lang="en-US" dirty="0"/>
          </a:p>
        </p:txBody>
      </p:sp>
    </p:spTree>
    <p:extLst>
      <p:ext uri="{BB962C8B-B14F-4D97-AF65-F5344CB8AC3E}">
        <p14:creationId xmlns:p14="http://schemas.microsoft.com/office/powerpoint/2010/main" val="39223865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a:solidFill>
                  <a:srgbClr val="C00000"/>
                </a:solidFill>
                <a:latin typeface="Algerian" panose="04020705040A02060702" pitchFamily="82" charset="0"/>
              </a:rPr>
              <a:t>obstacles</a:t>
            </a:r>
          </a:p>
        </p:txBody>
      </p:sp>
      <p:sp>
        <p:nvSpPr>
          <p:cNvPr id="3" name="Content Placeholder 2"/>
          <p:cNvSpPr>
            <a:spLocks noGrp="1"/>
          </p:cNvSpPr>
          <p:nvPr>
            <p:ph sz="quarter" idx="13"/>
          </p:nvPr>
        </p:nvSpPr>
        <p:spPr/>
        <p:txBody>
          <a:bodyPr>
            <a:normAutofit/>
          </a:bodyPr>
          <a:lstStyle/>
          <a:p>
            <a:pPr>
              <a:buFont typeface="Wingdings" panose="05000000000000000000" pitchFamily="2" charset="2"/>
              <a:buChar char="Ø"/>
            </a:pPr>
            <a:r>
              <a:rPr lang="en-US" sz="3600" dirty="0">
                <a:solidFill>
                  <a:srgbClr val="00B050"/>
                </a:solidFill>
                <a:latin typeface="Algerian" panose="04020705040A02060702" pitchFamily="82" charset="0"/>
              </a:rPr>
              <a:t>Lack of group communication </a:t>
            </a:r>
          </a:p>
          <a:p>
            <a:pPr>
              <a:buFont typeface="Wingdings" panose="05000000000000000000" pitchFamily="2" charset="2"/>
              <a:buChar char="Ø"/>
            </a:pPr>
            <a:r>
              <a:rPr lang="en-US" sz="3600" dirty="0">
                <a:solidFill>
                  <a:srgbClr val="00B050"/>
                </a:solidFill>
                <a:latin typeface="Algerian" panose="04020705040A02060702" pitchFamily="82" charset="0"/>
              </a:rPr>
              <a:t>Lack of curricular </a:t>
            </a:r>
            <a:r>
              <a:rPr lang="en-US" sz="3600" dirty="0" err="1">
                <a:solidFill>
                  <a:srgbClr val="00B050"/>
                </a:solidFill>
                <a:latin typeface="Algerian" panose="04020705040A02060702" pitchFamily="82" charset="0"/>
              </a:rPr>
              <a:t>activites</a:t>
            </a:r>
            <a:r>
              <a:rPr lang="en-US" sz="3600" dirty="0">
                <a:solidFill>
                  <a:srgbClr val="00B050"/>
                </a:solidFill>
                <a:latin typeface="Algerian" panose="04020705040A02060702" pitchFamily="82" charset="0"/>
              </a:rPr>
              <a:t> </a:t>
            </a:r>
          </a:p>
          <a:p>
            <a:pPr>
              <a:buFont typeface="Wingdings" panose="05000000000000000000" pitchFamily="2" charset="2"/>
              <a:buChar char="Ø"/>
            </a:pPr>
            <a:r>
              <a:rPr lang="en-US" sz="3600" dirty="0">
                <a:solidFill>
                  <a:srgbClr val="00B050"/>
                </a:solidFill>
                <a:latin typeface="Algerian" panose="04020705040A02060702" pitchFamily="82" charset="0"/>
              </a:rPr>
              <a:t>Time consuming </a:t>
            </a:r>
          </a:p>
          <a:p>
            <a:pPr>
              <a:buFont typeface="Wingdings" panose="05000000000000000000" pitchFamily="2" charset="2"/>
              <a:buChar char="Ø"/>
            </a:pPr>
            <a:r>
              <a:rPr lang="en-US" sz="3600" dirty="0">
                <a:solidFill>
                  <a:srgbClr val="00B050"/>
                </a:solidFill>
                <a:latin typeface="Algerian" panose="04020705040A02060702" pitchFamily="82" charset="0"/>
              </a:rPr>
              <a:t>Data storage </a:t>
            </a:r>
          </a:p>
        </p:txBody>
      </p:sp>
    </p:spTree>
    <p:extLst>
      <p:ext uri="{BB962C8B-B14F-4D97-AF65-F5344CB8AC3E}">
        <p14:creationId xmlns:p14="http://schemas.microsoft.com/office/powerpoint/2010/main" val="4158701672"/>
      </p:ext>
    </p:extLst>
  </p:cSld>
  <p:clrMapOvr>
    <a:masterClrMapping/>
  </p:clrMapOvr>
  <p:transition spd="slow">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837" y="2133600"/>
            <a:ext cx="10364451" cy="2743200"/>
          </a:xfrm>
        </p:spPr>
        <p:txBody>
          <a:bodyPr>
            <a:normAutofit/>
          </a:bodyPr>
          <a:lstStyle/>
          <a:p>
            <a:r>
              <a:rPr lang="en-US" sz="6600" b="1" u="sng" dirty="0" smtClean="0">
                <a:solidFill>
                  <a:srgbClr val="00B050"/>
                </a:solidFill>
                <a:latin typeface="Algerian" panose="04020705040A02060702" pitchFamily="82" charset="0"/>
              </a:rPr>
              <a:t>THANK YOU!</a:t>
            </a:r>
            <a:endParaRPr lang="en-US" sz="6600" b="1" u="sng"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2816951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1_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3.xml><?xml version="1.0" encoding="utf-8"?>
<a:theme xmlns:a="http://schemas.openxmlformats.org/drawingml/2006/main" name="2_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
  <TotalTime>13338</TotalTime>
  <Words>306</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6</vt:i4>
      </vt:variant>
    </vt:vector>
  </HeadingPairs>
  <TitlesOfParts>
    <vt:vector size="13" baseType="lpstr">
      <vt:lpstr>Algerian</vt:lpstr>
      <vt:lpstr>Arial</vt:lpstr>
      <vt:lpstr>Tw Cen MT</vt:lpstr>
      <vt:lpstr>Wingdings</vt:lpstr>
      <vt:lpstr>1_Droplet</vt:lpstr>
      <vt:lpstr>Droplet</vt:lpstr>
      <vt:lpstr>2_Droplet</vt:lpstr>
      <vt:lpstr> Name  – Tiwary Shivangi Snehal  Branch – Cyber Security Batch – Cs13 Enrolment No. – CS47 Problem ID: 062  Name of the Department : General Administration Department</vt:lpstr>
      <vt:lpstr>Employee Happiness And Welfare System!</vt:lpstr>
      <vt:lpstr>Description</vt:lpstr>
      <vt:lpstr>Outlook of our project</vt:lpstr>
      <vt:lpstr>obstacles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Tiwary Shivangi Snehal  Branch – Cyber Security Batch – Cs13 Enrolment No. – CS47 Problem ID: 062  Name of the Department : General Administration Department</dc:title>
  <dc:creator>admin</dc:creator>
  <cp:lastModifiedBy>admin</cp:lastModifiedBy>
  <cp:revision>22</cp:revision>
  <dcterms:created xsi:type="dcterms:W3CDTF">2023-01-11T05:34:16Z</dcterms:created>
  <dcterms:modified xsi:type="dcterms:W3CDTF">2023-01-20T11:57:35Z</dcterms:modified>
</cp:coreProperties>
</file>