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57" r:id="rId3"/>
    <p:sldId id="270" r:id="rId4"/>
    <p:sldId id="258" r:id="rId5"/>
    <p:sldId id="260" r:id="rId6"/>
    <p:sldId id="256" r:id="rId7"/>
    <p:sldId id="271" r:id="rId8"/>
    <p:sldId id="272" r:id="rId9"/>
    <p:sldId id="267" r:id="rId10"/>
    <p:sldId id="259" r:id="rId11"/>
    <p:sldId id="268" r:id="rId12"/>
    <p:sldId id="273" r:id="rId13"/>
    <p:sldId id="265" r:id="rId14"/>
    <p:sldId id="269" r:id="rId15"/>
    <p:sldId id="274" r:id="rId16"/>
    <p:sldId id="261" r:id="rId17"/>
    <p:sldId id="275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60"/>
            <p14:sldId id="256"/>
            <p14:sldId id="271"/>
            <p14:sldId id="272"/>
          </p14:sldIdLst>
        </p14:section>
        <p14:section name="EDA" id="{661D1B6F-E724-B143-ABDC-9F33F988C310}">
          <p14:sldIdLst>
            <p14:sldId id="267"/>
            <p14:sldId id="259"/>
          </p14:sldIdLst>
        </p14:section>
        <p14:section name="Models" id="{6A74665D-E742-8948-8B3D-564E51599AC3}">
          <p14:sldIdLst>
            <p14:sldId id="268"/>
            <p14:sldId id="273"/>
            <p14:sldId id="265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7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451"/>
  </p:normalViewPr>
  <p:slideViewPr>
    <p:cSldViewPr snapToGrid="0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b="1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Clustering</a:t>
            </a:r>
            <a:br>
              <a:rPr lang="en-US" sz="3600" dirty="0"/>
            </a:br>
            <a:r>
              <a:rPr lang="en-US" sz="3600" dirty="0" err="1"/>
              <a:t>kNN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 dirty="0"/>
              <a:t>Model accuracy comparison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Cost burden expanded definition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</a:rPr>
              <a:t>Centers for Medicare &amp; Medicaid Services (September 22, 2020). </a:t>
            </a:r>
            <a:r>
              <a:rPr lang="en-US" sz="2400" i="1">
                <a:latin typeface="Avenir Book"/>
              </a:rPr>
              <a:t>DATA USER’S GUIDE: PUBLIC USE FILE</a:t>
            </a:r>
            <a:r>
              <a:rPr lang="en-US" sz="240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6" y="811206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Area of 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80" y="2730623"/>
            <a:ext cx="3256787" cy="1698502"/>
          </a:xfrm>
        </p:spPr>
        <p:txBody>
          <a:bodyPr anchor="ctr">
            <a:normAutofit/>
          </a:bodyPr>
          <a:lstStyle/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2600" dirty="0"/>
              <a:t>Cost-Burden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1259822" y="2664309"/>
            <a:ext cx="3168340" cy="1764816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716DF-7597-E648-A058-A2D7945E936D}"/>
              </a:ext>
            </a:extLst>
          </p:cNvPr>
          <p:cNvSpPr txBox="1"/>
          <p:nvPr/>
        </p:nvSpPr>
        <p:spPr>
          <a:xfrm>
            <a:off x="5003953" y="21037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Defined as: </a:t>
            </a: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638" y="1192950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 for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8CB1F-E7EB-D945-ABE5-0ECF6C20A2B2}"/>
              </a:ext>
            </a:extLst>
          </p:cNvPr>
          <p:cNvSpPr txBox="1"/>
          <p:nvPr/>
        </p:nvSpPr>
        <p:spPr>
          <a:xfrm>
            <a:off x="1087287" y="3587883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Composite variable :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A713AF3-82D6-0C44-AE59-C084B12E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374" y="3214688"/>
            <a:ext cx="5825625" cy="20431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CC38E54A-A3F8-EE40-9F30-FB701DA2DC23}"/>
              </a:ext>
            </a:extLst>
          </p:cNvPr>
          <p:cNvSpPr txBox="1">
            <a:spLocks/>
          </p:cNvSpPr>
          <p:nvPr/>
        </p:nvSpPr>
        <p:spPr>
          <a:xfrm>
            <a:off x="7544663" y="858440"/>
            <a:ext cx="4002164" cy="74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Cost Burden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C6342-E039-564C-B56F-3C0F749F16AE}"/>
              </a:ext>
            </a:extLst>
          </p:cNvPr>
          <p:cNvSpPr txBox="1"/>
          <p:nvPr/>
        </p:nvSpPr>
        <p:spPr>
          <a:xfrm>
            <a:off x="1109642" y="226860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Indicated by variables: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5697223" cy="3143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365125"/>
            <a:ext cx="10515600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venir Light"/>
              </a:rPr>
              <a:t>Correlation Between Demographics and Problems with Access to Care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6B280B-68C9-4C63-8F33-9ACF55B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0513"/>
            <a:ext cx="7017657" cy="56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534</Words>
  <Application>Microsoft Macintosh PowerPoint</Application>
  <PresentationFormat>Widescreen</PresentationFormat>
  <Paragraphs>106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Book</vt:lpstr>
      <vt:lpstr>Avenir Light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Area of focus</vt:lpstr>
      <vt:lpstr>Target Variables for  </vt:lpstr>
      <vt:lpstr>Data Cleaning &amp; Pre-processing</vt:lpstr>
      <vt:lpstr>Feature Engineering</vt:lpstr>
      <vt:lpstr>Correlation Between Demographics and Problems with Access to Care</vt:lpstr>
      <vt:lpstr>Clustering kNN</vt:lpstr>
      <vt:lpstr>Model </vt:lpstr>
      <vt:lpstr>Model 2</vt:lpstr>
      <vt:lpstr>SVM Classification</vt:lpstr>
      <vt:lpstr>Model Evaluation </vt:lpstr>
      <vt:lpstr>Model Evaluation </vt:lpstr>
      <vt:lpstr>Conclusions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Catherine Richard</cp:lastModifiedBy>
  <cp:revision>21</cp:revision>
  <dcterms:created xsi:type="dcterms:W3CDTF">2021-02-09T18:21:07Z</dcterms:created>
  <dcterms:modified xsi:type="dcterms:W3CDTF">2021-02-23T16:35:56Z</dcterms:modified>
</cp:coreProperties>
</file>