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7" r:id="rId3"/>
    <p:sldId id="270" r:id="rId4"/>
    <p:sldId id="258" r:id="rId5"/>
    <p:sldId id="256" r:id="rId6"/>
    <p:sldId id="271" r:id="rId7"/>
    <p:sldId id="272" r:id="rId8"/>
    <p:sldId id="267" r:id="rId9"/>
    <p:sldId id="260" r:id="rId10"/>
    <p:sldId id="259" r:id="rId11"/>
    <p:sldId id="268" r:id="rId12"/>
    <p:sldId id="273" r:id="rId13"/>
    <p:sldId id="265" r:id="rId14"/>
    <p:sldId id="269" r:id="rId15"/>
    <p:sldId id="274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60"/>
            <p14:sldId id="259"/>
          </p14:sldIdLst>
        </p14:section>
        <p14:section name="Models" id="{6A74665D-E742-8948-8B3D-564E51599AC3}">
          <p14:sldIdLst>
            <p14:sldId id="268"/>
            <p14:sldId id="273"/>
            <p14:sldId id="265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b="1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88CB3-3902-5C4A-ADEE-334D76A3858B}"/>
              </a:ext>
            </a:extLst>
          </p:cNvPr>
          <p:cNvSpPr txBox="1"/>
          <p:nvPr/>
        </p:nvSpPr>
        <p:spPr>
          <a:xfrm>
            <a:off x="5629275" y="3271838"/>
            <a:ext cx="28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Logistic regression or </a:t>
            </a:r>
            <a:r>
              <a:rPr lang="en-US" dirty="0" err="1">
                <a:latin typeface="Avenir Book" panose="02000503020000020003" pitchFamily="2" charset="0"/>
              </a:rPr>
              <a:t>svm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</a:rPr>
              <a:t>Centers for Medicare &amp; Medicaid Services (September 22, 2020). </a:t>
            </a:r>
            <a:r>
              <a:rPr lang="en-US" sz="2400" i="1">
                <a:latin typeface="Avenir Book"/>
              </a:rPr>
              <a:t>DATA USER’S GUIDE: PUBLIC USE FILE</a:t>
            </a:r>
            <a:r>
              <a:rPr lang="en-US" sz="240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Variables: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9AE6F7-3F30-2645-9AAA-C3D002B6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7" t="2699" r="27387" b="4051"/>
          <a:stretch/>
        </p:blipFill>
        <p:spPr>
          <a:xfrm>
            <a:off x="800100" y="1398112"/>
            <a:ext cx="1400176" cy="38488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D62D23C-951A-4A41-B99A-454A1036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80" y="934511"/>
            <a:ext cx="1783816" cy="442891"/>
          </a:xfrm>
        </p:spPr>
        <p:txBody>
          <a:bodyPr/>
          <a:lstStyle/>
          <a:p>
            <a:r>
              <a:rPr lang="en-US" dirty="0"/>
              <a:t>Total #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365125"/>
            <a:ext cx="10515600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venir Light"/>
              </a:rPr>
              <a:t>Correlation Between Demographics and Problems with Access to Care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6B280B-68C9-4C63-8F33-9ACF55B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513"/>
            <a:ext cx="7017657" cy="56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latin typeface="Avenir Book" panose="02000503020000020003" pitchFamily="2" charset="0"/>
              </a:rPr>
              <a:t>Area of focus / 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Socioeconomic Factors impacting Health Status and Functioning</a:t>
            </a:r>
          </a:p>
          <a:p>
            <a:r>
              <a:rPr lang="en-US" sz="2400"/>
              <a:t>Cost-Burden</a:t>
            </a:r>
          </a:p>
          <a:p>
            <a:r>
              <a:rPr lang="en-US" sz="2400">
                <a:latin typeface="Avenir Book" panose="02000503020000020003" pitchFamily="2" charset="0"/>
              </a:rPr>
              <a:t>Chronic Conditions and Severity</a:t>
            </a:r>
          </a:p>
          <a:p>
            <a:endParaRPr lang="en-US" sz="24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A61E44-92EC-514B-87C6-269F3F4F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7" y="0"/>
            <a:ext cx="17168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BDF40-5BA1-CD45-9B75-37F490C5F694}"/>
              </a:ext>
            </a:extLst>
          </p:cNvPr>
          <p:cNvSpPr/>
          <p:nvPr/>
        </p:nvSpPr>
        <p:spPr>
          <a:xfrm>
            <a:off x="4581774" y="3443287"/>
            <a:ext cx="1789367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4627297" y="558509"/>
            <a:ext cx="1699636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F1E83-8DB5-4241-B046-289D48D96347}"/>
              </a:ext>
            </a:extLst>
          </p:cNvPr>
          <p:cNvSpPr/>
          <p:nvPr/>
        </p:nvSpPr>
        <p:spPr>
          <a:xfrm>
            <a:off x="4573825" y="4548188"/>
            <a:ext cx="1789367" cy="1428330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546</Words>
  <Application>Microsoft Macintosh PowerPoint</Application>
  <PresentationFormat>Widescreen</PresentationFormat>
  <Paragraphs>104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Book</vt:lpstr>
      <vt:lpstr>Avenir Light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Target Variables: </vt:lpstr>
      <vt:lpstr>Data Cleaning &amp; Pre-processing</vt:lpstr>
      <vt:lpstr>Feature Engineering</vt:lpstr>
      <vt:lpstr>Correlation Between Demographics and Problems with Access to Care</vt:lpstr>
      <vt:lpstr>Area of focus / Objective</vt:lpstr>
      <vt:lpstr>Clustering</vt:lpstr>
      <vt:lpstr>Model </vt:lpstr>
      <vt:lpstr>Model 2</vt:lpstr>
      <vt:lpstr>Classification </vt:lpstr>
      <vt:lpstr>Model Evaluation </vt:lpstr>
      <vt:lpstr>Model Evaluation 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Catherine Richard</cp:lastModifiedBy>
  <cp:revision>12</cp:revision>
  <dcterms:created xsi:type="dcterms:W3CDTF">2021-02-09T18:21:07Z</dcterms:created>
  <dcterms:modified xsi:type="dcterms:W3CDTF">2021-02-22T02:13:05Z</dcterms:modified>
</cp:coreProperties>
</file>