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2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5BDCB-09FA-4FDA-AF78-0DD3B34E3C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22D71F-8324-42A2-B142-7F988907C751}">
      <dgm:prSet/>
      <dgm:spPr/>
      <dgm:t>
        <a:bodyPr/>
        <a:lstStyle/>
        <a:p>
          <a:r>
            <a:rPr lang="en-US"/>
            <a:t>Reduce time</a:t>
          </a:r>
        </a:p>
      </dgm:t>
    </dgm:pt>
    <dgm:pt modelId="{6F893E2F-E67A-4523-B12D-EDD709D16E73}" type="parTrans" cxnId="{360B0D43-A787-474A-B3D0-2EDC12D52ACF}">
      <dgm:prSet/>
      <dgm:spPr/>
      <dgm:t>
        <a:bodyPr/>
        <a:lstStyle/>
        <a:p>
          <a:endParaRPr lang="en-US"/>
        </a:p>
      </dgm:t>
    </dgm:pt>
    <dgm:pt modelId="{579DAD98-36B0-44E3-A7E0-0DADCFF78815}" type="sibTrans" cxnId="{360B0D43-A787-474A-B3D0-2EDC12D52ACF}">
      <dgm:prSet/>
      <dgm:spPr/>
      <dgm:t>
        <a:bodyPr/>
        <a:lstStyle/>
        <a:p>
          <a:endParaRPr lang="en-US"/>
        </a:p>
      </dgm:t>
    </dgm:pt>
    <dgm:pt modelId="{2293FCC8-DC2D-42B6-B6F7-8F0A5C8DD590}">
      <dgm:prSet/>
      <dgm:spPr/>
      <dgm:t>
        <a:bodyPr/>
        <a:lstStyle/>
        <a:p>
          <a:r>
            <a:rPr lang="en-US"/>
            <a:t>Increase efficiency</a:t>
          </a:r>
        </a:p>
      </dgm:t>
    </dgm:pt>
    <dgm:pt modelId="{CC517D25-7C3B-44A6-8904-9AF4E0EAA36D}" type="parTrans" cxnId="{CEDCFC25-9F98-4EA8-8F59-28EDE3F32163}">
      <dgm:prSet/>
      <dgm:spPr/>
      <dgm:t>
        <a:bodyPr/>
        <a:lstStyle/>
        <a:p>
          <a:endParaRPr lang="en-US"/>
        </a:p>
      </dgm:t>
    </dgm:pt>
    <dgm:pt modelId="{1F91C808-1F82-4E36-B27B-0674A14F0060}" type="sibTrans" cxnId="{CEDCFC25-9F98-4EA8-8F59-28EDE3F32163}">
      <dgm:prSet/>
      <dgm:spPr/>
      <dgm:t>
        <a:bodyPr/>
        <a:lstStyle/>
        <a:p>
          <a:endParaRPr lang="en-US"/>
        </a:p>
      </dgm:t>
    </dgm:pt>
    <dgm:pt modelId="{4A683243-45BA-4716-A8D9-A6354998FD67}">
      <dgm:prSet/>
      <dgm:spPr/>
      <dgm:t>
        <a:bodyPr/>
        <a:lstStyle/>
        <a:p>
          <a:r>
            <a:rPr lang="en-US"/>
            <a:t>Improve Customer Experience and Satisfaction</a:t>
          </a:r>
        </a:p>
      </dgm:t>
    </dgm:pt>
    <dgm:pt modelId="{43836AA2-F956-4FD6-8D8E-3619AC573BEC}" type="parTrans" cxnId="{64C5662F-F4B7-40CD-8D65-C86AA8C9F996}">
      <dgm:prSet/>
      <dgm:spPr/>
      <dgm:t>
        <a:bodyPr/>
        <a:lstStyle/>
        <a:p>
          <a:endParaRPr lang="en-US"/>
        </a:p>
      </dgm:t>
    </dgm:pt>
    <dgm:pt modelId="{1F3D4172-349A-4F6B-B86C-4853B431B236}" type="sibTrans" cxnId="{64C5662F-F4B7-40CD-8D65-C86AA8C9F996}">
      <dgm:prSet/>
      <dgm:spPr/>
      <dgm:t>
        <a:bodyPr/>
        <a:lstStyle/>
        <a:p>
          <a:endParaRPr lang="en-US"/>
        </a:p>
      </dgm:t>
    </dgm:pt>
    <dgm:pt modelId="{FA39F126-2967-41F7-923D-32F46EA4D0D2}" type="pres">
      <dgm:prSet presAssocID="{CDA5BDCB-09FA-4FDA-AF78-0DD3B34E3C13}" presName="root" presStyleCnt="0">
        <dgm:presLayoutVars>
          <dgm:dir/>
          <dgm:resizeHandles val="exact"/>
        </dgm:presLayoutVars>
      </dgm:prSet>
      <dgm:spPr/>
    </dgm:pt>
    <dgm:pt modelId="{98F60D1F-3059-470F-BCD6-2DDF624175E1}" type="pres">
      <dgm:prSet presAssocID="{2F22D71F-8324-42A2-B142-7F988907C751}" presName="compNode" presStyleCnt="0"/>
      <dgm:spPr/>
    </dgm:pt>
    <dgm:pt modelId="{C40DB35D-E6C9-4589-BD12-7925E3EFAE97}" type="pres">
      <dgm:prSet presAssocID="{2F22D71F-8324-42A2-B142-7F988907C751}" presName="bgRect" presStyleLbl="bgShp" presStyleIdx="0" presStyleCnt="3"/>
      <dgm:spPr/>
    </dgm:pt>
    <dgm:pt modelId="{010D6C02-55C8-48EB-860F-62A392414A52}" type="pres">
      <dgm:prSet presAssocID="{2F22D71F-8324-42A2-B142-7F988907C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081DF6-3DBB-46E4-82DF-FF7FC36725DE}" type="pres">
      <dgm:prSet presAssocID="{2F22D71F-8324-42A2-B142-7F988907C751}" presName="spaceRect" presStyleCnt="0"/>
      <dgm:spPr/>
    </dgm:pt>
    <dgm:pt modelId="{4E02041F-8BA0-46DE-8AD2-577D19C19BCD}" type="pres">
      <dgm:prSet presAssocID="{2F22D71F-8324-42A2-B142-7F988907C751}" presName="parTx" presStyleLbl="revTx" presStyleIdx="0" presStyleCnt="3">
        <dgm:presLayoutVars>
          <dgm:chMax val="0"/>
          <dgm:chPref val="0"/>
        </dgm:presLayoutVars>
      </dgm:prSet>
      <dgm:spPr/>
    </dgm:pt>
    <dgm:pt modelId="{C60ECEAC-3B1E-427D-87DA-DECE1A4A6339}" type="pres">
      <dgm:prSet presAssocID="{579DAD98-36B0-44E3-A7E0-0DADCFF78815}" presName="sibTrans" presStyleCnt="0"/>
      <dgm:spPr/>
    </dgm:pt>
    <dgm:pt modelId="{1C29455F-07AD-4C81-A9C8-4251B951363B}" type="pres">
      <dgm:prSet presAssocID="{2293FCC8-DC2D-42B6-B6F7-8F0A5C8DD590}" presName="compNode" presStyleCnt="0"/>
      <dgm:spPr/>
    </dgm:pt>
    <dgm:pt modelId="{80D61D73-BAE8-41CC-8670-EE7EF3B1C2CF}" type="pres">
      <dgm:prSet presAssocID="{2293FCC8-DC2D-42B6-B6F7-8F0A5C8DD590}" presName="bgRect" presStyleLbl="bgShp" presStyleIdx="1" presStyleCnt="3"/>
      <dgm:spPr/>
    </dgm:pt>
    <dgm:pt modelId="{94C1C9DA-B1AF-4D38-992B-9F1A8ABEE96B}" type="pres">
      <dgm:prSet presAssocID="{2293FCC8-DC2D-42B6-B6F7-8F0A5C8DD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69EFF5-0003-4534-A845-426096969A1B}" type="pres">
      <dgm:prSet presAssocID="{2293FCC8-DC2D-42B6-B6F7-8F0A5C8DD590}" presName="spaceRect" presStyleCnt="0"/>
      <dgm:spPr/>
    </dgm:pt>
    <dgm:pt modelId="{84C80F59-17FE-480B-BE54-6E4E612EF9F9}" type="pres">
      <dgm:prSet presAssocID="{2293FCC8-DC2D-42B6-B6F7-8F0A5C8DD590}" presName="parTx" presStyleLbl="revTx" presStyleIdx="1" presStyleCnt="3">
        <dgm:presLayoutVars>
          <dgm:chMax val="0"/>
          <dgm:chPref val="0"/>
        </dgm:presLayoutVars>
      </dgm:prSet>
      <dgm:spPr/>
    </dgm:pt>
    <dgm:pt modelId="{28A91BD2-4D1A-493A-B52B-07A019DBCC66}" type="pres">
      <dgm:prSet presAssocID="{1F91C808-1F82-4E36-B27B-0674A14F0060}" presName="sibTrans" presStyleCnt="0"/>
      <dgm:spPr/>
    </dgm:pt>
    <dgm:pt modelId="{191922D2-53E8-46F4-B232-98DE268AEB12}" type="pres">
      <dgm:prSet presAssocID="{4A683243-45BA-4716-A8D9-A6354998FD67}" presName="compNode" presStyleCnt="0"/>
      <dgm:spPr/>
    </dgm:pt>
    <dgm:pt modelId="{92C625D7-F926-4607-9039-1B1FEB572112}" type="pres">
      <dgm:prSet presAssocID="{4A683243-45BA-4716-A8D9-A6354998FD67}" presName="bgRect" presStyleLbl="bgShp" presStyleIdx="2" presStyleCnt="3"/>
      <dgm:spPr/>
    </dgm:pt>
    <dgm:pt modelId="{FFDBC16F-4200-4B34-9139-A2703C404BC5}" type="pres">
      <dgm:prSet presAssocID="{4A683243-45BA-4716-A8D9-A6354998FD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2B2D603-4F6E-4BEF-95B0-D2D9F77B0F38}" type="pres">
      <dgm:prSet presAssocID="{4A683243-45BA-4716-A8D9-A6354998FD67}" presName="spaceRect" presStyleCnt="0"/>
      <dgm:spPr/>
    </dgm:pt>
    <dgm:pt modelId="{A3DA1454-1D29-49E7-8344-0FA39E0989C5}" type="pres">
      <dgm:prSet presAssocID="{4A683243-45BA-4716-A8D9-A6354998FD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8EE515-2BBE-45F0-A5D2-D109501EAE2B}" type="presOf" srcId="{2293FCC8-DC2D-42B6-B6F7-8F0A5C8DD590}" destId="{84C80F59-17FE-480B-BE54-6E4E612EF9F9}" srcOrd="0" destOrd="0" presId="urn:microsoft.com/office/officeart/2018/2/layout/IconVerticalSolidList"/>
    <dgm:cxn modelId="{92F1C418-208E-4260-B8DB-0DE39C8DD780}" type="presOf" srcId="{2F22D71F-8324-42A2-B142-7F988907C751}" destId="{4E02041F-8BA0-46DE-8AD2-577D19C19BCD}" srcOrd="0" destOrd="0" presId="urn:microsoft.com/office/officeart/2018/2/layout/IconVerticalSolidList"/>
    <dgm:cxn modelId="{CEDCFC25-9F98-4EA8-8F59-28EDE3F32163}" srcId="{CDA5BDCB-09FA-4FDA-AF78-0DD3B34E3C13}" destId="{2293FCC8-DC2D-42B6-B6F7-8F0A5C8DD590}" srcOrd="1" destOrd="0" parTransId="{CC517D25-7C3B-44A6-8904-9AF4E0EAA36D}" sibTransId="{1F91C808-1F82-4E36-B27B-0674A14F0060}"/>
    <dgm:cxn modelId="{64C5662F-F4B7-40CD-8D65-C86AA8C9F996}" srcId="{CDA5BDCB-09FA-4FDA-AF78-0DD3B34E3C13}" destId="{4A683243-45BA-4716-A8D9-A6354998FD67}" srcOrd="2" destOrd="0" parTransId="{43836AA2-F956-4FD6-8D8E-3619AC573BEC}" sibTransId="{1F3D4172-349A-4F6B-B86C-4853B431B236}"/>
    <dgm:cxn modelId="{765E0C3E-C4FB-40E7-A241-03D95E4C4E98}" type="presOf" srcId="{CDA5BDCB-09FA-4FDA-AF78-0DD3B34E3C13}" destId="{FA39F126-2967-41F7-923D-32F46EA4D0D2}" srcOrd="0" destOrd="0" presId="urn:microsoft.com/office/officeart/2018/2/layout/IconVerticalSolidList"/>
    <dgm:cxn modelId="{360B0D43-A787-474A-B3D0-2EDC12D52ACF}" srcId="{CDA5BDCB-09FA-4FDA-AF78-0DD3B34E3C13}" destId="{2F22D71F-8324-42A2-B142-7F988907C751}" srcOrd="0" destOrd="0" parTransId="{6F893E2F-E67A-4523-B12D-EDD709D16E73}" sibTransId="{579DAD98-36B0-44E3-A7E0-0DADCFF78815}"/>
    <dgm:cxn modelId="{2863AACF-55A2-4A83-8BC9-B41945E7A42C}" type="presOf" srcId="{4A683243-45BA-4716-A8D9-A6354998FD67}" destId="{A3DA1454-1D29-49E7-8344-0FA39E0989C5}" srcOrd="0" destOrd="0" presId="urn:microsoft.com/office/officeart/2018/2/layout/IconVerticalSolidList"/>
    <dgm:cxn modelId="{DD27C34C-0E01-4CB8-B636-9AFB94F28CBD}" type="presParOf" srcId="{FA39F126-2967-41F7-923D-32F46EA4D0D2}" destId="{98F60D1F-3059-470F-BCD6-2DDF624175E1}" srcOrd="0" destOrd="0" presId="urn:microsoft.com/office/officeart/2018/2/layout/IconVerticalSolidList"/>
    <dgm:cxn modelId="{8DA88E9B-E411-4C05-BA7B-D5BEDF5E9DB0}" type="presParOf" srcId="{98F60D1F-3059-470F-BCD6-2DDF624175E1}" destId="{C40DB35D-E6C9-4589-BD12-7925E3EFAE97}" srcOrd="0" destOrd="0" presId="urn:microsoft.com/office/officeart/2018/2/layout/IconVerticalSolidList"/>
    <dgm:cxn modelId="{7782A0B6-09BF-4BA8-BC30-4EC7105F3FCB}" type="presParOf" srcId="{98F60D1F-3059-470F-BCD6-2DDF624175E1}" destId="{010D6C02-55C8-48EB-860F-62A392414A52}" srcOrd="1" destOrd="0" presId="urn:microsoft.com/office/officeart/2018/2/layout/IconVerticalSolidList"/>
    <dgm:cxn modelId="{F725B8A6-6168-4C3F-9704-65488F4518A6}" type="presParOf" srcId="{98F60D1F-3059-470F-BCD6-2DDF624175E1}" destId="{F3081DF6-3DBB-46E4-82DF-FF7FC36725DE}" srcOrd="2" destOrd="0" presId="urn:microsoft.com/office/officeart/2018/2/layout/IconVerticalSolidList"/>
    <dgm:cxn modelId="{603AE7B3-2ACC-4049-9FDA-7F52F8E77721}" type="presParOf" srcId="{98F60D1F-3059-470F-BCD6-2DDF624175E1}" destId="{4E02041F-8BA0-46DE-8AD2-577D19C19BCD}" srcOrd="3" destOrd="0" presId="urn:microsoft.com/office/officeart/2018/2/layout/IconVerticalSolidList"/>
    <dgm:cxn modelId="{222807F0-4AFC-4D45-84A8-5223012C0C01}" type="presParOf" srcId="{FA39F126-2967-41F7-923D-32F46EA4D0D2}" destId="{C60ECEAC-3B1E-427D-87DA-DECE1A4A6339}" srcOrd="1" destOrd="0" presId="urn:microsoft.com/office/officeart/2018/2/layout/IconVerticalSolidList"/>
    <dgm:cxn modelId="{97C25931-074E-4C38-AFF8-46088CDE4962}" type="presParOf" srcId="{FA39F126-2967-41F7-923D-32F46EA4D0D2}" destId="{1C29455F-07AD-4C81-A9C8-4251B951363B}" srcOrd="2" destOrd="0" presId="urn:microsoft.com/office/officeart/2018/2/layout/IconVerticalSolidList"/>
    <dgm:cxn modelId="{53C6ABF6-D7D1-4C79-91BC-55D9D9B044D3}" type="presParOf" srcId="{1C29455F-07AD-4C81-A9C8-4251B951363B}" destId="{80D61D73-BAE8-41CC-8670-EE7EF3B1C2CF}" srcOrd="0" destOrd="0" presId="urn:microsoft.com/office/officeart/2018/2/layout/IconVerticalSolidList"/>
    <dgm:cxn modelId="{04A04995-A7AC-4D7A-937B-3D00C3C3B909}" type="presParOf" srcId="{1C29455F-07AD-4C81-A9C8-4251B951363B}" destId="{94C1C9DA-B1AF-4D38-992B-9F1A8ABEE96B}" srcOrd="1" destOrd="0" presId="urn:microsoft.com/office/officeart/2018/2/layout/IconVerticalSolidList"/>
    <dgm:cxn modelId="{A7DC68FE-3920-4619-94DF-69B18E679AF9}" type="presParOf" srcId="{1C29455F-07AD-4C81-A9C8-4251B951363B}" destId="{8B69EFF5-0003-4534-A845-426096969A1B}" srcOrd="2" destOrd="0" presId="urn:microsoft.com/office/officeart/2018/2/layout/IconVerticalSolidList"/>
    <dgm:cxn modelId="{8FA41CF5-4798-4806-B3C9-AC5DCE70D6BF}" type="presParOf" srcId="{1C29455F-07AD-4C81-A9C8-4251B951363B}" destId="{84C80F59-17FE-480B-BE54-6E4E612EF9F9}" srcOrd="3" destOrd="0" presId="urn:microsoft.com/office/officeart/2018/2/layout/IconVerticalSolidList"/>
    <dgm:cxn modelId="{C25DC9B9-3236-4455-AFA6-29A0FE215103}" type="presParOf" srcId="{FA39F126-2967-41F7-923D-32F46EA4D0D2}" destId="{28A91BD2-4D1A-493A-B52B-07A019DBCC66}" srcOrd="3" destOrd="0" presId="urn:microsoft.com/office/officeart/2018/2/layout/IconVerticalSolidList"/>
    <dgm:cxn modelId="{78FA284B-7601-48DF-A399-2FC6670C3108}" type="presParOf" srcId="{FA39F126-2967-41F7-923D-32F46EA4D0D2}" destId="{191922D2-53E8-46F4-B232-98DE268AEB12}" srcOrd="4" destOrd="0" presId="urn:microsoft.com/office/officeart/2018/2/layout/IconVerticalSolidList"/>
    <dgm:cxn modelId="{EA16A1C0-9DF5-4FB9-8741-4DB40240914E}" type="presParOf" srcId="{191922D2-53E8-46F4-B232-98DE268AEB12}" destId="{92C625D7-F926-4607-9039-1B1FEB572112}" srcOrd="0" destOrd="0" presId="urn:microsoft.com/office/officeart/2018/2/layout/IconVerticalSolidList"/>
    <dgm:cxn modelId="{1EC7473E-5E2B-42F0-91A1-671C2E977265}" type="presParOf" srcId="{191922D2-53E8-46F4-B232-98DE268AEB12}" destId="{FFDBC16F-4200-4B34-9139-A2703C404BC5}" srcOrd="1" destOrd="0" presId="urn:microsoft.com/office/officeart/2018/2/layout/IconVerticalSolidList"/>
    <dgm:cxn modelId="{8CD08A9C-4654-4ECA-B5E1-FBE91D47A5A3}" type="presParOf" srcId="{191922D2-53E8-46F4-B232-98DE268AEB12}" destId="{82B2D603-4F6E-4BEF-95B0-D2D9F77B0F38}" srcOrd="2" destOrd="0" presId="urn:microsoft.com/office/officeart/2018/2/layout/IconVerticalSolidList"/>
    <dgm:cxn modelId="{444BBB11-0EFF-4994-90D5-6DCD6C3E2A15}" type="presParOf" srcId="{191922D2-53E8-46F4-B232-98DE268AEB12}" destId="{A3DA1454-1D29-49E7-8344-0FA39E0989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9530D-E93C-4AA0-8279-1FABC0BA97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6FE78B-FDBD-42F2-9E79-7029F0556CF5}">
      <dgm:prSet/>
      <dgm:spPr/>
      <dgm:t>
        <a:bodyPr/>
        <a:lstStyle/>
        <a:p>
          <a:r>
            <a:rPr lang="en-US" dirty="0"/>
            <a:t>Who - John Doe, an executive manager at Burger King.</a:t>
          </a:r>
        </a:p>
      </dgm:t>
    </dgm:pt>
    <dgm:pt modelId="{89EDE358-E61C-43A9-8117-7A14642A349C}" type="parTrans" cxnId="{F1FE405A-7F41-40B4-9B4C-3985F275140C}">
      <dgm:prSet/>
      <dgm:spPr/>
      <dgm:t>
        <a:bodyPr/>
        <a:lstStyle/>
        <a:p>
          <a:endParaRPr lang="en-US"/>
        </a:p>
      </dgm:t>
    </dgm:pt>
    <dgm:pt modelId="{4674B201-BD5A-4BFA-BE34-3A47327B2632}" type="sibTrans" cxnId="{F1FE405A-7F41-40B4-9B4C-3985F275140C}">
      <dgm:prSet/>
      <dgm:spPr/>
      <dgm:t>
        <a:bodyPr/>
        <a:lstStyle/>
        <a:p>
          <a:endParaRPr lang="en-US"/>
        </a:p>
      </dgm:t>
    </dgm:pt>
    <dgm:pt modelId="{D08AAF86-1D26-403E-9292-67F2C6A3BE09}">
      <dgm:prSet/>
      <dgm:spPr/>
      <dgm:t>
        <a:bodyPr/>
        <a:lstStyle/>
        <a:p>
          <a:r>
            <a:rPr lang="en-US" dirty="0"/>
            <a:t>What - Aiming to improve efficiency by reducing waiting time, resulting in increase in sales.</a:t>
          </a:r>
        </a:p>
      </dgm:t>
    </dgm:pt>
    <dgm:pt modelId="{6D621194-00E1-41E6-BD75-3A92B960AAD7}" type="parTrans" cxnId="{992513E1-DF7A-4C7D-826B-8006D3DF9524}">
      <dgm:prSet/>
      <dgm:spPr/>
      <dgm:t>
        <a:bodyPr/>
        <a:lstStyle/>
        <a:p>
          <a:endParaRPr lang="en-US"/>
        </a:p>
      </dgm:t>
    </dgm:pt>
    <dgm:pt modelId="{887D319B-6C02-4D07-9ADD-3F1C8F1CDC76}" type="sibTrans" cxnId="{992513E1-DF7A-4C7D-826B-8006D3DF9524}">
      <dgm:prSet/>
      <dgm:spPr/>
      <dgm:t>
        <a:bodyPr/>
        <a:lstStyle/>
        <a:p>
          <a:endParaRPr lang="en-US"/>
        </a:p>
      </dgm:t>
    </dgm:pt>
    <dgm:pt modelId="{A9F47676-C76A-874D-9D26-8412B6D156E2}">
      <dgm:prSet/>
      <dgm:spPr/>
      <dgm:t>
        <a:bodyPr/>
        <a:lstStyle/>
        <a:p>
          <a:r>
            <a:rPr lang="en-US" dirty="0"/>
            <a:t>Wow - Increase in sales and profit with easy and convenient user experience.</a:t>
          </a:r>
        </a:p>
      </dgm:t>
    </dgm:pt>
    <dgm:pt modelId="{0CEE9117-70D6-834F-B9D3-DE1FCEAF24AD}" type="parTrans" cxnId="{5E463D9B-A42F-5D46-B741-3F14FB8C712A}">
      <dgm:prSet/>
      <dgm:spPr/>
      <dgm:t>
        <a:bodyPr/>
        <a:lstStyle/>
        <a:p>
          <a:endParaRPr lang="en-US"/>
        </a:p>
      </dgm:t>
    </dgm:pt>
    <dgm:pt modelId="{CC2A9349-29BA-E041-8EF0-9657CD3A4DD0}" type="sibTrans" cxnId="{5E463D9B-A42F-5D46-B741-3F14FB8C712A}">
      <dgm:prSet/>
      <dgm:spPr/>
      <dgm:t>
        <a:bodyPr/>
        <a:lstStyle/>
        <a:p>
          <a:endParaRPr lang="en-US"/>
        </a:p>
      </dgm:t>
    </dgm:pt>
    <dgm:pt modelId="{24EDE69C-5BDC-B84F-90DE-677992037333}" type="pres">
      <dgm:prSet presAssocID="{DA89530D-E93C-4AA0-8279-1FABC0BA97F5}" presName="linear" presStyleCnt="0">
        <dgm:presLayoutVars>
          <dgm:animLvl val="lvl"/>
          <dgm:resizeHandles val="exact"/>
        </dgm:presLayoutVars>
      </dgm:prSet>
      <dgm:spPr/>
    </dgm:pt>
    <dgm:pt modelId="{508140B3-FA0F-3445-9E3F-5CB3A24D2BBA}" type="pres">
      <dgm:prSet presAssocID="{F96FE78B-FDBD-42F2-9E79-7029F0556C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304035-3BBA-8C4F-8F53-055E3CDCD421}" type="pres">
      <dgm:prSet presAssocID="{4674B201-BD5A-4BFA-BE34-3A47327B2632}" presName="spacer" presStyleCnt="0"/>
      <dgm:spPr/>
    </dgm:pt>
    <dgm:pt modelId="{0A9C0341-2596-CD4D-B4A8-AA8777132CE3}" type="pres">
      <dgm:prSet presAssocID="{D08AAF86-1D26-403E-9292-67F2C6A3BE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E4ACAB-13E0-8549-99CC-1CDDA80EF8FD}" type="pres">
      <dgm:prSet presAssocID="{887D319B-6C02-4D07-9ADD-3F1C8F1CDC76}" presName="spacer" presStyleCnt="0"/>
      <dgm:spPr/>
    </dgm:pt>
    <dgm:pt modelId="{79BA7B88-93E1-C641-A8A4-30E34E8EE71A}" type="pres">
      <dgm:prSet presAssocID="{A9F47676-C76A-874D-9D26-8412B6D156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800323-0DF1-F549-B5D7-118FE6680FBD}" type="presOf" srcId="{DA89530D-E93C-4AA0-8279-1FABC0BA97F5}" destId="{24EDE69C-5BDC-B84F-90DE-677992037333}" srcOrd="0" destOrd="0" presId="urn:microsoft.com/office/officeart/2005/8/layout/vList2"/>
    <dgm:cxn modelId="{72DD232B-E9CC-074B-B9BD-3E2F638443C6}" type="presOf" srcId="{D08AAF86-1D26-403E-9292-67F2C6A3BE09}" destId="{0A9C0341-2596-CD4D-B4A8-AA8777132CE3}" srcOrd="0" destOrd="0" presId="urn:microsoft.com/office/officeart/2005/8/layout/vList2"/>
    <dgm:cxn modelId="{B8C3B137-8BA8-6343-B0D5-7ED167223792}" type="presOf" srcId="{A9F47676-C76A-874D-9D26-8412B6D156E2}" destId="{79BA7B88-93E1-C641-A8A4-30E34E8EE71A}" srcOrd="0" destOrd="0" presId="urn:microsoft.com/office/officeart/2005/8/layout/vList2"/>
    <dgm:cxn modelId="{F1FE405A-7F41-40B4-9B4C-3985F275140C}" srcId="{DA89530D-E93C-4AA0-8279-1FABC0BA97F5}" destId="{F96FE78B-FDBD-42F2-9E79-7029F0556CF5}" srcOrd="0" destOrd="0" parTransId="{89EDE358-E61C-43A9-8117-7A14642A349C}" sibTransId="{4674B201-BD5A-4BFA-BE34-3A47327B2632}"/>
    <dgm:cxn modelId="{5E463D9B-A42F-5D46-B741-3F14FB8C712A}" srcId="{DA89530D-E93C-4AA0-8279-1FABC0BA97F5}" destId="{A9F47676-C76A-874D-9D26-8412B6D156E2}" srcOrd="2" destOrd="0" parTransId="{0CEE9117-70D6-834F-B9D3-DE1FCEAF24AD}" sibTransId="{CC2A9349-29BA-E041-8EF0-9657CD3A4DD0}"/>
    <dgm:cxn modelId="{5635AC9E-482C-204D-9A6E-BF491E3D233E}" type="presOf" srcId="{F96FE78B-FDBD-42F2-9E79-7029F0556CF5}" destId="{508140B3-FA0F-3445-9E3F-5CB3A24D2BBA}" srcOrd="0" destOrd="0" presId="urn:microsoft.com/office/officeart/2005/8/layout/vList2"/>
    <dgm:cxn modelId="{992513E1-DF7A-4C7D-826B-8006D3DF9524}" srcId="{DA89530D-E93C-4AA0-8279-1FABC0BA97F5}" destId="{D08AAF86-1D26-403E-9292-67F2C6A3BE09}" srcOrd="1" destOrd="0" parTransId="{6D621194-00E1-41E6-BD75-3A92B960AAD7}" sibTransId="{887D319B-6C02-4D07-9ADD-3F1C8F1CDC76}"/>
    <dgm:cxn modelId="{C979ABC9-0639-A94A-AEA1-1675575EAB96}" type="presParOf" srcId="{24EDE69C-5BDC-B84F-90DE-677992037333}" destId="{508140B3-FA0F-3445-9E3F-5CB3A24D2BBA}" srcOrd="0" destOrd="0" presId="urn:microsoft.com/office/officeart/2005/8/layout/vList2"/>
    <dgm:cxn modelId="{FF07B51C-595A-5D48-ACBF-D5EA8D81C88E}" type="presParOf" srcId="{24EDE69C-5BDC-B84F-90DE-677992037333}" destId="{4B304035-3BBA-8C4F-8F53-055E3CDCD421}" srcOrd="1" destOrd="0" presId="urn:microsoft.com/office/officeart/2005/8/layout/vList2"/>
    <dgm:cxn modelId="{0174684D-365D-E546-8CD0-E43311E394A6}" type="presParOf" srcId="{24EDE69C-5BDC-B84F-90DE-677992037333}" destId="{0A9C0341-2596-CD4D-B4A8-AA8777132CE3}" srcOrd="2" destOrd="0" presId="urn:microsoft.com/office/officeart/2005/8/layout/vList2"/>
    <dgm:cxn modelId="{4A3D76B4-292B-CE41-A830-FAD7709F89B4}" type="presParOf" srcId="{24EDE69C-5BDC-B84F-90DE-677992037333}" destId="{2BE4ACAB-13E0-8549-99CC-1CDDA80EF8FD}" srcOrd="3" destOrd="0" presId="urn:microsoft.com/office/officeart/2005/8/layout/vList2"/>
    <dgm:cxn modelId="{7D96233E-FC61-054E-A07A-348FF08986F0}" type="presParOf" srcId="{24EDE69C-5BDC-B84F-90DE-677992037333}" destId="{79BA7B88-93E1-C641-A8A4-30E34E8EE7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93605-38C6-41C4-B1FB-AAA106630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40DAF4-59C7-48B6-A74A-54DCE0C34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PATTERN MATCHING</a:t>
          </a:r>
        </a:p>
      </dgm:t>
    </dgm:pt>
    <dgm:pt modelId="{7E64C672-79FD-4855-9893-FD837D4309F0}" type="parTrans" cxnId="{CCE374B9-3271-48FF-B8D7-1B73F248B0AE}">
      <dgm:prSet/>
      <dgm:spPr/>
      <dgm:t>
        <a:bodyPr/>
        <a:lstStyle/>
        <a:p>
          <a:endParaRPr lang="en-US"/>
        </a:p>
      </dgm:t>
    </dgm:pt>
    <dgm:pt modelId="{0B7BD991-0D5D-4210-83B4-72F6A632D681}" type="sibTrans" cxnId="{CCE374B9-3271-48FF-B8D7-1B73F248B0AE}">
      <dgm:prSet/>
      <dgm:spPr/>
      <dgm:t>
        <a:bodyPr/>
        <a:lstStyle/>
        <a:p>
          <a:endParaRPr lang="en-US"/>
        </a:p>
      </dgm:t>
    </dgm:pt>
    <dgm:pt modelId="{C924DA0F-6EBE-40D9-B910-693C022A0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ANALYSIS</a:t>
          </a:r>
        </a:p>
      </dgm:t>
    </dgm:pt>
    <dgm:pt modelId="{571D7733-6559-4B88-A0FB-3006C791B43C}" type="parTrans" cxnId="{80C588E2-38ED-4E32-97AB-2B0817BD9A61}">
      <dgm:prSet/>
      <dgm:spPr/>
      <dgm:t>
        <a:bodyPr/>
        <a:lstStyle/>
        <a:p>
          <a:endParaRPr lang="en-US"/>
        </a:p>
      </dgm:t>
    </dgm:pt>
    <dgm:pt modelId="{8FBF6304-D3D6-4FBC-B57E-1C94A300C98D}" type="sibTrans" cxnId="{80C588E2-38ED-4E32-97AB-2B0817BD9A61}">
      <dgm:prSet/>
      <dgm:spPr/>
      <dgm:t>
        <a:bodyPr/>
        <a:lstStyle/>
        <a:p>
          <a:endParaRPr lang="en-US"/>
        </a:p>
      </dgm:t>
    </dgm:pt>
    <dgm:pt modelId="{230237B7-E593-49B7-9B5E-030E75D8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ASSOCIATION MINING</a:t>
          </a:r>
        </a:p>
      </dgm:t>
    </dgm:pt>
    <dgm:pt modelId="{43261D80-C9AC-4904-A11C-328C1EDDF108}" type="parTrans" cxnId="{CCCC4F9B-0EE1-4BFC-A7DE-3EABF8F7763C}">
      <dgm:prSet/>
      <dgm:spPr/>
      <dgm:t>
        <a:bodyPr/>
        <a:lstStyle/>
        <a:p>
          <a:endParaRPr lang="en-US"/>
        </a:p>
      </dgm:t>
    </dgm:pt>
    <dgm:pt modelId="{71F439C1-EBC2-42F5-B1D3-88BFDC1901BC}" type="sibTrans" cxnId="{CCCC4F9B-0EE1-4BFC-A7DE-3EABF8F7763C}">
      <dgm:prSet/>
      <dgm:spPr/>
      <dgm:t>
        <a:bodyPr/>
        <a:lstStyle/>
        <a:p>
          <a:endParaRPr lang="en-US"/>
        </a:p>
      </dgm:t>
    </dgm:pt>
    <dgm:pt modelId="{AA3FD1F6-E46D-42B5-99F9-20276AB95E7A}" type="pres">
      <dgm:prSet presAssocID="{6F893605-38C6-41C4-B1FB-AAA106630DE2}" presName="root" presStyleCnt="0">
        <dgm:presLayoutVars>
          <dgm:dir/>
          <dgm:resizeHandles val="exact"/>
        </dgm:presLayoutVars>
      </dgm:prSet>
      <dgm:spPr/>
    </dgm:pt>
    <dgm:pt modelId="{28340219-FB1C-415C-9D98-2071AFAA35D8}" type="pres">
      <dgm:prSet presAssocID="{4840DAF4-59C7-48B6-A74A-54DCE0C346AD}" presName="compNode" presStyleCnt="0"/>
      <dgm:spPr/>
    </dgm:pt>
    <dgm:pt modelId="{32C105A8-7199-4C9C-B876-45B58F054BEA}" type="pres">
      <dgm:prSet presAssocID="{4840DAF4-59C7-48B6-A74A-54DCE0C346AD}" presName="bgRect" presStyleLbl="bgShp" presStyleIdx="0" presStyleCnt="3"/>
      <dgm:spPr/>
    </dgm:pt>
    <dgm:pt modelId="{5F1526F4-C3FD-4780-8F15-356C8FE159CD}" type="pres">
      <dgm:prSet presAssocID="{4840DAF4-59C7-48B6-A74A-54DCE0C346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B72EE8-84AA-4B62-9D0C-F4C5485BF792}" type="pres">
      <dgm:prSet presAssocID="{4840DAF4-59C7-48B6-A74A-54DCE0C346AD}" presName="spaceRect" presStyleCnt="0"/>
      <dgm:spPr/>
    </dgm:pt>
    <dgm:pt modelId="{C7B4D516-1F41-49C0-8CA3-7BD82EB04AA2}" type="pres">
      <dgm:prSet presAssocID="{4840DAF4-59C7-48B6-A74A-54DCE0C346AD}" presName="parTx" presStyleLbl="revTx" presStyleIdx="0" presStyleCnt="3">
        <dgm:presLayoutVars>
          <dgm:chMax val="0"/>
          <dgm:chPref val="0"/>
        </dgm:presLayoutVars>
      </dgm:prSet>
      <dgm:spPr/>
    </dgm:pt>
    <dgm:pt modelId="{BB7D3753-4DE8-44FA-ACA5-0FE1BAFEDFC1}" type="pres">
      <dgm:prSet presAssocID="{0B7BD991-0D5D-4210-83B4-72F6A632D681}" presName="sibTrans" presStyleCnt="0"/>
      <dgm:spPr/>
    </dgm:pt>
    <dgm:pt modelId="{F00BF413-AD7A-423F-8F37-62912792DF31}" type="pres">
      <dgm:prSet presAssocID="{C924DA0F-6EBE-40D9-B910-693C022A03E3}" presName="compNode" presStyleCnt="0"/>
      <dgm:spPr/>
    </dgm:pt>
    <dgm:pt modelId="{9C67E8D4-F4C6-4ADF-BE46-BCBAFE77C675}" type="pres">
      <dgm:prSet presAssocID="{C924DA0F-6EBE-40D9-B910-693C022A03E3}" presName="bgRect" presStyleLbl="bgShp" presStyleIdx="1" presStyleCnt="3"/>
      <dgm:spPr/>
    </dgm:pt>
    <dgm:pt modelId="{761F7F8D-5BCD-4B66-BB53-82A26326E4AE}" type="pres">
      <dgm:prSet presAssocID="{C924DA0F-6EBE-40D9-B910-693C022A0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F7BE7F1-9AF7-49F7-AC1B-76978F70074A}" type="pres">
      <dgm:prSet presAssocID="{C924DA0F-6EBE-40D9-B910-693C022A03E3}" presName="spaceRect" presStyleCnt="0"/>
      <dgm:spPr/>
    </dgm:pt>
    <dgm:pt modelId="{34CEAF93-79B9-4155-908E-D1E46C569C48}" type="pres">
      <dgm:prSet presAssocID="{C924DA0F-6EBE-40D9-B910-693C022A03E3}" presName="parTx" presStyleLbl="revTx" presStyleIdx="1" presStyleCnt="3">
        <dgm:presLayoutVars>
          <dgm:chMax val="0"/>
          <dgm:chPref val="0"/>
        </dgm:presLayoutVars>
      </dgm:prSet>
      <dgm:spPr/>
    </dgm:pt>
    <dgm:pt modelId="{BC5A98DC-F02B-4281-A1C0-0A468BCA6414}" type="pres">
      <dgm:prSet presAssocID="{8FBF6304-D3D6-4FBC-B57E-1C94A300C98D}" presName="sibTrans" presStyleCnt="0"/>
      <dgm:spPr/>
    </dgm:pt>
    <dgm:pt modelId="{52F7C680-0738-4F87-8AA1-418A37ED6325}" type="pres">
      <dgm:prSet presAssocID="{230237B7-E593-49B7-9B5E-030E75D8DD2A}" presName="compNode" presStyleCnt="0"/>
      <dgm:spPr/>
    </dgm:pt>
    <dgm:pt modelId="{416DEE99-B34F-475F-9B1E-65CAD51DFA9F}" type="pres">
      <dgm:prSet presAssocID="{230237B7-E593-49B7-9B5E-030E75D8DD2A}" presName="bgRect" presStyleLbl="bgShp" presStyleIdx="2" presStyleCnt="3"/>
      <dgm:spPr/>
    </dgm:pt>
    <dgm:pt modelId="{24EB7E24-5302-40C5-AD55-77B20ADD00CC}" type="pres">
      <dgm:prSet presAssocID="{230237B7-E593-49B7-9B5E-030E75D8DD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5DE0E6-948F-4C3D-8633-D3D0213E8108}" type="pres">
      <dgm:prSet presAssocID="{230237B7-E593-49B7-9B5E-030E75D8DD2A}" presName="spaceRect" presStyleCnt="0"/>
      <dgm:spPr/>
    </dgm:pt>
    <dgm:pt modelId="{3D6A0E93-B963-449E-9856-7EE86CE4355A}" type="pres">
      <dgm:prSet presAssocID="{230237B7-E593-49B7-9B5E-030E75D8DD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97F20F-1D18-452F-AB2F-FC1387CF0F03}" type="presOf" srcId="{C924DA0F-6EBE-40D9-B910-693C022A03E3}" destId="{34CEAF93-79B9-4155-908E-D1E46C569C48}" srcOrd="0" destOrd="0" presId="urn:microsoft.com/office/officeart/2018/2/layout/IconVerticalSolidList"/>
    <dgm:cxn modelId="{B6E6536F-5701-4FE0-A89E-00743BB0D070}" type="presOf" srcId="{230237B7-E593-49B7-9B5E-030E75D8DD2A}" destId="{3D6A0E93-B963-449E-9856-7EE86CE4355A}" srcOrd="0" destOrd="0" presId="urn:microsoft.com/office/officeart/2018/2/layout/IconVerticalSolidList"/>
    <dgm:cxn modelId="{CCCC4F9B-0EE1-4BFC-A7DE-3EABF8F7763C}" srcId="{6F893605-38C6-41C4-B1FB-AAA106630DE2}" destId="{230237B7-E593-49B7-9B5E-030E75D8DD2A}" srcOrd="2" destOrd="0" parTransId="{43261D80-C9AC-4904-A11C-328C1EDDF108}" sibTransId="{71F439C1-EBC2-42F5-B1D3-88BFDC1901BC}"/>
    <dgm:cxn modelId="{EB9E569B-6918-46E2-BD80-99E0A9A3EDAE}" type="presOf" srcId="{6F893605-38C6-41C4-B1FB-AAA106630DE2}" destId="{AA3FD1F6-E46D-42B5-99F9-20276AB95E7A}" srcOrd="0" destOrd="0" presId="urn:microsoft.com/office/officeart/2018/2/layout/IconVerticalSolidList"/>
    <dgm:cxn modelId="{129AC3B4-3649-4A1F-BAC7-6C0D598D28AC}" type="presOf" srcId="{4840DAF4-59C7-48B6-A74A-54DCE0C346AD}" destId="{C7B4D516-1F41-49C0-8CA3-7BD82EB04AA2}" srcOrd="0" destOrd="0" presId="urn:microsoft.com/office/officeart/2018/2/layout/IconVerticalSolidList"/>
    <dgm:cxn modelId="{CCE374B9-3271-48FF-B8D7-1B73F248B0AE}" srcId="{6F893605-38C6-41C4-B1FB-AAA106630DE2}" destId="{4840DAF4-59C7-48B6-A74A-54DCE0C346AD}" srcOrd="0" destOrd="0" parTransId="{7E64C672-79FD-4855-9893-FD837D4309F0}" sibTransId="{0B7BD991-0D5D-4210-83B4-72F6A632D681}"/>
    <dgm:cxn modelId="{80C588E2-38ED-4E32-97AB-2B0817BD9A61}" srcId="{6F893605-38C6-41C4-B1FB-AAA106630DE2}" destId="{C924DA0F-6EBE-40D9-B910-693C022A03E3}" srcOrd="1" destOrd="0" parTransId="{571D7733-6559-4B88-A0FB-3006C791B43C}" sibTransId="{8FBF6304-D3D6-4FBC-B57E-1C94A300C98D}"/>
    <dgm:cxn modelId="{48455659-C97E-47D5-BACC-443A1B1ADAA1}" type="presParOf" srcId="{AA3FD1F6-E46D-42B5-99F9-20276AB95E7A}" destId="{28340219-FB1C-415C-9D98-2071AFAA35D8}" srcOrd="0" destOrd="0" presId="urn:microsoft.com/office/officeart/2018/2/layout/IconVerticalSolidList"/>
    <dgm:cxn modelId="{DA65FFEB-F082-4464-8230-9E62E96F8B45}" type="presParOf" srcId="{28340219-FB1C-415C-9D98-2071AFAA35D8}" destId="{32C105A8-7199-4C9C-B876-45B58F054BEA}" srcOrd="0" destOrd="0" presId="urn:microsoft.com/office/officeart/2018/2/layout/IconVerticalSolidList"/>
    <dgm:cxn modelId="{D6B0AE8A-CC1A-401D-AA41-BD57BB645622}" type="presParOf" srcId="{28340219-FB1C-415C-9D98-2071AFAA35D8}" destId="{5F1526F4-C3FD-4780-8F15-356C8FE159CD}" srcOrd="1" destOrd="0" presId="urn:microsoft.com/office/officeart/2018/2/layout/IconVerticalSolidList"/>
    <dgm:cxn modelId="{A542D88C-81D2-4F5E-A756-072B3D32E4D4}" type="presParOf" srcId="{28340219-FB1C-415C-9D98-2071AFAA35D8}" destId="{2BB72EE8-84AA-4B62-9D0C-F4C5485BF792}" srcOrd="2" destOrd="0" presId="urn:microsoft.com/office/officeart/2018/2/layout/IconVerticalSolidList"/>
    <dgm:cxn modelId="{B0D363BB-F1D8-476A-81DF-4747BE267C5F}" type="presParOf" srcId="{28340219-FB1C-415C-9D98-2071AFAA35D8}" destId="{C7B4D516-1F41-49C0-8CA3-7BD82EB04AA2}" srcOrd="3" destOrd="0" presId="urn:microsoft.com/office/officeart/2018/2/layout/IconVerticalSolidList"/>
    <dgm:cxn modelId="{0D3DCF74-3481-44C1-BA4C-F31FE63FA81F}" type="presParOf" srcId="{AA3FD1F6-E46D-42B5-99F9-20276AB95E7A}" destId="{BB7D3753-4DE8-44FA-ACA5-0FE1BAFEDFC1}" srcOrd="1" destOrd="0" presId="urn:microsoft.com/office/officeart/2018/2/layout/IconVerticalSolidList"/>
    <dgm:cxn modelId="{C012DD1E-3875-41B7-994D-7A80FE7300E8}" type="presParOf" srcId="{AA3FD1F6-E46D-42B5-99F9-20276AB95E7A}" destId="{F00BF413-AD7A-423F-8F37-62912792DF31}" srcOrd="2" destOrd="0" presId="urn:microsoft.com/office/officeart/2018/2/layout/IconVerticalSolidList"/>
    <dgm:cxn modelId="{52BE75D6-DD58-4B18-A028-31663A30F085}" type="presParOf" srcId="{F00BF413-AD7A-423F-8F37-62912792DF31}" destId="{9C67E8D4-F4C6-4ADF-BE46-BCBAFE77C675}" srcOrd="0" destOrd="0" presId="urn:microsoft.com/office/officeart/2018/2/layout/IconVerticalSolidList"/>
    <dgm:cxn modelId="{903C2A1F-3B8E-4E9A-A989-8A04C28968DB}" type="presParOf" srcId="{F00BF413-AD7A-423F-8F37-62912792DF31}" destId="{761F7F8D-5BCD-4B66-BB53-82A26326E4AE}" srcOrd="1" destOrd="0" presId="urn:microsoft.com/office/officeart/2018/2/layout/IconVerticalSolidList"/>
    <dgm:cxn modelId="{5351208A-6EC6-4529-81C2-625D878BC6A4}" type="presParOf" srcId="{F00BF413-AD7A-423F-8F37-62912792DF31}" destId="{5F7BE7F1-9AF7-49F7-AC1B-76978F70074A}" srcOrd="2" destOrd="0" presId="urn:microsoft.com/office/officeart/2018/2/layout/IconVerticalSolidList"/>
    <dgm:cxn modelId="{ABC6DA02-76A4-436C-B2F8-EDF2D2376F2B}" type="presParOf" srcId="{F00BF413-AD7A-423F-8F37-62912792DF31}" destId="{34CEAF93-79B9-4155-908E-D1E46C569C48}" srcOrd="3" destOrd="0" presId="urn:microsoft.com/office/officeart/2018/2/layout/IconVerticalSolidList"/>
    <dgm:cxn modelId="{0627C557-EF50-474E-9D67-4246097BE7FD}" type="presParOf" srcId="{AA3FD1F6-E46D-42B5-99F9-20276AB95E7A}" destId="{BC5A98DC-F02B-4281-A1C0-0A468BCA6414}" srcOrd="3" destOrd="0" presId="urn:microsoft.com/office/officeart/2018/2/layout/IconVerticalSolidList"/>
    <dgm:cxn modelId="{B5031B4D-AFC4-486D-8E0D-D5A2019DCC86}" type="presParOf" srcId="{AA3FD1F6-E46D-42B5-99F9-20276AB95E7A}" destId="{52F7C680-0738-4F87-8AA1-418A37ED6325}" srcOrd="4" destOrd="0" presId="urn:microsoft.com/office/officeart/2018/2/layout/IconVerticalSolidList"/>
    <dgm:cxn modelId="{FBB0FFE3-0125-4A95-B56F-A96AF909629F}" type="presParOf" srcId="{52F7C680-0738-4F87-8AA1-418A37ED6325}" destId="{416DEE99-B34F-475F-9B1E-65CAD51DFA9F}" srcOrd="0" destOrd="0" presId="urn:microsoft.com/office/officeart/2018/2/layout/IconVerticalSolidList"/>
    <dgm:cxn modelId="{E82BADDA-2DC3-403D-BB24-A46D40AE2BD1}" type="presParOf" srcId="{52F7C680-0738-4F87-8AA1-418A37ED6325}" destId="{24EB7E24-5302-40C5-AD55-77B20ADD00CC}" srcOrd="1" destOrd="0" presId="urn:microsoft.com/office/officeart/2018/2/layout/IconVerticalSolidList"/>
    <dgm:cxn modelId="{4BADA6BD-27DB-43AD-9312-14895A50C9D6}" type="presParOf" srcId="{52F7C680-0738-4F87-8AA1-418A37ED6325}" destId="{E35DE0E6-948F-4C3D-8633-D3D0213E8108}" srcOrd="2" destOrd="0" presId="urn:microsoft.com/office/officeart/2018/2/layout/IconVerticalSolidList"/>
    <dgm:cxn modelId="{02AD3544-D195-4270-8E52-BB6FD1F7BA65}" type="presParOf" srcId="{52F7C680-0738-4F87-8AA1-418A37ED6325}" destId="{3D6A0E93-B963-449E-9856-7EE86CE43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605A42-CAB8-4CF7-951C-EF493D272D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33EDAF-E97A-48CC-B0B8-A8068CE8FFF2}">
      <dgm:prSet/>
      <dgm:spPr/>
      <dgm:t>
        <a:bodyPr/>
        <a:lstStyle/>
        <a:p>
          <a:r>
            <a:rPr lang="en-US"/>
            <a:t>PYTHON</a:t>
          </a:r>
        </a:p>
      </dgm:t>
    </dgm:pt>
    <dgm:pt modelId="{110E5443-C106-480B-9B10-804891E50801}" type="parTrans" cxnId="{6570779B-43CE-4212-8245-1F669357CAC6}">
      <dgm:prSet/>
      <dgm:spPr/>
      <dgm:t>
        <a:bodyPr/>
        <a:lstStyle/>
        <a:p>
          <a:endParaRPr lang="en-US"/>
        </a:p>
      </dgm:t>
    </dgm:pt>
    <dgm:pt modelId="{AA0ED333-4D26-4C62-A1F6-DBDB622C0528}" type="sibTrans" cxnId="{6570779B-43CE-4212-8245-1F669357CAC6}">
      <dgm:prSet/>
      <dgm:spPr/>
      <dgm:t>
        <a:bodyPr/>
        <a:lstStyle/>
        <a:p>
          <a:endParaRPr lang="en-US"/>
        </a:p>
      </dgm:t>
    </dgm:pt>
    <dgm:pt modelId="{02BFDAFD-3D45-4F0C-A4AF-5198CB4676E0}">
      <dgm:prSet/>
      <dgm:spPr/>
      <dgm:t>
        <a:bodyPr/>
        <a:lstStyle/>
        <a:p>
          <a:r>
            <a:rPr lang="en-US"/>
            <a:t>NODE JS</a:t>
          </a:r>
        </a:p>
      </dgm:t>
    </dgm:pt>
    <dgm:pt modelId="{076577A2-14A3-4EE4-B27D-42CF6CD7F37F}" type="parTrans" cxnId="{5D4F3133-FD54-443F-BBC3-B25DABF0A397}">
      <dgm:prSet/>
      <dgm:spPr/>
      <dgm:t>
        <a:bodyPr/>
        <a:lstStyle/>
        <a:p>
          <a:endParaRPr lang="en-US"/>
        </a:p>
      </dgm:t>
    </dgm:pt>
    <dgm:pt modelId="{3C2A5F78-67DC-45AA-A987-67D6668BF6C8}" type="sibTrans" cxnId="{5D4F3133-FD54-443F-BBC3-B25DABF0A397}">
      <dgm:prSet/>
      <dgm:spPr/>
      <dgm:t>
        <a:bodyPr/>
        <a:lstStyle/>
        <a:p>
          <a:endParaRPr lang="en-US"/>
        </a:p>
      </dgm:t>
    </dgm:pt>
    <dgm:pt modelId="{041E2DBD-2A7D-4A51-92DD-BCA931DE521A}">
      <dgm:prSet/>
      <dgm:spPr/>
      <dgm:t>
        <a:bodyPr/>
        <a:lstStyle/>
        <a:p>
          <a:r>
            <a:rPr lang="en-US"/>
            <a:t>REACT JS</a:t>
          </a:r>
        </a:p>
      </dgm:t>
    </dgm:pt>
    <dgm:pt modelId="{11E2E82D-D7EE-4ACA-A8CA-E766425C26D0}" type="parTrans" cxnId="{D31B7CB4-F83C-4F7D-BB81-90E41CA31412}">
      <dgm:prSet/>
      <dgm:spPr/>
      <dgm:t>
        <a:bodyPr/>
        <a:lstStyle/>
        <a:p>
          <a:endParaRPr lang="en-US"/>
        </a:p>
      </dgm:t>
    </dgm:pt>
    <dgm:pt modelId="{F8F9202D-B111-48FD-A913-804EC7D89417}" type="sibTrans" cxnId="{D31B7CB4-F83C-4F7D-BB81-90E41CA31412}">
      <dgm:prSet/>
      <dgm:spPr/>
      <dgm:t>
        <a:bodyPr/>
        <a:lstStyle/>
        <a:p>
          <a:endParaRPr lang="en-US"/>
        </a:p>
      </dgm:t>
    </dgm:pt>
    <dgm:pt modelId="{A04CA932-3AB8-44D1-B78D-4BC7A59BC87A}">
      <dgm:prSet/>
      <dgm:spPr/>
      <dgm:t>
        <a:bodyPr/>
        <a:lstStyle/>
        <a:p>
          <a:r>
            <a:rPr lang="en-US"/>
            <a:t>MONGO DB</a:t>
          </a:r>
        </a:p>
      </dgm:t>
    </dgm:pt>
    <dgm:pt modelId="{55FEC835-E8D6-49B1-96B0-6779096C6CB0}" type="parTrans" cxnId="{A8677CB2-4DA7-4477-8621-FFB8EC2027E9}">
      <dgm:prSet/>
      <dgm:spPr/>
      <dgm:t>
        <a:bodyPr/>
        <a:lstStyle/>
        <a:p>
          <a:endParaRPr lang="en-US"/>
        </a:p>
      </dgm:t>
    </dgm:pt>
    <dgm:pt modelId="{754D3F2F-928D-4AB1-82D6-C6EC61FF3E54}" type="sibTrans" cxnId="{A8677CB2-4DA7-4477-8621-FFB8EC2027E9}">
      <dgm:prSet/>
      <dgm:spPr/>
      <dgm:t>
        <a:bodyPr/>
        <a:lstStyle/>
        <a:p>
          <a:endParaRPr lang="en-US"/>
        </a:p>
      </dgm:t>
    </dgm:pt>
    <dgm:pt modelId="{6F319755-844F-49EF-8FB5-E4DF0553B78D}" type="pres">
      <dgm:prSet presAssocID="{71605A42-CAB8-4CF7-951C-EF493D272D14}" presName="root" presStyleCnt="0">
        <dgm:presLayoutVars>
          <dgm:dir/>
          <dgm:resizeHandles val="exact"/>
        </dgm:presLayoutVars>
      </dgm:prSet>
      <dgm:spPr/>
    </dgm:pt>
    <dgm:pt modelId="{D2700A12-B8C5-4CAD-9D4E-ED4B1A859FB3}" type="pres">
      <dgm:prSet presAssocID="{1C33EDAF-E97A-48CC-B0B8-A8068CE8FFF2}" presName="compNode" presStyleCnt="0"/>
      <dgm:spPr/>
    </dgm:pt>
    <dgm:pt modelId="{53F85252-77D7-4513-929E-C0564B061A1E}" type="pres">
      <dgm:prSet presAssocID="{1C33EDAF-E97A-48CC-B0B8-A8068CE8FFF2}" presName="bgRect" presStyleLbl="bgShp" presStyleIdx="0" presStyleCnt="4"/>
      <dgm:spPr/>
    </dgm:pt>
    <dgm:pt modelId="{9BF7D54D-FAA2-439E-8BAE-A1CEA5D75B6A}" type="pres">
      <dgm:prSet presAssocID="{1C33EDAF-E97A-48CC-B0B8-A8068CE8F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A68E58D2-F9C4-4473-BE33-A3FE0A3A523A}" type="pres">
      <dgm:prSet presAssocID="{1C33EDAF-E97A-48CC-B0B8-A8068CE8FFF2}" presName="spaceRect" presStyleCnt="0"/>
      <dgm:spPr/>
    </dgm:pt>
    <dgm:pt modelId="{6C1244C3-D75C-4CDE-B0EF-725F6BD01FA2}" type="pres">
      <dgm:prSet presAssocID="{1C33EDAF-E97A-48CC-B0B8-A8068CE8FFF2}" presName="parTx" presStyleLbl="revTx" presStyleIdx="0" presStyleCnt="4">
        <dgm:presLayoutVars>
          <dgm:chMax val="0"/>
          <dgm:chPref val="0"/>
        </dgm:presLayoutVars>
      </dgm:prSet>
      <dgm:spPr/>
    </dgm:pt>
    <dgm:pt modelId="{FEFCA92F-D94E-4860-A93B-E69513B91810}" type="pres">
      <dgm:prSet presAssocID="{AA0ED333-4D26-4C62-A1F6-DBDB622C0528}" presName="sibTrans" presStyleCnt="0"/>
      <dgm:spPr/>
    </dgm:pt>
    <dgm:pt modelId="{5B6B15EB-29E1-4739-BC69-8CF643BC2B1B}" type="pres">
      <dgm:prSet presAssocID="{02BFDAFD-3D45-4F0C-A4AF-5198CB4676E0}" presName="compNode" presStyleCnt="0"/>
      <dgm:spPr/>
    </dgm:pt>
    <dgm:pt modelId="{48D3AC7A-2434-44AD-A731-C467B7E098DD}" type="pres">
      <dgm:prSet presAssocID="{02BFDAFD-3D45-4F0C-A4AF-5198CB4676E0}" presName="bgRect" presStyleLbl="bgShp" presStyleIdx="1" presStyleCnt="4"/>
      <dgm:spPr/>
    </dgm:pt>
    <dgm:pt modelId="{930C9705-191F-4E57-9FCE-A5ADBC39A6E6}" type="pres">
      <dgm:prSet presAssocID="{02BFDAFD-3D45-4F0C-A4AF-5198CB4676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9A323E-918D-4F33-BFCA-EFDD6EEE786F}" type="pres">
      <dgm:prSet presAssocID="{02BFDAFD-3D45-4F0C-A4AF-5198CB4676E0}" presName="spaceRect" presStyleCnt="0"/>
      <dgm:spPr/>
    </dgm:pt>
    <dgm:pt modelId="{B32CE634-133B-4A5E-96E6-70BD3C7BF620}" type="pres">
      <dgm:prSet presAssocID="{02BFDAFD-3D45-4F0C-A4AF-5198CB4676E0}" presName="parTx" presStyleLbl="revTx" presStyleIdx="1" presStyleCnt="4">
        <dgm:presLayoutVars>
          <dgm:chMax val="0"/>
          <dgm:chPref val="0"/>
        </dgm:presLayoutVars>
      </dgm:prSet>
      <dgm:spPr/>
    </dgm:pt>
    <dgm:pt modelId="{3D32E728-5F06-410E-A409-9D184144FFE6}" type="pres">
      <dgm:prSet presAssocID="{3C2A5F78-67DC-45AA-A987-67D6668BF6C8}" presName="sibTrans" presStyleCnt="0"/>
      <dgm:spPr/>
    </dgm:pt>
    <dgm:pt modelId="{4226E7B2-B79D-45B6-AFAD-2E49631ECB2F}" type="pres">
      <dgm:prSet presAssocID="{041E2DBD-2A7D-4A51-92DD-BCA931DE521A}" presName="compNode" presStyleCnt="0"/>
      <dgm:spPr/>
    </dgm:pt>
    <dgm:pt modelId="{3A1C8F0F-B6C0-40C7-8BF7-FC8A467B7F4A}" type="pres">
      <dgm:prSet presAssocID="{041E2DBD-2A7D-4A51-92DD-BCA931DE521A}" presName="bgRect" presStyleLbl="bgShp" presStyleIdx="2" presStyleCnt="4"/>
      <dgm:spPr/>
    </dgm:pt>
    <dgm:pt modelId="{5EF428BE-B331-483B-A03E-AC2918D6DFC2}" type="pres">
      <dgm:prSet presAssocID="{041E2DBD-2A7D-4A51-92DD-BCA931DE52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95EADA-4290-47CC-AD9E-1D85B6BD8061}" type="pres">
      <dgm:prSet presAssocID="{041E2DBD-2A7D-4A51-92DD-BCA931DE521A}" presName="spaceRect" presStyleCnt="0"/>
      <dgm:spPr/>
    </dgm:pt>
    <dgm:pt modelId="{F5A708A2-BDB0-43C1-BA42-3796C7EEC6AA}" type="pres">
      <dgm:prSet presAssocID="{041E2DBD-2A7D-4A51-92DD-BCA931DE521A}" presName="parTx" presStyleLbl="revTx" presStyleIdx="2" presStyleCnt="4">
        <dgm:presLayoutVars>
          <dgm:chMax val="0"/>
          <dgm:chPref val="0"/>
        </dgm:presLayoutVars>
      </dgm:prSet>
      <dgm:spPr/>
    </dgm:pt>
    <dgm:pt modelId="{1ECD0D2B-72A4-47A3-9A4A-7F15DE6E5953}" type="pres">
      <dgm:prSet presAssocID="{F8F9202D-B111-48FD-A913-804EC7D89417}" presName="sibTrans" presStyleCnt="0"/>
      <dgm:spPr/>
    </dgm:pt>
    <dgm:pt modelId="{F1C0C4BE-4DF1-4EBA-84EB-0BB4F5C42E53}" type="pres">
      <dgm:prSet presAssocID="{A04CA932-3AB8-44D1-B78D-4BC7A59BC87A}" presName="compNode" presStyleCnt="0"/>
      <dgm:spPr/>
    </dgm:pt>
    <dgm:pt modelId="{99F74A7A-6869-4476-8BBB-9E2EE037F2B8}" type="pres">
      <dgm:prSet presAssocID="{A04CA932-3AB8-44D1-B78D-4BC7A59BC87A}" presName="bgRect" presStyleLbl="bgShp" presStyleIdx="3" presStyleCnt="4"/>
      <dgm:spPr/>
    </dgm:pt>
    <dgm:pt modelId="{183394D3-80DA-4234-87C9-96DA82A0FAB4}" type="pres">
      <dgm:prSet presAssocID="{A04CA932-3AB8-44D1-B78D-4BC7A59BC8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03DAF5-EBB9-482C-AB86-615F4A624B7A}" type="pres">
      <dgm:prSet presAssocID="{A04CA932-3AB8-44D1-B78D-4BC7A59BC87A}" presName="spaceRect" presStyleCnt="0"/>
      <dgm:spPr/>
    </dgm:pt>
    <dgm:pt modelId="{787BE9E3-8CA3-4C34-98A1-937630F5C49B}" type="pres">
      <dgm:prSet presAssocID="{A04CA932-3AB8-44D1-B78D-4BC7A59BC8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4F3133-FD54-443F-BBC3-B25DABF0A397}" srcId="{71605A42-CAB8-4CF7-951C-EF493D272D14}" destId="{02BFDAFD-3D45-4F0C-A4AF-5198CB4676E0}" srcOrd="1" destOrd="0" parTransId="{076577A2-14A3-4EE4-B27D-42CF6CD7F37F}" sibTransId="{3C2A5F78-67DC-45AA-A987-67D6668BF6C8}"/>
    <dgm:cxn modelId="{EFD4EE37-07FC-4BBB-9B42-1E5798E657C8}" type="presOf" srcId="{1C33EDAF-E97A-48CC-B0B8-A8068CE8FFF2}" destId="{6C1244C3-D75C-4CDE-B0EF-725F6BD01FA2}" srcOrd="0" destOrd="0" presId="urn:microsoft.com/office/officeart/2018/2/layout/IconVerticalSolidList"/>
    <dgm:cxn modelId="{892B6053-0CE6-4654-AFA4-AA6003A134B2}" type="presOf" srcId="{71605A42-CAB8-4CF7-951C-EF493D272D14}" destId="{6F319755-844F-49EF-8FB5-E4DF0553B78D}" srcOrd="0" destOrd="0" presId="urn:microsoft.com/office/officeart/2018/2/layout/IconVerticalSolidList"/>
    <dgm:cxn modelId="{B899EA60-A157-4E6B-B0D4-DFDB9528242C}" type="presOf" srcId="{A04CA932-3AB8-44D1-B78D-4BC7A59BC87A}" destId="{787BE9E3-8CA3-4C34-98A1-937630F5C49B}" srcOrd="0" destOrd="0" presId="urn:microsoft.com/office/officeart/2018/2/layout/IconVerticalSolidList"/>
    <dgm:cxn modelId="{6570779B-43CE-4212-8245-1F669357CAC6}" srcId="{71605A42-CAB8-4CF7-951C-EF493D272D14}" destId="{1C33EDAF-E97A-48CC-B0B8-A8068CE8FFF2}" srcOrd="0" destOrd="0" parTransId="{110E5443-C106-480B-9B10-804891E50801}" sibTransId="{AA0ED333-4D26-4C62-A1F6-DBDB622C0528}"/>
    <dgm:cxn modelId="{B57C4BA9-899B-47E7-B15F-5A2B534F364E}" type="presOf" srcId="{041E2DBD-2A7D-4A51-92DD-BCA931DE521A}" destId="{F5A708A2-BDB0-43C1-BA42-3796C7EEC6AA}" srcOrd="0" destOrd="0" presId="urn:microsoft.com/office/officeart/2018/2/layout/IconVerticalSolidList"/>
    <dgm:cxn modelId="{A8677CB2-4DA7-4477-8621-FFB8EC2027E9}" srcId="{71605A42-CAB8-4CF7-951C-EF493D272D14}" destId="{A04CA932-3AB8-44D1-B78D-4BC7A59BC87A}" srcOrd="3" destOrd="0" parTransId="{55FEC835-E8D6-49B1-96B0-6779096C6CB0}" sibTransId="{754D3F2F-928D-4AB1-82D6-C6EC61FF3E54}"/>
    <dgm:cxn modelId="{D31B7CB4-F83C-4F7D-BB81-90E41CA31412}" srcId="{71605A42-CAB8-4CF7-951C-EF493D272D14}" destId="{041E2DBD-2A7D-4A51-92DD-BCA931DE521A}" srcOrd="2" destOrd="0" parTransId="{11E2E82D-D7EE-4ACA-A8CA-E766425C26D0}" sibTransId="{F8F9202D-B111-48FD-A913-804EC7D89417}"/>
    <dgm:cxn modelId="{199F33FD-F132-4486-AF22-B5CB2D80AA24}" type="presOf" srcId="{02BFDAFD-3D45-4F0C-A4AF-5198CB4676E0}" destId="{B32CE634-133B-4A5E-96E6-70BD3C7BF620}" srcOrd="0" destOrd="0" presId="urn:microsoft.com/office/officeart/2018/2/layout/IconVerticalSolidList"/>
    <dgm:cxn modelId="{D742501A-054B-4B91-9806-DB8323235FEC}" type="presParOf" srcId="{6F319755-844F-49EF-8FB5-E4DF0553B78D}" destId="{D2700A12-B8C5-4CAD-9D4E-ED4B1A859FB3}" srcOrd="0" destOrd="0" presId="urn:microsoft.com/office/officeart/2018/2/layout/IconVerticalSolidList"/>
    <dgm:cxn modelId="{2EDDB304-63BF-40B1-B425-F5CFA02940F4}" type="presParOf" srcId="{D2700A12-B8C5-4CAD-9D4E-ED4B1A859FB3}" destId="{53F85252-77D7-4513-929E-C0564B061A1E}" srcOrd="0" destOrd="0" presId="urn:microsoft.com/office/officeart/2018/2/layout/IconVerticalSolidList"/>
    <dgm:cxn modelId="{0D729D8B-AAED-4AC6-A246-34928BA0A9D1}" type="presParOf" srcId="{D2700A12-B8C5-4CAD-9D4E-ED4B1A859FB3}" destId="{9BF7D54D-FAA2-439E-8BAE-A1CEA5D75B6A}" srcOrd="1" destOrd="0" presId="urn:microsoft.com/office/officeart/2018/2/layout/IconVerticalSolidList"/>
    <dgm:cxn modelId="{710C24A3-9910-49A7-87C9-7BDAB4C4CB2D}" type="presParOf" srcId="{D2700A12-B8C5-4CAD-9D4E-ED4B1A859FB3}" destId="{A68E58D2-F9C4-4473-BE33-A3FE0A3A523A}" srcOrd="2" destOrd="0" presId="urn:microsoft.com/office/officeart/2018/2/layout/IconVerticalSolidList"/>
    <dgm:cxn modelId="{039F5430-FD79-452F-BA56-F0FB42033118}" type="presParOf" srcId="{D2700A12-B8C5-4CAD-9D4E-ED4B1A859FB3}" destId="{6C1244C3-D75C-4CDE-B0EF-725F6BD01FA2}" srcOrd="3" destOrd="0" presId="urn:microsoft.com/office/officeart/2018/2/layout/IconVerticalSolidList"/>
    <dgm:cxn modelId="{7DAD6815-5957-4604-A2DD-30C4CADE08D0}" type="presParOf" srcId="{6F319755-844F-49EF-8FB5-E4DF0553B78D}" destId="{FEFCA92F-D94E-4860-A93B-E69513B91810}" srcOrd="1" destOrd="0" presId="urn:microsoft.com/office/officeart/2018/2/layout/IconVerticalSolidList"/>
    <dgm:cxn modelId="{F690C933-90A1-4EE6-AD4D-1DB2E1C5E895}" type="presParOf" srcId="{6F319755-844F-49EF-8FB5-E4DF0553B78D}" destId="{5B6B15EB-29E1-4739-BC69-8CF643BC2B1B}" srcOrd="2" destOrd="0" presId="urn:microsoft.com/office/officeart/2018/2/layout/IconVerticalSolidList"/>
    <dgm:cxn modelId="{C9431FA3-2C0E-468E-91B3-3E28068F3FEA}" type="presParOf" srcId="{5B6B15EB-29E1-4739-BC69-8CF643BC2B1B}" destId="{48D3AC7A-2434-44AD-A731-C467B7E098DD}" srcOrd="0" destOrd="0" presId="urn:microsoft.com/office/officeart/2018/2/layout/IconVerticalSolidList"/>
    <dgm:cxn modelId="{379970AD-FE29-439B-A75F-7FDF424342F4}" type="presParOf" srcId="{5B6B15EB-29E1-4739-BC69-8CF643BC2B1B}" destId="{930C9705-191F-4E57-9FCE-A5ADBC39A6E6}" srcOrd="1" destOrd="0" presId="urn:microsoft.com/office/officeart/2018/2/layout/IconVerticalSolidList"/>
    <dgm:cxn modelId="{78C7315E-6373-45F1-8E18-5CE15437B718}" type="presParOf" srcId="{5B6B15EB-29E1-4739-BC69-8CF643BC2B1B}" destId="{469A323E-918D-4F33-BFCA-EFDD6EEE786F}" srcOrd="2" destOrd="0" presId="urn:microsoft.com/office/officeart/2018/2/layout/IconVerticalSolidList"/>
    <dgm:cxn modelId="{21641754-881A-4F81-A8F7-BA9DC565F415}" type="presParOf" srcId="{5B6B15EB-29E1-4739-BC69-8CF643BC2B1B}" destId="{B32CE634-133B-4A5E-96E6-70BD3C7BF620}" srcOrd="3" destOrd="0" presId="urn:microsoft.com/office/officeart/2018/2/layout/IconVerticalSolidList"/>
    <dgm:cxn modelId="{561DF301-3BD6-4AF3-9578-91548977ACFB}" type="presParOf" srcId="{6F319755-844F-49EF-8FB5-E4DF0553B78D}" destId="{3D32E728-5F06-410E-A409-9D184144FFE6}" srcOrd="3" destOrd="0" presId="urn:microsoft.com/office/officeart/2018/2/layout/IconVerticalSolidList"/>
    <dgm:cxn modelId="{1E728F27-41FA-4381-A402-A29547588859}" type="presParOf" srcId="{6F319755-844F-49EF-8FB5-E4DF0553B78D}" destId="{4226E7B2-B79D-45B6-AFAD-2E49631ECB2F}" srcOrd="4" destOrd="0" presId="urn:microsoft.com/office/officeart/2018/2/layout/IconVerticalSolidList"/>
    <dgm:cxn modelId="{5EBEF86C-8BDF-4E12-9C23-70E16664EFEC}" type="presParOf" srcId="{4226E7B2-B79D-45B6-AFAD-2E49631ECB2F}" destId="{3A1C8F0F-B6C0-40C7-8BF7-FC8A467B7F4A}" srcOrd="0" destOrd="0" presId="urn:microsoft.com/office/officeart/2018/2/layout/IconVerticalSolidList"/>
    <dgm:cxn modelId="{2536A8CF-26E1-43FB-92AC-2642060B1865}" type="presParOf" srcId="{4226E7B2-B79D-45B6-AFAD-2E49631ECB2F}" destId="{5EF428BE-B331-483B-A03E-AC2918D6DFC2}" srcOrd="1" destOrd="0" presId="urn:microsoft.com/office/officeart/2018/2/layout/IconVerticalSolidList"/>
    <dgm:cxn modelId="{4015224B-9C12-4E01-B2A3-360C329A1ED9}" type="presParOf" srcId="{4226E7B2-B79D-45B6-AFAD-2E49631ECB2F}" destId="{2C95EADA-4290-47CC-AD9E-1D85B6BD8061}" srcOrd="2" destOrd="0" presId="urn:microsoft.com/office/officeart/2018/2/layout/IconVerticalSolidList"/>
    <dgm:cxn modelId="{A7C01D42-47CB-4DC0-9D67-28DF689F1350}" type="presParOf" srcId="{4226E7B2-B79D-45B6-AFAD-2E49631ECB2F}" destId="{F5A708A2-BDB0-43C1-BA42-3796C7EEC6AA}" srcOrd="3" destOrd="0" presId="urn:microsoft.com/office/officeart/2018/2/layout/IconVerticalSolidList"/>
    <dgm:cxn modelId="{283AC650-BE57-46D4-B7AC-AA0D51F45932}" type="presParOf" srcId="{6F319755-844F-49EF-8FB5-E4DF0553B78D}" destId="{1ECD0D2B-72A4-47A3-9A4A-7F15DE6E5953}" srcOrd="5" destOrd="0" presId="urn:microsoft.com/office/officeart/2018/2/layout/IconVerticalSolidList"/>
    <dgm:cxn modelId="{8281CBE4-D3F1-42D1-AA1A-61D2C7F272AC}" type="presParOf" srcId="{6F319755-844F-49EF-8FB5-E4DF0553B78D}" destId="{F1C0C4BE-4DF1-4EBA-84EB-0BB4F5C42E53}" srcOrd="6" destOrd="0" presId="urn:microsoft.com/office/officeart/2018/2/layout/IconVerticalSolidList"/>
    <dgm:cxn modelId="{C22CF884-C11A-40FA-85E2-291094E13FDD}" type="presParOf" srcId="{F1C0C4BE-4DF1-4EBA-84EB-0BB4F5C42E53}" destId="{99F74A7A-6869-4476-8BBB-9E2EE037F2B8}" srcOrd="0" destOrd="0" presId="urn:microsoft.com/office/officeart/2018/2/layout/IconVerticalSolidList"/>
    <dgm:cxn modelId="{6E61F7ED-285B-4104-8815-09E15F204C27}" type="presParOf" srcId="{F1C0C4BE-4DF1-4EBA-84EB-0BB4F5C42E53}" destId="{183394D3-80DA-4234-87C9-96DA82A0FAB4}" srcOrd="1" destOrd="0" presId="urn:microsoft.com/office/officeart/2018/2/layout/IconVerticalSolidList"/>
    <dgm:cxn modelId="{3378FE25-F399-4966-916B-E7235C5C7191}" type="presParOf" srcId="{F1C0C4BE-4DF1-4EBA-84EB-0BB4F5C42E53}" destId="{9203DAF5-EBB9-482C-AB86-615F4A624B7A}" srcOrd="2" destOrd="0" presId="urn:microsoft.com/office/officeart/2018/2/layout/IconVerticalSolidList"/>
    <dgm:cxn modelId="{C8966A02-CCBD-4B4F-82D9-E70A05AAF4C7}" type="presParOf" srcId="{F1C0C4BE-4DF1-4EBA-84EB-0BB4F5C42E53}" destId="{787BE9E3-8CA3-4C34-98A1-937630F5C4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544E5-FD0C-4964-A897-9CB1337453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1F67592-E370-4E9F-938B-71E65306D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customers per vehicle</a:t>
          </a:r>
        </a:p>
      </dgm:t>
    </dgm:pt>
    <dgm:pt modelId="{3DF5B4B5-469A-48E7-8F36-9A83C48A88E2}" type="parTrans" cxnId="{905C4629-3BE2-41CE-BB84-897B6C791492}">
      <dgm:prSet/>
      <dgm:spPr/>
      <dgm:t>
        <a:bodyPr/>
        <a:lstStyle/>
        <a:p>
          <a:endParaRPr lang="en-US"/>
        </a:p>
      </dgm:t>
    </dgm:pt>
    <dgm:pt modelId="{DB11B686-0634-4B62-9D0A-37E74CAE2E3B}" type="sibTrans" cxnId="{905C4629-3BE2-41CE-BB84-897B6C791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67EFA8-D7E6-469E-85A7-EBD69C167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Feedback</a:t>
          </a:r>
        </a:p>
      </dgm:t>
    </dgm:pt>
    <dgm:pt modelId="{A9EA387F-F690-4453-9C97-5E8A4EBC6520}" type="parTrans" cxnId="{0727C205-5E9F-497A-83FF-E4B7ED8B95E0}">
      <dgm:prSet/>
      <dgm:spPr/>
      <dgm:t>
        <a:bodyPr/>
        <a:lstStyle/>
        <a:p>
          <a:endParaRPr lang="en-US"/>
        </a:p>
      </dgm:t>
    </dgm:pt>
    <dgm:pt modelId="{7568510A-7C6F-44FC-9234-65FC3C9F5579}" type="sibTrans" cxnId="{0727C205-5E9F-497A-83FF-E4B7ED8B95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E0BDA4-36EF-48F0-81D5-FB8589725D58}" type="pres">
      <dgm:prSet presAssocID="{A0B544E5-FD0C-4964-A897-9CB1337453DF}" presName="root" presStyleCnt="0">
        <dgm:presLayoutVars>
          <dgm:dir/>
          <dgm:resizeHandles val="exact"/>
        </dgm:presLayoutVars>
      </dgm:prSet>
      <dgm:spPr/>
    </dgm:pt>
    <dgm:pt modelId="{62996D0B-B1C3-4158-97EB-15462EEEDB85}" type="pres">
      <dgm:prSet presAssocID="{A0B544E5-FD0C-4964-A897-9CB1337453DF}" presName="container" presStyleCnt="0">
        <dgm:presLayoutVars>
          <dgm:dir/>
          <dgm:resizeHandles val="exact"/>
        </dgm:presLayoutVars>
      </dgm:prSet>
      <dgm:spPr/>
    </dgm:pt>
    <dgm:pt modelId="{25B20B74-8CC9-429E-AA6A-0D8DB3C2113B}" type="pres">
      <dgm:prSet presAssocID="{91F67592-E370-4E9F-938B-71E65306D1DD}" presName="compNode" presStyleCnt="0"/>
      <dgm:spPr/>
    </dgm:pt>
    <dgm:pt modelId="{9B3BE223-8FE3-4865-AF51-EA825028BAC3}" type="pres">
      <dgm:prSet presAssocID="{91F67592-E370-4E9F-938B-71E65306D1DD}" presName="iconBgRect" presStyleLbl="bgShp" presStyleIdx="0" presStyleCnt="2"/>
      <dgm:spPr/>
    </dgm:pt>
    <dgm:pt modelId="{B6F733D5-F66A-4503-A986-D9CF1BC9A90B}" type="pres">
      <dgm:prSet presAssocID="{91F67592-E370-4E9F-938B-71E65306D1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1F0C064-FD55-4033-BF72-535DB38421FF}" type="pres">
      <dgm:prSet presAssocID="{91F67592-E370-4E9F-938B-71E65306D1DD}" presName="spaceRect" presStyleCnt="0"/>
      <dgm:spPr/>
    </dgm:pt>
    <dgm:pt modelId="{87A6EB8E-BB0B-4F0D-ACFA-61959CC7C230}" type="pres">
      <dgm:prSet presAssocID="{91F67592-E370-4E9F-938B-71E65306D1DD}" presName="textRect" presStyleLbl="revTx" presStyleIdx="0" presStyleCnt="2">
        <dgm:presLayoutVars>
          <dgm:chMax val="1"/>
          <dgm:chPref val="1"/>
        </dgm:presLayoutVars>
      </dgm:prSet>
      <dgm:spPr/>
    </dgm:pt>
    <dgm:pt modelId="{D938ACD8-DB56-41EB-8A14-02340A7191A1}" type="pres">
      <dgm:prSet presAssocID="{DB11B686-0634-4B62-9D0A-37E74CAE2E3B}" presName="sibTrans" presStyleLbl="sibTrans2D1" presStyleIdx="0" presStyleCnt="0"/>
      <dgm:spPr/>
    </dgm:pt>
    <dgm:pt modelId="{7E0B071A-EF4F-4ABF-8DB4-4F657DD5E805}" type="pres">
      <dgm:prSet presAssocID="{0E67EFA8-D7E6-469E-85A7-EBD69C167134}" presName="compNode" presStyleCnt="0"/>
      <dgm:spPr/>
    </dgm:pt>
    <dgm:pt modelId="{A332290C-420B-4BF4-BAAC-ACED17D01E08}" type="pres">
      <dgm:prSet presAssocID="{0E67EFA8-D7E6-469E-85A7-EBD69C167134}" presName="iconBgRect" presStyleLbl="bgShp" presStyleIdx="1" presStyleCnt="2"/>
      <dgm:spPr/>
    </dgm:pt>
    <dgm:pt modelId="{BA679FE1-18F3-4970-9266-86DD8479D14F}" type="pres">
      <dgm:prSet presAssocID="{0E67EFA8-D7E6-469E-85A7-EBD69C1671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717A65-DD24-4821-BAE3-195A986624F7}" type="pres">
      <dgm:prSet presAssocID="{0E67EFA8-D7E6-469E-85A7-EBD69C167134}" presName="spaceRect" presStyleCnt="0"/>
      <dgm:spPr/>
    </dgm:pt>
    <dgm:pt modelId="{887730EC-2D9D-4A51-9623-F9E33D51483F}" type="pres">
      <dgm:prSet presAssocID="{0E67EFA8-D7E6-469E-85A7-EBD69C1671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27C205-5E9F-497A-83FF-E4B7ED8B95E0}" srcId="{A0B544E5-FD0C-4964-A897-9CB1337453DF}" destId="{0E67EFA8-D7E6-469E-85A7-EBD69C167134}" srcOrd="1" destOrd="0" parTransId="{A9EA387F-F690-4453-9C97-5E8A4EBC6520}" sibTransId="{7568510A-7C6F-44FC-9234-65FC3C9F5579}"/>
    <dgm:cxn modelId="{905C4629-3BE2-41CE-BB84-897B6C791492}" srcId="{A0B544E5-FD0C-4964-A897-9CB1337453DF}" destId="{91F67592-E370-4E9F-938B-71E65306D1DD}" srcOrd="0" destOrd="0" parTransId="{3DF5B4B5-469A-48E7-8F36-9A83C48A88E2}" sibTransId="{DB11B686-0634-4B62-9D0A-37E74CAE2E3B}"/>
    <dgm:cxn modelId="{E9DF4231-C8B4-4A6B-BCE7-D5BFD7D941CD}" type="presOf" srcId="{DB11B686-0634-4B62-9D0A-37E74CAE2E3B}" destId="{D938ACD8-DB56-41EB-8A14-02340A7191A1}" srcOrd="0" destOrd="0" presId="urn:microsoft.com/office/officeart/2018/2/layout/IconCircleList"/>
    <dgm:cxn modelId="{444211AF-8BB8-4E31-AF38-2B598884245B}" type="presOf" srcId="{91F67592-E370-4E9F-938B-71E65306D1DD}" destId="{87A6EB8E-BB0B-4F0D-ACFA-61959CC7C230}" srcOrd="0" destOrd="0" presId="urn:microsoft.com/office/officeart/2018/2/layout/IconCircleList"/>
    <dgm:cxn modelId="{5F00CEE9-8E5A-4F00-A275-FBEFD6F14B90}" type="presOf" srcId="{0E67EFA8-D7E6-469E-85A7-EBD69C167134}" destId="{887730EC-2D9D-4A51-9623-F9E33D51483F}" srcOrd="0" destOrd="0" presId="urn:microsoft.com/office/officeart/2018/2/layout/IconCircleList"/>
    <dgm:cxn modelId="{4D9F4AFF-4C0C-42F9-9070-17F335CD0087}" type="presOf" srcId="{A0B544E5-FD0C-4964-A897-9CB1337453DF}" destId="{80E0BDA4-36EF-48F0-81D5-FB8589725D58}" srcOrd="0" destOrd="0" presId="urn:microsoft.com/office/officeart/2018/2/layout/IconCircleList"/>
    <dgm:cxn modelId="{B7C573F5-E300-4932-B2AA-FF82F3E4DA31}" type="presParOf" srcId="{80E0BDA4-36EF-48F0-81D5-FB8589725D58}" destId="{62996D0B-B1C3-4158-97EB-15462EEEDB85}" srcOrd="0" destOrd="0" presId="urn:microsoft.com/office/officeart/2018/2/layout/IconCircleList"/>
    <dgm:cxn modelId="{77EAF124-B345-407B-B08A-8D15FEB3D32E}" type="presParOf" srcId="{62996D0B-B1C3-4158-97EB-15462EEEDB85}" destId="{25B20B74-8CC9-429E-AA6A-0D8DB3C2113B}" srcOrd="0" destOrd="0" presId="urn:microsoft.com/office/officeart/2018/2/layout/IconCircleList"/>
    <dgm:cxn modelId="{FB626ABC-2C5E-46B4-A9A4-8FD7F2EE5EB8}" type="presParOf" srcId="{25B20B74-8CC9-429E-AA6A-0D8DB3C2113B}" destId="{9B3BE223-8FE3-4865-AF51-EA825028BAC3}" srcOrd="0" destOrd="0" presId="urn:microsoft.com/office/officeart/2018/2/layout/IconCircleList"/>
    <dgm:cxn modelId="{333E953C-946A-49F0-B645-E77906D698AC}" type="presParOf" srcId="{25B20B74-8CC9-429E-AA6A-0D8DB3C2113B}" destId="{B6F733D5-F66A-4503-A986-D9CF1BC9A90B}" srcOrd="1" destOrd="0" presId="urn:microsoft.com/office/officeart/2018/2/layout/IconCircleList"/>
    <dgm:cxn modelId="{95400077-631E-49A4-AC74-4946F19AF386}" type="presParOf" srcId="{25B20B74-8CC9-429E-AA6A-0D8DB3C2113B}" destId="{D1F0C064-FD55-4033-BF72-535DB38421FF}" srcOrd="2" destOrd="0" presId="urn:microsoft.com/office/officeart/2018/2/layout/IconCircleList"/>
    <dgm:cxn modelId="{D8E175BA-88B3-44B1-B409-97CAF26D99B6}" type="presParOf" srcId="{25B20B74-8CC9-429E-AA6A-0D8DB3C2113B}" destId="{87A6EB8E-BB0B-4F0D-ACFA-61959CC7C230}" srcOrd="3" destOrd="0" presId="urn:microsoft.com/office/officeart/2018/2/layout/IconCircleList"/>
    <dgm:cxn modelId="{197FE02A-4D05-459F-83BA-FB25FBC97E5F}" type="presParOf" srcId="{62996D0B-B1C3-4158-97EB-15462EEEDB85}" destId="{D938ACD8-DB56-41EB-8A14-02340A7191A1}" srcOrd="1" destOrd="0" presId="urn:microsoft.com/office/officeart/2018/2/layout/IconCircleList"/>
    <dgm:cxn modelId="{38029378-5BA7-4231-AB83-C79AA86AA0E1}" type="presParOf" srcId="{62996D0B-B1C3-4158-97EB-15462EEEDB85}" destId="{7E0B071A-EF4F-4ABF-8DB4-4F657DD5E805}" srcOrd="2" destOrd="0" presId="urn:microsoft.com/office/officeart/2018/2/layout/IconCircleList"/>
    <dgm:cxn modelId="{060A9F3B-D7A1-45DE-8F5A-88F46FBFCE6D}" type="presParOf" srcId="{7E0B071A-EF4F-4ABF-8DB4-4F657DD5E805}" destId="{A332290C-420B-4BF4-BAAC-ACED17D01E08}" srcOrd="0" destOrd="0" presId="urn:microsoft.com/office/officeart/2018/2/layout/IconCircleList"/>
    <dgm:cxn modelId="{2D873323-B1B5-4B05-86BE-E2C9AEC229E8}" type="presParOf" srcId="{7E0B071A-EF4F-4ABF-8DB4-4F657DD5E805}" destId="{BA679FE1-18F3-4970-9266-86DD8479D14F}" srcOrd="1" destOrd="0" presId="urn:microsoft.com/office/officeart/2018/2/layout/IconCircleList"/>
    <dgm:cxn modelId="{891D9407-202D-410F-AB5E-A56E3ED3542C}" type="presParOf" srcId="{7E0B071A-EF4F-4ABF-8DB4-4F657DD5E805}" destId="{2A717A65-DD24-4821-BAE3-195A986624F7}" srcOrd="2" destOrd="0" presId="urn:microsoft.com/office/officeart/2018/2/layout/IconCircleList"/>
    <dgm:cxn modelId="{30728EB3-CE6A-47C7-96A0-85E197A2214C}" type="presParOf" srcId="{7E0B071A-EF4F-4ABF-8DB4-4F657DD5E805}" destId="{887730EC-2D9D-4A51-9623-F9E33D514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DB35D-E6C9-4589-BD12-7925E3EFAE97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D6C02-55C8-48EB-860F-62A392414A5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2041F-8BA0-46DE-8AD2-577D19C19BCD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time</a:t>
          </a:r>
        </a:p>
      </dsp:txBody>
      <dsp:txXfrm>
        <a:off x="1625711" y="601"/>
        <a:ext cx="3981338" cy="1407541"/>
      </dsp:txXfrm>
    </dsp:sp>
    <dsp:sp modelId="{80D61D73-BAE8-41CC-8670-EE7EF3B1C2C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1C9DA-B1AF-4D38-992B-9F1A8ABEE96B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0F59-17FE-480B-BE54-6E4E612EF9F9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 efficiency</a:t>
          </a:r>
        </a:p>
      </dsp:txBody>
      <dsp:txXfrm>
        <a:off x="1625711" y="1760029"/>
        <a:ext cx="3981338" cy="1407541"/>
      </dsp:txXfrm>
    </dsp:sp>
    <dsp:sp modelId="{92C625D7-F926-4607-9039-1B1FEB572112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C16F-4200-4B34-9139-A2703C404BC5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A1454-1D29-49E7-8344-0FA39E0989C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Customer Experience and Satisfaction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40B3-FA0F-3445-9E3F-5CB3A24D2BBA}">
      <dsp:nvSpPr>
        <dsp:cNvPr id="0" name=""/>
        <dsp:cNvSpPr/>
      </dsp:nvSpPr>
      <dsp:spPr>
        <a:xfrm>
          <a:off x="0" y="55936"/>
          <a:ext cx="10261599" cy="950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 - John Doe, an executive manager at Burger King.</a:t>
          </a:r>
        </a:p>
      </dsp:txBody>
      <dsp:txXfrm>
        <a:off x="46406" y="102342"/>
        <a:ext cx="10168787" cy="857813"/>
      </dsp:txXfrm>
    </dsp:sp>
    <dsp:sp modelId="{0A9C0341-2596-CD4D-B4A8-AA8777132CE3}">
      <dsp:nvSpPr>
        <dsp:cNvPr id="0" name=""/>
        <dsp:cNvSpPr/>
      </dsp:nvSpPr>
      <dsp:spPr>
        <a:xfrm>
          <a:off x="0" y="1078561"/>
          <a:ext cx="10261599" cy="950625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- Aiming to improve efficiency by reducing waiting time, resulting in increase in sales.</a:t>
          </a:r>
        </a:p>
      </dsp:txBody>
      <dsp:txXfrm>
        <a:off x="46406" y="1124967"/>
        <a:ext cx="10168787" cy="857813"/>
      </dsp:txXfrm>
    </dsp:sp>
    <dsp:sp modelId="{79BA7B88-93E1-C641-A8A4-30E34E8EE71A}">
      <dsp:nvSpPr>
        <dsp:cNvPr id="0" name=""/>
        <dsp:cNvSpPr/>
      </dsp:nvSpPr>
      <dsp:spPr>
        <a:xfrm>
          <a:off x="0" y="2101186"/>
          <a:ext cx="10261599" cy="95062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Wow - Increase in sales and profit with easy and convenient user experience.</a:t>
          </a:r>
        </a:p>
      </dsp:txBody>
      <dsp:txXfrm>
        <a:off x="46406" y="2147592"/>
        <a:ext cx="10168787" cy="857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05A8-7199-4C9C-B876-45B58F054BEA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26F4-C3FD-4780-8F15-356C8FE159CD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4D516-1F41-49C0-8CA3-7BD82EB04AA2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PATTERN MATCHING</a:t>
          </a:r>
        </a:p>
      </dsp:txBody>
      <dsp:txXfrm>
        <a:off x="1625711" y="601"/>
        <a:ext cx="3981338" cy="1407541"/>
      </dsp:txXfrm>
    </dsp:sp>
    <dsp:sp modelId="{9C67E8D4-F4C6-4ADF-BE46-BCBAFE77C675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F7F8D-5BCD-4B66-BB53-82A26326E4AE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EAF93-79B9-4155-908E-D1E46C569C4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WEATHER ANALYSIS</a:t>
          </a:r>
        </a:p>
      </dsp:txBody>
      <dsp:txXfrm>
        <a:off x="1625711" y="1760029"/>
        <a:ext cx="3981338" cy="1407541"/>
      </dsp:txXfrm>
    </dsp:sp>
    <dsp:sp modelId="{416DEE99-B34F-475F-9B1E-65CAD51DFA9F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B7E24-5302-40C5-AD55-77B20ADD00CC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A0E93-B963-449E-9856-7EE86CE4355A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ASSOCIATION MINING</a:t>
          </a:r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85252-77D7-4513-929E-C0564B061A1E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D54D-FAA2-439E-8BAE-A1CEA5D75B6A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244C3-D75C-4CDE-B0EF-725F6BD01FA2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197190" y="2045"/>
        <a:ext cx="4409859" cy="1036528"/>
      </dsp:txXfrm>
    </dsp:sp>
    <dsp:sp modelId="{48D3AC7A-2434-44AD-A731-C467B7E098DD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C9705-191F-4E57-9FCE-A5ADBC39A6E6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E634-133B-4A5E-96E6-70BD3C7BF62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NODE JS</a:t>
          </a:r>
        </a:p>
      </dsp:txBody>
      <dsp:txXfrm>
        <a:off x="1197190" y="1297705"/>
        <a:ext cx="4409859" cy="1036528"/>
      </dsp:txXfrm>
    </dsp:sp>
    <dsp:sp modelId="{3A1C8F0F-B6C0-40C7-8BF7-FC8A467B7F4A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428BE-B331-483B-A03E-AC2918D6DFC2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08A2-BDB0-43C1-BA42-3796C7EEC6AA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JS</a:t>
          </a:r>
        </a:p>
      </dsp:txBody>
      <dsp:txXfrm>
        <a:off x="1197190" y="2593366"/>
        <a:ext cx="4409859" cy="1036528"/>
      </dsp:txXfrm>
    </dsp:sp>
    <dsp:sp modelId="{99F74A7A-6869-4476-8BBB-9E2EE037F2B8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94D3-80DA-4234-87C9-96DA82A0FAB4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E9E3-8CA3-4C34-98A1-937630F5C49B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MONGO DB</a:t>
          </a:r>
        </a:p>
      </dsp:txBody>
      <dsp:txXfrm>
        <a:off x="1197190" y="3889026"/>
        <a:ext cx="4409859" cy="1036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BE223-8FE3-4865-AF51-EA825028BAC3}">
      <dsp:nvSpPr>
        <dsp:cNvPr id="0" name=""/>
        <dsp:cNvSpPr/>
      </dsp:nvSpPr>
      <dsp:spPr>
        <a:xfrm>
          <a:off x="704739" y="965031"/>
          <a:ext cx="1171912" cy="117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733D5-F66A-4503-A986-D9CF1BC9A90B}">
      <dsp:nvSpPr>
        <dsp:cNvPr id="0" name=""/>
        <dsp:cNvSpPr/>
      </dsp:nvSpPr>
      <dsp:spPr>
        <a:xfrm>
          <a:off x="950841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EB8E-BB0B-4F0D-ACFA-61959CC7C230}">
      <dsp:nvSpPr>
        <dsp:cNvPr id="0" name=""/>
        <dsp:cNvSpPr/>
      </dsp:nvSpPr>
      <dsp:spPr>
        <a:xfrm>
          <a:off x="2127775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customers per vehicle</a:t>
          </a:r>
        </a:p>
      </dsp:txBody>
      <dsp:txXfrm>
        <a:off x="2127775" y="965031"/>
        <a:ext cx="2762363" cy="1171912"/>
      </dsp:txXfrm>
    </dsp:sp>
    <dsp:sp modelId="{A332290C-420B-4BF4-BAAC-ACED17D01E08}">
      <dsp:nvSpPr>
        <dsp:cNvPr id="0" name=""/>
        <dsp:cNvSpPr/>
      </dsp:nvSpPr>
      <dsp:spPr>
        <a:xfrm>
          <a:off x="5371460" y="965031"/>
          <a:ext cx="1171912" cy="117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9FE1-18F3-4970-9266-86DD8479D14F}">
      <dsp:nvSpPr>
        <dsp:cNvPr id="0" name=""/>
        <dsp:cNvSpPr/>
      </dsp:nvSpPr>
      <dsp:spPr>
        <a:xfrm>
          <a:off x="5617562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730EC-2D9D-4A51-9623-F9E33D51483F}">
      <dsp:nvSpPr>
        <dsp:cNvPr id="0" name=""/>
        <dsp:cNvSpPr/>
      </dsp:nvSpPr>
      <dsp:spPr>
        <a:xfrm>
          <a:off x="6794496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Feedback</a:t>
          </a:r>
        </a:p>
      </dsp:txBody>
      <dsp:txXfrm>
        <a:off x="6794496" y="965031"/>
        <a:ext cx="2762363" cy="117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2DF5ED-FF64-6F43-AD10-E815A0F6D0D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98A4EC-5F9F-774B-AC8E-E7055DBE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09" y="1985962"/>
            <a:ext cx="8534781" cy="1876806"/>
          </a:xfrm>
        </p:spPr>
        <p:txBody>
          <a:bodyPr>
            <a:normAutofit fontScale="92500" lnSpcReduction="20000"/>
          </a:bodyPr>
          <a:lstStyle/>
          <a:p>
            <a:r>
              <a:rPr lang="en-US" sz="8800" dirty="0">
                <a:solidFill>
                  <a:schemeClr val="bg1"/>
                </a:solidFill>
                <a:latin typeface="Comic Sans MS" panose="030F0902030302020204" pitchFamily="66" charset="0"/>
                <a:cs typeface="Blackadder ITC" panose="020F0502020204030204" pitchFamily="34" charset="0"/>
              </a:rPr>
              <a:t>CRAVE</a:t>
            </a:r>
          </a:p>
          <a:p>
            <a:r>
              <a:rPr lang="en-US" sz="4400" dirty="0">
                <a:solidFill>
                  <a:schemeClr val="bg1"/>
                </a:solidFill>
                <a:latin typeface="Comic Sans MS" panose="030F0902030302020204" pitchFamily="66" charset="0"/>
                <a:cs typeface="Blackadder ITC" panose="020F0502020204030204" pitchFamily="34" charset="0"/>
              </a:rPr>
              <a:t>Customized Drive-Thru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08A0C-220F-0B48-B2F9-B29B43C95D11}"/>
              </a:ext>
            </a:extLst>
          </p:cNvPr>
          <p:cNvSpPr txBox="1"/>
          <p:nvPr/>
        </p:nvSpPr>
        <p:spPr>
          <a:xfrm>
            <a:off x="9601201" y="4429125"/>
            <a:ext cx="2786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TEAM 10: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Pooja </a:t>
            </a:r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Kataria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Saumil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Shah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Shivang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Mistry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Tejas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Desai</a:t>
            </a:r>
          </a:p>
          <a:p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3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ACD2-0378-1144-977B-2A2B2BDE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SYSTEM ARCHITECTURE FLOW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723E8136-9ACE-6842-9C48-01965FC2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6" y="-188596"/>
            <a:ext cx="6100951" cy="69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A3B6A-2AE2-144A-BFFB-FD4FDC63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8AC248-00CF-4F00-9185-F5173ADA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5644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08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3900C-8F68-466E-A8E2-683132ED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01842"/>
              </p:ext>
            </p:extLst>
          </p:nvPr>
        </p:nvGraphicFramePr>
        <p:xfrm>
          <a:off x="965200" y="1452563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31622-B15D-B444-9D3A-C3501543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55158B-9738-41B1-AC17-DF42653C9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04501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52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74557-A486-8E4B-A0D4-59FF7F12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6262-142C-4BE2-884D-0F1F7AD2D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2765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A030-862B-F749-BA58-2BE413F6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Future prospect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00BD6-9190-4DDC-A8D1-F0D3B2531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3942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7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3FBC-B020-834E-AA0D-56C2C8C1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1572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13086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Gill Sans MT</vt:lpstr>
      <vt:lpstr>Parcel</vt:lpstr>
      <vt:lpstr>PowerPoint Presentation</vt:lpstr>
      <vt:lpstr>SYSTEM ARCHITECTURE FLOW</vt:lpstr>
      <vt:lpstr>WHY?</vt:lpstr>
      <vt:lpstr>PowerPoint Presentation</vt:lpstr>
      <vt:lpstr>COMPONENTS</vt:lpstr>
      <vt:lpstr>TECHNOLOGIES</vt:lpstr>
      <vt:lpstr>Future prospect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2019-05-09T01:05:53Z</dcterms:created>
  <dcterms:modified xsi:type="dcterms:W3CDTF">2019-05-09T01:07:22Z</dcterms:modified>
</cp:coreProperties>
</file>