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b834b46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b834b46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43583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43583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b834b46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b834b46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b834b46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b834b46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57825"/>
            <a:ext cx="71367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685900"/>
            <a:ext cx="48705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Akshay Bajaj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Amit Kamboj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Dhruvil Bhaveshbhai Parikh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Pardis Tashakori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Pooja Kataria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Shivang Mistry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2050"/>
            <a:ext cx="8520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00" y="1046500"/>
            <a:ext cx="6695601" cy="4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190000" y="692675"/>
            <a:ext cx="3491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MongoDB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3450" y="692675"/>
            <a:ext cx="1678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00" y="1159525"/>
            <a:ext cx="1371600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75" idx="3"/>
          </p:cNvCxnSpPr>
          <p:nvPr/>
        </p:nvCxnSpPr>
        <p:spPr>
          <a:xfrm>
            <a:off x="2162250" y="883475"/>
            <a:ext cx="13200" cy="40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188025" y="1015075"/>
            <a:ext cx="88233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0"/>
            <a:ext cx="8520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75" y="693000"/>
            <a:ext cx="7357539" cy="4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0"/>
            <a:ext cx="8520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Graph:  Part 1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775" y="585300"/>
            <a:ext cx="6602949" cy="4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0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Graph: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50" y="646802"/>
            <a:ext cx="6595599" cy="4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