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bg>
      <p:bgPr>
        <a:solidFill>
          <a:srgbClr val="F7F7F7"/>
        </a:solidFill>
      </p:bgPr>
    </p:bg>
    <p:spTree>
      <p:nvGrpSpPr>
        <p:cNvPr id="1" name=""/>
        <p:cNvGrpSpPr/>
        <p:nvPr/>
      </p:nvGrpSpPr>
      <p:grpSpPr>
        <a:xfrm>
          <a:off x="0" y="0"/>
          <a:ext cx="0" cy="0"/>
          <a:chOff x="0" y="0"/>
          <a:chExt cx="0" cy="0"/>
        </a:xfrm>
      </p:grpSpPr>
      <p:sp>
        <p:nvSpPr>
          <p:cNvPr id="117" name="Rectangle 13"/>
          <p:cNvSpPr/>
          <p:nvPr/>
        </p:nvSpPr>
        <p:spPr>
          <a:xfrm>
            <a:off x="-1" y="7930101"/>
            <a:ext cx="1070778" cy="604298"/>
          </a:xfrm>
          <a:prstGeom prst="rect">
            <a:avLst/>
          </a:prstGeom>
          <a:solidFill>
            <a:srgbClr val="FEFFFF"/>
          </a:solidFill>
          <a:ln w="12700">
            <a:miter lim="400000"/>
          </a:ln>
        </p:spPr>
        <p:txBody>
          <a:bodyPr lIns="48767" tIns="48767" rIns="48767" bIns="48767" anchor="ctr"/>
          <a:lstStyle/>
          <a:p>
            <a:pPr defTabSz="1300380">
              <a:defRPr b="0">
                <a:solidFill>
                  <a:srgbClr val="F7F7F7"/>
                </a:solidFill>
                <a:latin typeface="Open Sans"/>
                <a:ea typeface="Open Sans"/>
                <a:cs typeface="Open Sans"/>
                <a:sym typeface="Open Sans"/>
              </a:defRPr>
            </a:pPr>
          </a:p>
        </p:txBody>
      </p:sp>
      <p:sp>
        <p:nvSpPr>
          <p:cNvPr id="118" name="TextBox 15"/>
          <p:cNvSpPr txBox="1"/>
          <p:nvPr/>
        </p:nvSpPr>
        <p:spPr>
          <a:xfrm rot="16200000">
            <a:off x="300709" y="1709350"/>
            <a:ext cx="465787" cy="2753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algn="l" defTabSz="1300380">
              <a:defRPr sz="1200">
                <a:solidFill>
                  <a:srgbClr val="222222"/>
                </a:solidFill>
                <a:latin typeface="Montserrat SemiBold"/>
                <a:ea typeface="Montserrat SemiBold"/>
                <a:cs typeface="Montserrat SemiBold"/>
                <a:sym typeface="Montserrat SemiBold"/>
              </a:defRPr>
            </a:lvl1pPr>
          </a:lstStyle>
          <a:p>
            <a:pPr/>
            <a:r>
              <a:t>ADIT</a:t>
            </a:r>
          </a:p>
        </p:txBody>
      </p:sp>
      <p:sp>
        <p:nvSpPr>
          <p:cNvPr id="119" name="Straight Connector 17"/>
          <p:cNvSpPr/>
          <p:nvPr/>
        </p:nvSpPr>
        <p:spPr>
          <a:xfrm>
            <a:off x="336391" y="4834393"/>
            <a:ext cx="428909"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20" name="Straight Connector 18"/>
          <p:cNvSpPr/>
          <p:nvPr/>
        </p:nvSpPr>
        <p:spPr>
          <a:xfrm>
            <a:off x="336391" y="4919207"/>
            <a:ext cx="214455"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21" name="Slide Number"/>
          <p:cNvSpPr txBox="1"/>
          <p:nvPr>
            <p:ph type="sldNum" sz="quarter" idx="2"/>
          </p:nvPr>
        </p:nvSpPr>
        <p:spPr>
          <a:xfrm>
            <a:off x="402574" y="8083925"/>
            <a:ext cx="265626" cy="262637"/>
          </a:xfrm>
          <a:prstGeom prst="rect">
            <a:avLst/>
          </a:prstGeom>
        </p:spPr>
        <p:txBody>
          <a:bodyPr lIns="48767" tIns="48767" rIns="48767" bIns="48767" anchor="ctr"/>
          <a:lstStyle>
            <a:lvl1pPr defTabSz="1300380">
              <a:defRPr b="1" sz="1100">
                <a:solidFill>
                  <a:srgbClr val="222222"/>
                </a:solidFill>
                <a:latin typeface="Open Sans SemiBold"/>
                <a:ea typeface="Open Sans SemiBold"/>
                <a:cs typeface="Open Sans SemiBold"/>
                <a:sym typeface="Open Sans SemiBold"/>
              </a:defRPr>
            </a:lvl1pPr>
          </a:lstStyle>
          <a:p>
            <a:pPr/>
            <a:fld id="{86CB4B4D-7CA3-9044-876B-883B54F8677D}" type="slidenum"/>
          </a:p>
        </p:txBody>
      </p:sp>
      <p:sp>
        <p:nvSpPr>
          <p:cNvPr id="122" name="Picture Placeholder 8"/>
          <p:cNvSpPr/>
          <p:nvPr>
            <p:ph type="pic" sz="quarter" idx="13"/>
          </p:nvPr>
        </p:nvSpPr>
        <p:spPr>
          <a:xfrm>
            <a:off x="2168777" y="3666757"/>
            <a:ext cx="3254735" cy="2427799"/>
          </a:xfrm>
          <a:prstGeom prst="rect">
            <a:avLst/>
          </a:prstGeom>
        </p:spPr>
        <p:txBody>
          <a:bodyPr lIns="91439" tIns="45719" rIns="91439" bIns="45719" anchor="t">
            <a:noAutofit/>
          </a:bodyPr>
          <a:lstStyle/>
          <a:p>
            <a:pPr/>
          </a:p>
        </p:txBody>
      </p:sp>
      <p:sp>
        <p:nvSpPr>
          <p:cNvPr id="123" name="Title Text"/>
          <p:cNvSpPr txBox="1"/>
          <p:nvPr>
            <p:ph type="title"/>
          </p:nvPr>
        </p:nvSpPr>
        <p:spPr>
          <a:xfrm>
            <a:off x="1093302" y="2472855"/>
            <a:ext cx="10823054" cy="1757239"/>
          </a:xfrm>
          <a:prstGeom prst="rect">
            <a:avLst/>
          </a:prstGeom>
          <a:effectLst>
            <a:outerShdw sx="100000" sy="100000" kx="0" ky="0" algn="b" rotWithShape="0" blurRad="812800" dist="406400" dir="5400000">
              <a:srgbClr val="000000">
                <a:alpha val="30000"/>
              </a:srgbClr>
            </a:outerShdw>
          </a:effectLst>
        </p:spPr>
        <p:txBody>
          <a:bodyPr lIns="0" tIns="0" rIns="0" bIns="0" anchor="t"/>
          <a:lstStyle>
            <a:lvl1pPr algn="l" defTabSz="1300363">
              <a:lnSpc>
                <a:spcPct val="80000"/>
              </a:lnSpc>
              <a:defRPr b="1" spc="-141" sz="17000">
                <a:solidFill>
                  <a:srgbClr val="222222"/>
                </a:solidFill>
                <a:latin typeface="Montserrat Black"/>
                <a:ea typeface="Montserrat Black"/>
                <a:cs typeface="Montserrat Black"/>
                <a:sym typeface="Montserrat Black"/>
              </a:defRPr>
            </a:lvl1pPr>
          </a:lstStyle>
          <a:p>
            <a:pPr/>
            <a:r>
              <a:t>Title 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Custom Layout">
    <p:bg>
      <p:bgPr>
        <a:solidFill>
          <a:srgbClr val="FFFFFF"/>
        </a:solidFill>
      </p:bgPr>
    </p:bg>
    <p:spTree>
      <p:nvGrpSpPr>
        <p:cNvPr id="1" name=""/>
        <p:cNvGrpSpPr/>
        <p:nvPr/>
      </p:nvGrpSpPr>
      <p:grpSpPr>
        <a:xfrm>
          <a:off x="0" y="0"/>
          <a:ext cx="0" cy="0"/>
          <a:chOff x="0" y="0"/>
          <a:chExt cx="0" cy="0"/>
        </a:xfrm>
      </p:grpSpPr>
      <p:sp>
        <p:nvSpPr>
          <p:cNvPr id="130" name="Rectangle 13"/>
          <p:cNvSpPr/>
          <p:nvPr/>
        </p:nvSpPr>
        <p:spPr>
          <a:xfrm>
            <a:off x="-1" y="7930101"/>
            <a:ext cx="1070778" cy="604298"/>
          </a:xfrm>
          <a:prstGeom prst="rect">
            <a:avLst/>
          </a:prstGeom>
          <a:solidFill>
            <a:srgbClr val="FEFFFF"/>
          </a:solidFill>
          <a:ln w="12700">
            <a:miter lim="400000"/>
          </a:ln>
        </p:spPr>
        <p:txBody>
          <a:bodyPr lIns="48767" tIns="48767" rIns="48767" bIns="48767" anchor="ctr"/>
          <a:lstStyle/>
          <a:p>
            <a:pPr defTabSz="1300380">
              <a:defRPr b="0">
                <a:solidFill>
                  <a:srgbClr val="F7F7F7"/>
                </a:solidFill>
                <a:latin typeface="Open Sans"/>
                <a:ea typeface="Open Sans"/>
                <a:cs typeface="Open Sans"/>
                <a:sym typeface="Open Sans"/>
              </a:defRPr>
            </a:pPr>
          </a:p>
        </p:txBody>
      </p:sp>
      <p:sp>
        <p:nvSpPr>
          <p:cNvPr id="131" name="TextBox 15"/>
          <p:cNvSpPr txBox="1"/>
          <p:nvPr/>
        </p:nvSpPr>
        <p:spPr>
          <a:xfrm rot="16200000">
            <a:off x="300709" y="1709350"/>
            <a:ext cx="465787" cy="2753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algn="l" defTabSz="1300380">
              <a:defRPr sz="1200">
                <a:solidFill>
                  <a:srgbClr val="222222"/>
                </a:solidFill>
                <a:latin typeface="Montserrat SemiBold"/>
                <a:ea typeface="Montserrat SemiBold"/>
                <a:cs typeface="Montserrat SemiBold"/>
                <a:sym typeface="Montserrat SemiBold"/>
              </a:defRPr>
            </a:lvl1pPr>
          </a:lstStyle>
          <a:p>
            <a:pPr/>
            <a:r>
              <a:t>ADIT</a:t>
            </a:r>
          </a:p>
        </p:txBody>
      </p:sp>
      <p:sp>
        <p:nvSpPr>
          <p:cNvPr id="132" name="Straight Connector 17"/>
          <p:cNvSpPr/>
          <p:nvPr/>
        </p:nvSpPr>
        <p:spPr>
          <a:xfrm>
            <a:off x="336391" y="4834393"/>
            <a:ext cx="428909"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33" name="Straight Connector 18"/>
          <p:cNvSpPr/>
          <p:nvPr/>
        </p:nvSpPr>
        <p:spPr>
          <a:xfrm>
            <a:off x="336391" y="4919207"/>
            <a:ext cx="214455"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34" name="Slide Number"/>
          <p:cNvSpPr txBox="1"/>
          <p:nvPr>
            <p:ph type="sldNum" sz="quarter" idx="2"/>
          </p:nvPr>
        </p:nvSpPr>
        <p:spPr>
          <a:xfrm>
            <a:off x="402574" y="8083925"/>
            <a:ext cx="265626" cy="262637"/>
          </a:xfrm>
          <a:prstGeom prst="rect">
            <a:avLst/>
          </a:prstGeom>
        </p:spPr>
        <p:txBody>
          <a:bodyPr lIns="48767" tIns="48767" rIns="48767" bIns="48767" anchor="ctr"/>
          <a:lstStyle>
            <a:lvl1pPr defTabSz="1300380">
              <a:defRPr b="1" sz="1100">
                <a:solidFill>
                  <a:srgbClr val="222222"/>
                </a:solidFill>
                <a:latin typeface="Open Sans SemiBold"/>
                <a:ea typeface="Open Sans SemiBold"/>
                <a:cs typeface="Open Sans SemiBold"/>
                <a:sym typeface="Open Sans SemiBold"/>
              </a:defRPr>
            </a:lvl1pPr>
          </a:lstStyle>
          <a:p>
            <a:pPr/>
            <a:fld id="{86CB4B4D-7CA3-9044-876B-883B54F8677D}" type="slidenum"/>
          </a:p>
        </p:txBody>
      </p:sp>
      <p:sp>
        <p:nvSpPr>
          <p:cNvPr id="135" name="Picture Placeholder 8"/>
          <p:cNvSpPr/>
          <p:nvPr>
            <p:ph type="pic" sz="half" idx="13"/>
          </p:nvPr>
        </p:nvSpPr>
        <p:spPr>
          <a:xfrm>
            <a:off x="1083733" y="1219199"/>
            <a:ext cx="4334934" cy="7315201"/>
          </a:xfrm>
          <a:prstGeom prst="rect">
            <a:avLst/>
          </a:prstGeom>
        </p:spPr>
        <p:txBody>
          <a:bodyPr lIns="91439" tIns="45719" rIns="91439" bIns="45719" anchor="t">
            <a:noAutofit/>
          </a:bodyPr>
          <a:lstStyle/>
          <a:p>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rgbClr val="F7F7F7"/>
        </a:solidFill>
      </p:bgPr>
    </p:bg>
    <p:spTree>
      <p:nvGrpSpPr>
        <p:cNvPr id="1" name=""/>
        <p:cNvGrpSpPr/>
        <p:nvPr/>
      </p:nvGrpSpPr>
      <p:grpSpPr>
        <a:xfrm>
          <a:off x="0" y="0"/>
          <a:ext cx="0" cy="0"/>
          <a:chOff x="0" y="0"/>
          <a:chExt cx="0" cy="0"/>
        </a:xfrm>
      </p:grpSpPr>
      <p:sp>
        <p:nvSpPr>
          <p:cNvPr id="142" name="Rectangle 13"/>
          <p:cNvSpPr/>
          <p:nvPr/>
        </p:nvSpPr>
        <p:spPr>
          <a:xfrm>
            <a:off x="-1" y="7930101"/>
            <a:ext cx="1070778" cy="604298"/>
          </a:xfrm>
          <a:prstGeom prst="rect">
            <a:avLst/>
          </a:prstGeom>
          <a:solidFill>
            <a:srgbClr val="FEFFFF"/>
          </a:solidFill>
          <a:ln w="12700">
            <a:miter lim="400000"/>
          </a:ln>
        </p:spPr>
        <p:txBody>
          <a:bodyPr lIns="48767" tIns="48767" rIns="48767" bIns="48767" anchor="ctr"/>
          <a:lstStyle/>
          <a:p>
            <a:pPr defTabSz="1300380">
              <a:defRPr b="0">
                <a:solidFill>
                  <a:srgbClr val="F7F7F7"/>
                </a:solidFill>
                <a:latin typeface="Open Sans"/>
                <a:ea typeface="Open Sans"/>
                <a:cs typeface="Open Sans"/>
                <a:sym typeface="Open Sans"/>
              </a:defRPr>
            </a:pPr>
          </a:p>
        </p:txBody>
      </p:sp>
      <p:sp>
        <p:nvSpPr>
          <p:cNvPr id="143" name="TextBox 15"/>
          <p:cNvSpPr txBox="1"/>
          <p:nvPr/>
        </p:nvSpPr>
        <p:spPr>
          <a:xfrm rot="16200000">
            <a:off x="300709" y="1709350"/>
            <a:ext cx="465787" cy="2753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algn="l" defTabSz="1300380">
              <a:defRPr sz="1200">
                <a:solidFill>
                  <a:srgbClr val="222222"/>
                </a:solidFill>
                <a:latin typeface="Montserrat SemiBold"/>
                <a:ea typeface="Montserrat SemiBold"/>
                <a:cs typeface="Montserrat SemiBold"/>
                <a:sym typeface="Montserrat SemiBold"/>
              </a:defRPr>
            </a:lvl1pPr>
          </a:lstStyle>
          <a:p>
            <a:pPr/>
            <a:r>
              <a:t>ADIT</a:t>
            </a:r>
          </a:p>
        </p:txBody>
      </p:sp>
      <p:sp>
        <p:nvSpPr>
          <p:cNvPr id="144" name="Straight Connector 17"/>
          <p:cNvSpPr/>
          <p:nvPr/>
        </p:nvSpPr>
        <p:spPr>
          <a:xfrm>
            <a:off x="336391" y="4834393"/>
            <a:ext cx="428909"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45" name="Straight Connector 18"/>
          <p:cNvSpPr/>
          <p:nvPr/>
        </p:nvSpPr>
        <p:spPr>
          <a:xfrm>
            <a:off x="336391" y="4919207"/>
            <a:ext cx="214455"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46" name="Slide Number"/>
          <p:cNvSpPr txBox="1"/>
          <p:nvPr>
            <p:ph type="sldNum" sz="quarter" idx="2"/>
          </p:nvPr>
        </p:nvSpPr>
        <p:spPr>
          <a:xfrm>
            <a:off x="402574" y="8083925"/>
            <a:ext cx="265626" cy="262637"/>
          </a:xfrm>
          <a:prstGeom prst="rect">
            <a:avLst/>
          </a:prstGeom>
        </p:spPr>
        <p:txBody>
          <a:bodyPr lIns="48767" tIns="48767" rIns="48767" bIns="48767" anchor="ctr"/>
          <a:lstStyle>
            <a:lvl1pPr defTabSz="1300380">
              <a:defRPr b="1" sz="1100">
                <a:solidFill>
                  <a:srgbClr val="222222"/>
                </a:solidFill>
                <a:latin typeface="Open Sans SemiBold"/>
                <a:ea typeface="Open Sans SemiBold"/>
                <a:cs typeface="Open Sans SemiBold"/>
                <a:sym typeface="Open Sans SemiBold"/>
              </a:defRPr>
            </a:lvl1pPr>
          </a:lstStyle>
          <a:p>
            <a:pPr/>
            <a:fld id="{86CB4B4D-7CA3-9044-876B-883B54F8677D}" type="slidenum"/>
          </a:p>
        </p:txBody>
      </p:sp>
      <p:sp>
        <p:nvSpPr>
          <p:cNvPr id="147" name="Title Text"/>
          <p:cNvSpPr txBox="1"/>
          <p:nvPr>
            <p:ph type="title"/>
          </p:nvPr>
        </p:nvSpPr>
        <p:spPr>
          <a:xfrm>
            <a:off x="2164078" y="2229015"/>
            <a:ext cx="9762879" cy="1333169"/>
          </a:xfrm>
          <a:prstGeom prst="rect">
            <a:avLst/>
          </a:prstGeom>
        </p:spPr>
        <p:txBody>
          <a:bodyPr lIns="0" tIns="0" rIns="0" bIns="0" anchor="t"/>
          <a:lstStyle>
            <a:lvl1pPr algn="l" defTabSz="1300363">
              <a:lnSpc>
                <a:spcPct val="80000"/>
              </a:lnSpc>
              <a:defRPr b="1" spc="-138" sz="5000">
                <a:solidFill>
                  <a:srgbClr val="222222"/>
                </a:solidFill>
                <a:latin typeface="Montserrat"/>
                <a:ea typeface="Montserrat"/>
                <a:cs typeface="Montserrat"/>
                <a:sym typeface="Montserrat"/>
              </a:defRPr>
            </a:lvl1pPr>
          </a:lstStyle>
          <a:p>
            <a:pPr/>
            <a:r>
              <a:t>Title Text</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8_Custom Layout">
    <p:bg>
      <p:bgPr>
        <a:solidFill>
          <a:srgbClr val="FFFFFF"/>
        </a:solidFill>
      </p:bgPr>
    </p:bg>
    <p:spTree>
      <p:nvGrpSpPr>
        <p:cNvPr id="1" name=""/>
        <p:cNvGrpSpPr/>
        <p:nvPr/>
      </p:nvGrpSpPr>
      <p:grpSpPr>
        <a:xfrm>
          <a:off x="0" y="0"/>
          <a:ext cx="0" cy="0"/>
          <a:chOff x="0" y="0"/>
          <a:chExt cx="0" cy="0"/>
        </a:xfrm>
      </p:grpSpPr>
      <p:sp>
        <p:nvSpPr>
          <p:cNvPr id="154" name="Rectangle 13"/>
          <p:cNvSpPr/>
          <p:nvPr/>
        </p:nvSpPr>
        <p:spPr>
          <a:xfrm>
            <a:off x="-1" y="7930101"/>
            <a:ext cx="1070778" cy="604298"/>
          </a:xfrm>
          <a:prstGeom prst="rect">
            <a:avLst/>
          </a:prstGeom>
          <a:solidFill>
            <a:srgbClr val="FEFFFF"/>
          </a:solidFill>
          <a:ln w="12700">
            <a:miter lim="400000"/>
          </a:ln>
        </p:spPr>
        <p:txBody>
          <a:bodyPr lIns="48767" tIns="48767" rIns="48767" bIns="48767" anchor="ctr"/>
          <a:lstStyle/>
          <a:p>
            <a:pPr defTabSz="1300380">
              <a:defRPr b="0">
                <a:solidFill>
                  <a:srgbClr val="F7F7F7"/>
                </a:solidFill>
                <a:latin typeface="Open Sans"/>
                <a:ea typeface="Open Sans"/>
                <a:cs typeface="Open Sans"/>
                <a:sym typeface="Open Sans"/>
              </a:defRPr>
            </a:pPr>
          </a:p>
        </p:txBody>
      </p:sp>
      <p:sp>
        <p:nvSpPr>
          <p:cNvPr id="155" name="TextBox 15"/>
          <p:cNvSpPr txBox="1"/>
          <p:nvPr/>
        </p:nvSpPr>
        <p:spPr>
          <a:xfrm rot="16200000">
            <a:off x="300709" y="1709350"/>
            <a:ext cx="465787" cy="2753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algn="l" defTabSz="1300380">
              <a:defRPr sz="1200">
                <a:solidFill>
                  <a:srgbClr val="222222"/>
                </a:solidFill>
                <a:latin typeface="Montserrat SemiBold"/>
                <a:ea typeface="Montserrat SemiBold"/>
                <a:cs typeface="Montserrat SemiBold"/>
                <a:sym typeface="Montserrat SemiBold"/>
              </a:defRPr>
            </a:lvl1pPr>
          </a:lstStyle>
          <a:p>
            <a:pPr/>
            <a:r>
              <a:t>ADIT</a:t>
            </a:r>
          </a:p>
        </p:txBody>
      </p:sp>
      <p:sp>
        <p:nvSpPr>
          <p:cNvPr id="156" name="Straight Connector 17"/>
          <p:cNvSpPr/>
          <p:nvPr/>
        </p:nvSpPr>
        <p:spPr>
          <a:xfrm>
            <a:off x="336391" y="4834393"/>
            <a:ext cx="428909"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57" name="Straight Connector 18"/>
          <p:cNvSpPr/>
          <p:nvPr/>
        </p:nvSpPr>
        <p:spPr>
          <a:xfrm>
            <a:off x="336391" y="4919207"/>
            <a:ext cx="214455"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58" name="Slide Number"/>
          <p:cNvSpPr txBox="1"/>
          <p:nvPr>
            <p:ph type="sldNum" sz="quarter" idx="2"/>
          </p:nvPr>
        </p:nvSpPr>
        <p:spPr>
          <a:xfrm>
            <a:off x="6285653" y="7802457"/>
            <a:ext cx="3034455" cy="393701"/>
          </a:xfrm>
          <a:prstGeom prst="rect">
            <a:avLst/>
          </a:prstGeom>
        </p:spPr>
        <p:txBody>
          <a:bodyPr lIns="24383" tIns="24383" rIns="24383" bIns="24383" anchor="ctr"/>
          <a:lstStyle>
            <a:lvl1pPr algn="r" defTabSz="1300544">
              <a:defRPr sz="800">
                <a:solidFill>
                  <a:srgbClr val="171717"/>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bg>
      <p:bgPr>
        <a:solidFill>
          <a:srgbClr val="F7F7F7"/>
        </a:solidFill>
      </p:bgPr>
    </p:bg>
    <p:spTree>
      <p:nvGrpSpPr>
        <p:cNvPr id="1" name=""/>
        <p:cNvGrpSpPr/>
        <p:nvPr/>
      </p:nvGrpSpPr>
      <p:grpSpPr>
        <a:xfrm>
          <a:off x="0" y="0"/>
          <a:ext cx="0" cy="0"/>
          <a:chOff x="0" y="0"/>
          <a:chExt cx="0" cy="0"/>
        </a:xfrm>
      </p:grpSpPr>
      <p:sp>
        <p:nvSpPr>
          <p:cNvPr id="165" name="Rectangle 13"/>
          <p:cNvSpPr/>
          <p:nvPr/>
        </p:nvSpPr>
        <p:spPr>
          <a:xfrm>
            <a:off x="-1" y="7930101"/>
            <a:ext cx="1070778" cy="604298"/>
          </a:xfrm>
          <a:prstGeom prst="rect">
            <a:avLst/>
          </a:prstGeom>
          <a:solidFill>
            <a:srgbClr val="FEFFFF"/>
          </a:solidFill>
          <a:ln w="12700">
            <a:miter lim="400000"/>
          </a:ln>
        </p:spPr>
        <p:txBody>
          <a:bodyPr lIns="48767" tIns="48767" rIns="48767" bIns="48767" anchor="ctr"/>
          <a:lstStyle/>
          <a:p>
            <a:pPr defTabSz="1300380">
              <a:defRPr b="0">
                <a:solidFill>
                  <a:srgbClr val="F7F7F7"/>
                </a:solidFill>
                <a:latin typeface="Open Sans"/>
                <a:ea typeface="Open Sans"/>
                <a:cs typeface="Open Sans"/>
                <a:sym typeface="Open Sans"/>
              </a:defRPr>
            </a:pPr>
          </a:p>
        </p:txBody>
      </p:sp>
      <p:sp>
        <p:nvSpPr>
          <p:cNvPr id="166" name="TextBox 15"/>
          <p:cNvSpPr txBox="1"/>
          <p:nvPr/>
        </p:nvSpPr>
        <p:spPr>
          <a:xfrm rot="16200000">
            <a:off x="300709" y="1709350"/>
            <a:ext cx="465787" cy="2753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algn="l" defTabSz="1300380">
              <a:defRPr sz="1200">
                <a:solidFill>
                  <a:srgbClr val="222222"/>
                </a:solidFill>
                <a:latin typeface="Montserrat SemiBold"/>
                <a:ea typeface="Montserrat SemiBold"/>
                <a:cs typeface="Montserrat SemiBold"/>
                <a:sym typeface="Montserrat SemiBold"/>
              </a:defRPr>
            </a:lvl1pPr>
          </a:lstStyle>
          <a:p>
            <a:pPr/>
            <a:r>
              <a:t>ADIT</a:t>
            </a:r>
          </a:p>
        </p:txBody>
      </p:sp>
      <p:sp>
        <p:nvSpPr>
          <p:cNvPr id="167" name="Straight Connector 17"/>
          <p:cNvSpPr/>
          <p:nvPr/>
        </p:nvSpPr>
        <p:spPr>
          <a:xfrm>
            <a:off x="336391" y="4834393"/>
            <a:ext cx="428909"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68" name="Straight Connector 18"/>
          <p:cNvSpPr/>
          <p:nvPr/>
        </p:nvSpPr>
        <p:spPr>
          <a:xfrm>
            <a:off x="336391" y="4919207"/>
            <a:ext cx="214455" cy="1"/>
          </a:xfrm>
          <a:prstGeom prst="line">
            <a:avLst/>
          </a:prstGeom>
          <a:ln w="12700">
            <a:solidFill>
              <a:srgbClr val="222222"/>
            </a:solidFill>
            <a:miter/>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169" name="Slide Number"/>
          <p:cNvSpPr txBox="1"/>
          <p:nvPr>
            <p:ph type="sldNum" sz="quarter" idx="2"/>
          </p:nvPr>
        </p:nvSpPr>
        <p:spPr>
          <a:xfrm>
            <a:off x="402574" y="8083925"/>
            <a:ext cx="265626" cy="262637"/>
          </a:xfrm>
          <a:prstGeom prst="rect">
            <a:avLst/>
          </a:prstGeom>
        </p:spPr>
        <p:txBody>
          <a:bodyPr lIns="48767" tIns="48767" rIns="48767" bIns="48767" anchor="ctr"/>
          <a:lstStyle>
            <a:lvl1pPr defTabSz="1300380">
              <a:defRPr b="1" sz="1100">
                <a:solidFill>
                  <a:srgbClr val="222222"/>
                </a:solidFill>
                <a:latin typeface="Open Sans SemiBold"/>
                <a:ea typeface="Open Sans SemiBold"/>
                <a:cs typeface="Open Sans SemiBold"/>
                <a:sym typeface="Open Sans SemiBold"/>
              </a:defRPr>
            </a:lvl1pPr>
          </a:lstStyle>
          <a:p>
            <a:pPr/>
            <a:fld id="{86CB4B4D-7CA3-9044-876B-883B54F8677D}" type="slidenum"/>
          </a:p>
        </p:txBody>
      </p:sp>
      <p:sp>
        <p:nvSpPr>
          <p:cNvPr id="170" name="Title Text"/>
          <p:cNvSpPr txBox="1"/>
          <p:nvPr>
            <p:ph type="title"/>
          </p:nvPr>
        </p:nvSpPr>
        <p:spPr>
          <a:xfrm>
            <a:off x="2164079" y="2229015"/>
            <a:ext cx="5422056" cy="1333169"/>
          </a:xfrm>
          <a:prstGeom prst="rect">
            <a:avLst/>
          </a:prstGeom>
        </p:spPr>
        <p:txBody>
          <a:bodyPr lIns="0" tIns="0" rIns="0" bIns="0" anchor="t"/>
          <a:lstStyle>
            <a:lvl1pPr algn="l" defTabSz="1300363">
              <a:lnSpc>
                <a:spcPct val="80000"/>
              </a:lnSpc>
              <a:defRPr b="1" spc="-138" sz="5000">
                <a:solidFill>
                  <a:srgbClr val="222222"/>
                </a:solidFill>
                <a:latin typeface="Montserrat"/>
                <a:ea typeface="Montserrat"/>
                <a:cs typeface="Montserrat"/>
                <a:sym typeface="Montserrat"/>
              </a:defRPr>
            </a:lvl1pPr>
          </a:lstStyle>
          <a:p>
            <a:pPr/>
            <a:r>
              <a:t>Title Text</a:t>
            </a:r>
          </a:p>
        </p:txBody>
      </p:sp>
      <p:sp>
        <p:nvSpPr>
          <p:cNvPr id="171" name="Picture Placeholder 8"/>
          <p:cNvSpPr/>
          <p:nvPr>
            <p:ph type="pic" sz="half" idx="13"/>
          </p:nvPr>
        </p:nvSpPr>
        <p:spPr>
          <a:xfrm>
            <a:off x="8669866" y="1219199"/>
            <a:ext cx="4334935" cy="7315201"/>
          </a:xfrm>
          <a:prstGeom prst="rect">
            <a:avLst/>
          </a:prstGeom>
        </p:spPr>
        <p:txBody>
          <a:bodyPr lIns="91439" tIns="45719" rIns="91439" bIns="45719" anchor="t">
            <a:noAutofit/>
          </a:bodyPr>
          <a:lstStyle/>
          <a:p>
            <a:pPr/>
          </a:p>
        </p:txBody>
      </p:sp>
      <p:sp>
        <p:nvSpPr>
          <p:cNvPr id="172" name="Picture Placeholder 8"/>
          <p:cNvSpPr/>
          <p:nvPr>
            <p:ph type="pic" sz="quarter" idx="14"/>
          </p:nvPr>
        </p:nvSpPr>
        <p:spPr>
          <a:xfrm>
            <a:off x="8669866" y="4650762"/>
            <a:ext cx="1666050" cy="1666049"/>
          </a:xfrm>
          <a:prstGeom prst="rect">
            <a:avLst/>
          </a:prstGeom>
        </p:spPr>
        <p:txBody>
          <a:bodyPr lIns="91439" tIns="45719" rIns="91439" bIns="45719" anchor="t">
            <a:noAutofit/>
          </a:bodyPr>
          <a:lstStyle/>
          <a:p>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bg>
      <p:bgPr>
        <a:solidFill>
          <a:srgbClr val="FFFFFF"/>
        </a:solidFill>
      </p:bgPr>
    </p:bg>
    <p:spTree>
      <p:nvGrpSpPr>
        <p:cNvPr id="1" name=""/>
        <p:cNvGrpSpPr/>
        <p:nvPr/>
      </p:nvGrpSpPr>
      <p:grpSpPr>
        <a:xfrm>
          <a:off x="0" y="0"/>
          <a:ext cx="0" cy="0"/>
          <a:chOff x="0" y="0"/>
          <a:chExt cx="0" cy="0"/>
        </a:xfrm>
      </p:grpSpPr>
      <p:sp>
        <p:nvSpPr>
          <p:cNvPr id="179" name="Picture Placeholder 7"/>
          <p:cNvSpPr/>
          <p:nvPr>
            <p:ph type="pic" idx="13"/>
          </p:nvPr>
        </p:nvSpPr>
        <p:spPr>
          <a:xfrm>
            <a:off x="-1" y="1219199"/>
            <a:ext cx="13004801" cy="7315201"/>
          </a:xfrm>
          <a:prstGeom prst="rect">
            <a:avLst/>
          </a:prstGeom>
        </p:spPr>
        <p:txBody>
          <a:bodyPr lIns="91439" tIns="45719" rIns="91439" bIns="45719" anchor="t">
            <a:noAutofit/>
          </a:bodyPr>
          <a:lstStyle/>
          <a:p>
            <a:pPr/>
          </a:p>
        </p:txBody>
      </p:sp>
      <p:sp>
        <p:nvSpPr>
          <p:cNvPr id="180" name="Slide Number"/>
          <p:cNvSpPr txBox="1"/>
          <p:nvPr>
            <p:ph type="sldNum" sz="quarter" idx="2"/>
          </p:nvPr>
        </p:nvSpPr>
        <p:spPr>
          <a:xfrm>
            <a:off x="6285653" y="7802457"/>
            <a:ext cx="3034455" cy="393701"/>
          </a:xfrm>
          <a:prstGeom prst="rect">
            <a:avLst/>
          </a:prstGeom>
        </p:spPr>
        <p:txBody>
          <a:bodyPr lIns="48767" tIns="48767" rIns="48767" bIns="48767" anchor="ctr"/>
          <a:lstStyle>
            <a:lvl1pPr algn="r" defTabSz="1300480">
              <a:defRPr>
                <a:solidFill>
                  <a:srgbClr val="000000"/>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HOMEVIBE2.png" descr="HOMEVIBE2.png"/>
          <p:cNvPicPr>
            <a:picLocks noChangeAspect="1"/>
          </p:cNvPicPr>
          <p:nvPr/>
        </p:nvPicPr>
        <p:blipFill>
          <a:blip r:embed="rId2">
            <a:extLst/>
          </a:blip>
          <a:stretch>
            <a:fillRect/>
          </a:stretch>
        </p:blipFill>
        <p:spPr>
          <a:xfrm>
            <a:off x="12015" y="-24247"/>
            <a:ext cx="13004801" cy="7315201"/>
          </a:xfrm>
          <a:prstGeom prst="rect">
            <a:avLst/>
          </a:prstGeom>
          <a:ln w="12700">
            <a:miter lim="400000"/>
          </a:ln>
        </p:spPr>
      </p:pic>
      <p:pic>
        <p:nvPicPr>
          <p:cNvPr id="190" name="Image" descr="Image"/>
          <p:cNvPicPr>
            <a:picLocks noChangeAspect="1"/>
          </p:cNvPicPr>
          <p:nvPr/>
        </p:nvPicPr>
        <p:blipFill>
          <a:blip r:embed="rId3">
            <a:extLst/>
          </a:blip>
          <a:stretch>
            <a:fillRect/>
          </a:stretch>
        </p:blipFill>
        <p:spPr>
          <a:xfrm>
            <a:off x="12251948" y="1263207"/>
            <a:ext cx="549616" cy="663788"/>
          </a:xfrm>
          <a:prstGeom prst="rect">
            <a:avLst/>
          </a:prstGeom>
          <a:ln w="12700">
            <a:miter lim="400000"/>
          </a:ln>
        </p:spPr>
      </p:pic>
      <p:sp>
        <p:nvSpPr>
          <p:cNvPr id="191" name="Yash Devmurari"/>
          <p:cNvSpPr txBox="1"/>
          <p:nvPr/>
        </p:nvSpPr>
        <p:spPr>
          <a:xfrm>
            <a:off x="10587823" y="7757397"/>
            <a:ext cx="2175322"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380">
              <a:defRPr b="0">
                <a:solidFill>
                  <a:srgbClr val="222222"/>
                </a:solidFill>
                <a:latin typeface="Helvetica"/>
                <a:ea typeface="Helvetica"/>
                <a:cs typeface="Helvetica"/>
                <a:sym typeface="Helvetica"/>
              </a:defRPr>
            </a:lvl1pPr>
          </a:lstStyle>
          <a:p>
            <a:pPr/>
            <a:r>
              <a:t>Yash Devmurari</a:t>
            </a:r>
          </a:p>
        </p:txBody>
      </p:sp>
      <p:sp>
        <p:nvSpPr>
          <p:cNvPr id="192" name="150010116011"/>
          <p:cNvSpPr txBox="1"/>
          <p:nvPr/>
        </p:nvSpPr>
        <p:spPr>
          <a:xfrm>
            <a:off x="10818955" y="8188376"/>
            <a:ext cx="1504629"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380">
              <a:defRPr b="0" sz="1800">
                <a:solidFill>
                  <a:srgbClr val="1738C2"/>
                </a:solidFill>
                <a:latin typeface="Helvetica"/>
                <a:ea typeface="Helvetica"/>
                <a:cs typeface="Helvetica"/>
                <a:sym typeface="Helvetica"/>
              </a:defRPr>
            </a:lvl1pPr>
          </a:lstStyle>
          <a:p>
            <a:pPr/>
            <a:r>
              <a:t>150010116011</a:t>
            </a:r>
          </a:p>
        </p:txBody>
      </p:sp>
      <p:sp>
        <p:nvSpPr>
          <p:cNvPr id="193" name="Shivang Pandya"/>
          <p:cNvSpPr txBox="1"/>
          <p:nvPr/>
        </p:nvSpPr>
        <p:spPr>
          <a:xfrm>
            <a:off x="7926178" y="7757397"/>
            <a:ext cx="2232621"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380">
              <a:defRPr b="0">
                <a:solidFill>
                  <a:srgbClr val="222222"/>
                </a:solidFill>
                <a:latin typeface="Helvetica"/>
                <a:ea typeface="Helvetica"/>
                <a:cs typeface="Helvetica"/>
                <a:sym typeface="Helvetica"/>
              </a:defRPr>
            </a:lvl1pPr>
          </a:lstStyle>
          <a:p>
            <a:pPr/>
            <a:r>
              <a:t>Shivang Pandya</a:t>
            </a:r>
          </a:p>
        </p:txBody>
      </p:sp>
      <p:sp>
        <p:nvSpPr>
          <p:cNvPr id="194" name="150010116054"/>
          <p:cNvSpPr txBox="1"/>
          <p:nvPr/>
        </p:nvSpPr>
        <p:spPr>
          <a:xfrm>
            <a:off x="8096700" y="8188376"/>
            <a:ext cx="1549054"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300380">
              <a:defRPr b="0" sz="1800">
                <a:solidFill>
                  <a:srgbClr val="1738C2"/>
                </a:solidFill>
                <a:latin typeface="Helvetica"/>
                <a:ea typeface="Helvetica"/>
                <a:cs typeface="Helvetica"/>
                <a:sym typeface="Helvetica"/>
              </a:defRPr>
            </a:lvl1pPr>
          </a:lstStyle>
          <a:p>
            <a:pPr/>
            <a:r>
              <a:t>150010116054</a:t>
            </a:r>
          </a:p>
        </p:txBody>
      </p:sp>
      <p:sp>
        <p:nvSpPr>
          <p:cNvPr id="195" name="Chaitanya Dave"/>
          <p:cNvSpPr txBox="1"/>
          <p:nvPr/>
        </p:nvSpPr>
        <p:spPr>
          <a:xfrm>
            <a:off x="4738588" y="7757397"/>
            <a:ext cx="218142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380">
              <a:defRPr b="0">
                <a:solidFill>
                  <a:srgbClr val="222222"/>
                </a:solidFill>
                <a:latin typeface="Helvetica"/>
                <a:ea typeface="Helvetica"/>
                <a:cs typeface="Helvetica"/>
                <a:sym typeface="Helvetica"/>
              </a:defRPr>
            </a:lvl1pPr>
          </a:lstStyle>
          <a:p>
            <a:pPr/>
            <a:r>
              <a:t>Chaitanya Dave</a:t>
            </a:r>
          </a:p>
        </p:txBody>
      </p:sp>
      <p:sp>
        <p:nvSpPr>
          <p:cNvPr id="196" name="150010116009"/>
          <p:cNvSpPr txBox="1"/>
          <p:nvPr/>
        </p:nvSpPr>
        <p:spPr>
          <a:xfrm>
            <a:off x="5068558" y="8188049"/>
            <a:ext cx="1521484"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380">
              <a:defRPr b="0" sz="1800">
                <a:solidFill>
                  <a:srgbClr val="1738C2"/>
                </a:solidFill>
                <a:latin typeface="Helvetica"/>
                <a:ea typeface="Helvetica"/>
                <a:cs typeface="Helvetica"/>
                <a:sym typeface="Helvetica"/>
              </a:defRPr>
            </a:lvl1pPr>
          </a:lstStyle>
          <a:p>
            <a:pPr/>
            <a:r>
              <a:t>150010116009</a:t>
            </a:r>
          </a:p>
        </p:txBody>
      </p:sp>
      <p:sp>
        <p:nvSpPr>
          <p:cNvPr id="197" name="FACULTY GUIDE:…"/>
          <p:cNvSpPr txBox="1"/>
          <p:nvPr/>
        </p:nvSpPr>
        <p:spPr>
          <a:xfrm>
            <a:off x="255488" y="7758503"/>
            <a:ext cx="304105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300380">
              <a:defRPr b="0">
                <a:solidFill>
                  <a:srgbClr val="222222"/>
                </a:solidFill>
                <a:latin typeface="Helvetica"/>
                <a:ea typeface="Helvetica"/>
                <a:cs typeface="Helvetica"/>
                <a:sym typeface="Helvetica"/>
              </a:defRPr>
            </a:pPr>
            <a:r>
              <a:t>FACULTY GUIDE:</a:t>
            </a:r>
          </a:p>
          <a:p>
            <a:pPr algn="l" defTabSz="1300380">
              <a:defRPr b="0">
                <a:solidFill>
                  <a:srgbClr val="222222"/>
                </a:solidFill>
                <a:latin typeface="Helvetica"/>
                <a:ea typeface="Helvetica"/>
                <a:cs typeface="Helvetica"/>
                <a:sym typeface="Helvetica"/>
              </a:defRPr>
            </a:pPr>
            <a:r>
              <a:t> PROF. NAYAN MALI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89"/>
                                        </p:tgtEl>
                                        <p:attrNameLst>
                                          <p:attrName>style.visibility</p:attrName>
                                        </p:attrNameLst>
                                      </p:cBhvr>
                                      <p:to>
                                        <p:strVal val="visible"/>
                                      </p:to>
                                    </p:set>
                                    <p:anim calcmode="lin" valueType="num">
                                      <p:cBhvr>
                                        <p:cTn id="7" dur="1500" fill="hold"/>
                                        <p:tgtEl>
                                          <p:spTgt spid="189"/>
                                        </p:tgtEl>
                                        <p:attrNameLst>
                                          <p:attrName>ppt_x</p:attrName>
                                        </p:attrNameLst>
                                      </p:cBhvr>
                                      <p:tavLst>
                                        <p:tav tm="0">
                                          <p:val>
                                            <p:strVal val="#ppt_x"/>
                                          </p:val>
                                        </p:tav>
                                        <p:tav tm="100000">
                                          <p:val>
                                            <p:strVal val="#ppt_x"/>
                                          </p:val>
                                        </p:tav>
                                      </p:tavLst>
                                    </p:anim>
                                    <p:anim calcmode="lin" valueType="num">
                                      <p:cBhvr>
                                        <p:cTn id="8" dur="1500" fill="hold"/>
                                        <p:tgtEl>
                                          <p:spTgt spid="18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95"/>
                                        </p:tgtEl>
                                        <p:attrNameLst>
                                          <p:attrName>style.visibility</p:attrName>
                                        </p:attrNameLst>
                                      </p:cBhvr>
                                      <p:to>
                                        <p:strVal val="visible"/>
                                      </p:to>
                                    </p:set>
                                    <p:animEffect filter="dissolve" transition="in">
                                      <p:cBhvr>
                                        <p:cTn id="13" dur="1000"/>
                                        <p:tgtEl>
                                          <p:spTgt spid="195"/>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193"/>
                                        </p:tgtEl>
                                        <p:attrNameLst>
                                          <p:attrName>style.visibility</p:attrName>
                                        </p:attrNameLst>
                                      </p:cBhvr>
                                      <p:to>
                                        <p:strVal val="visible"/>
                                      </p:to>
                                    </p:set>
                                    <p:animEffect filter="dissolve" transition="in">
                                      <p:cBhvr>
                                        <p:cTn id="18" dur="1000"/>
                                        <p:tgtEl>
                                          <p:spTgt spid="193"/>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4" fill="hold">
                                  <p:stCondLst>
                                    <p:cond delay="0"/>
                                  </p:stCondLst>
                                  <p:iterate type="el" backwards="0">
                                    <p:tmAbs val="0"/>
                                  </p:iterate>
                                  <p:childTnLst>
                                    <p:set>
                                      <p:cBhvr>
                                        <p:cTn id="22" fill="hold"/>
                                        <p:tgtEl>
                                          <p:spTgt spid="191"/>
                                        </p:tgtEl>
                                        <p:attrNameLst>
                                          <p:attrName>style.visibility</p:attrName>
                                        </p:attrNameLst>
                                      </p:cBhvr>
                                      <p:to>
                                        <p:strVal val="visible"/>
                                      </p:to>
                                    </p:set>
                                    <p:animEffect filter="dissolve" transition="in">
                                      <p:cBhvr>
                                        <p:cTn id="23" dur="1000"/>
                                        <p:tgtEl>
                                          <p:spTgt spid="191"/>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197"/>
                                        </p:tgtEl>
                                        <p:attrNameLst>
                                          <p:attrName>style.visibility</p:attrName>
                                        </p:attrNameLst>
                                      </p:cBhvr>
                                      <p:to>
                                        <p:strVal val="visible"/>
                                      </p:to>
                                    </p:set>
                                    <p:animEffect filter="dissolve" transition="in">
                                      <p:cBhvr>
                                        <p:cTn id="28" dur="1000"/>
                                        <p:tgtEl>
                                          <p:spTgt spid="197"/>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6" fill="hold">
                                  <p:stCondLst>
                                    <p:cond delay="0"/>
                                  </p:stCondLst>
                                  <p:iterate type="el" backwards="0">
                                    <p:tmAbs val="0"/>
                                  </p:iterate>
                                  <p:childTnLst>
                                    <p:set>
                                      <p:cBhvr>
                                        <p:cTn id="32" fill="hold"/>
                                        <p:tgtEl>
                                          <p:spTgt spid="196"/>
                                        </p:tgtEl>
                                        <p:attrNameLst>
                                          <p:attrName>style.visibility</p:attrName>
                                        </p:attrNameLst>
                                      </p:cBhvr>
                                      <p:to>
                                        <p:strVal val="visible"/>
                                      </p:to>
                                    </p:set>
                                    <p:animEffect filter="dissolve" transition="in">
                                      <p:cBhvr>
                                        <p:cTn id="33" dur="1000"/>
                                        <p:tgtEl>
                                          <p:spTgt spid="196"/>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7" fill="hold">
                                  <p:stCondLst>
                                    <p:cond delay="0"/>
                                  </p:stCondLst>
                                  <p:iterate type="el" backwards="0">
                                    <p:tmAbs val="0"/>
                                  </p:iterate>
                                  <p:childTnLst>
                                    <p:set>
                                      <p:cBhvr>
                                        <p:cTn id="37" fill="hold"/>
                                        <p:tgtEl>
                                          <p:spTgt spid="192"/>
                                        </p:tgtEl>
                                        <p:attrNameLst>
                                          <p:attrName>style.visibility</p:attrName>
                                        </p:attrNameLst>
                                      </p:cBhvr>
                                      <p:to>
                                        <p:strVal val="visible"/>
                                      </p:to>
                                    </p:set>
                                    <p:animEffect filter="dissolve" transition="in">
                                      <p:cBhvr>
                                        <p:cTn id="38" dur="1000"/>
                                        <p:tgtEl>
                                          <p:spTgt spid="192"/>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8" fill="hold">
                                  <p:stCondLst>
                                    <p:cond delay="0"/>
                                  </p:stCondLst>
                                  <p:iterate type="el" backwards="0">
                                    <p:tmAbs val="0"/>
                                  </p:iterate>
                                  <p:childTnLst>
                                    <p:set>
                                      <p:cBhvr>
                                        <p:cTn id="42" fill="hold"/>
                                        <p:tgtEl>
                                          <p:spTgt spid="194"/>
                                        </p:tgtEl>
                                        <p:attrNameLst>
                                          <p:attrName>style.visibility</p:attrName>
                                        </p:attrNameLst>
                                      </p:cBhvr>
                                      <p:to>
                                        <p:strVal val="visible"/>
                                      </p:to>
                                    </p:set>
                                    <p:animEffect filter="dissolve" transition="in">
                                      <p:cBhvr>
                                        <p:cTn id="43"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1"/>
      <p:bldP build="whole" bldLvl="1" animBg="1" rev="0" advAuto="0" spid="194" grpId="8"/>
      <p:bldP build="whole" bldLvl="1" animBg="1" rev="0" advAuto="0" spid="197" grpId="5"/>
      <p:bldP build="whole" bldLvl="1" animBg="1" rev="0" advAuto="0" spid="192" grpId="7"/>
      <p:bldP build="whole" bldLvl="1" animBg="1" rev="0" advAuto="0" spid="191" grpId="4"/>
      <p:bldP build="whole" bldLvl="1" animBg="1" rev="0" advAuto="0" spid="195" grpId="2"/>
      <p:bldP build="whole" bldLvl="1" animBg="1" rev="0" advAuto="0" spid="196" grpId="6"/>
      <p:bldP build="whole" bldLvl="1" animBg="1" rev="0" advAuto="0" spid="193"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lide Number Placeholder 24"/>
          <p:cNvSpPr txBox="1"/>
          <p:nvPr>
            <p:ph type="sldNum" sz="quarter" idx="2"/>
          </p:nvPr>
        </p:nvSpPr>
        <p:spPr>
          <a:xfrm>
            <a:off x="441422" y="8083925"/>
            <a:ext cx="187931" cy="2626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Picture Placeholder 2" descr="Picture Placeholder 2"/>
          <p:cNvPicPr>
            <a:picLocks noChangeAspect="1"/>
          </p:cNvPicPr>
          <p:nvPr>
            <p:ph type="pic" idx="13"/>
          </p:nvPr>
        </p:nvPicPr>
        <p:blipFill>
          <a:blip r:embed="rId2">
            <a:extLst/>
          </a:blip>
          <a:srcRect l="20370" t="0" r="20370" b="0"/>
          <a:stretch>
            <a:fillRect/>
          </a:stretch>
        </p:blipFill>
        <p:spPr>
          <a:xfrm>
            <a:off x="1214691" y="4792213"/>
            <a:ext cx="1796446" cy="3031502"/>
          </a:xfrm>
          <a:prstGeom prst="rect">
            <a:avLst/>
          </a:prstGeom>
        </p:spPr>
      </p:pic>
      <p:grpSp>
        <p:nvGrpSpPr>
          <p:cNvPr id="203" name="Rectangle 4"/>
          <p:cNvGrpSpPr/>
          <p:nvPr/>
        </p:nvGrpSpPr>
        <p:grpSpPr>
          <a:xfrm>
            <a:off x="5737231" y="60176"/>
            <a:ext cx="4350824" cy="1220662"/>
            <a:chOff x="-13546" y="0"/>
            <a:chExt cx="4350822" cy="1220660"/>
          </a:xfrm>
        </p:grpSpPr>
        <p:sp>
          <p:nvSpPr>
            <p:cNvPr id="201" name="Rectangle"/>
            <p:cNvSpPr/>
            <p:nvPr/>
          </p:nvSpPr>
          <p:spPr>
            <a:xfrm>
              <a:off x="0" y="-1"/>
              <a:ext cx="4337276" cy="1220662"/>
            </a:xfrm>
            <a:prstGeom prst="rect">
              <a:avLst/>
            </a:prstGeom>
            <a:solidFill>
              <a:srgbClr val="1D46F3"/>
            </a:solidFill>
            <a:ln w="12700" cap="flat">
              <a:noFill/>
              <a:miter lim="400000"/>
            </a:ln>
            <a:effectLst>
              <a:outerShdw sx="100000" sy="100000" kx="0" ky="0" algn="b" rotWithShape="0" blurRad="812800" dist="266700" dir="5400000">
                <a:srgbClr val="000000">
                  <a:alpha val="40000"/>
                </a:srgbClr>
              </a:outerShdw>
            </a:effectLst>
          </p:spPr>
          <p:txBody>
            <a:bodyPr wrap="square" lIns="48767" tIns="48767" rIns="48767" bIns="48767" numCol="1" anchor="b">
              <a:noAutofit/>
            </a:bodyPr>
            <a:lstStyle/>
            <a:p>
              <a:pPr algn="l" defTabSz="1300380">
                <a:defRPr b="0">
                  <a:solidFill>
                    <a:srgbClr val="F7F7F7"/>
                  </a:solidFill>
                  <a:latin typeface="Open Sans"/>
                  <a:ea typeface="Open Sans"/>
                  <a:cs typeface="Open Sans"/>
                  <a:sym typeface="Open Sans"/>
                </a:defRPr>
              </a:pPr>
            </a:p>
          </p:txBody>
        </p:sp>
        <p:sp>
          <p:nvSpPr>
            <p:cNvPr id="202" name="Current Scenario"/>
            <p:cNvSpPr txBox="1"/>
            <p:nvPr/>
          </p:nvSpPr>
          <p:spPr>
            <a:xfrm>
              <a:off x="-13547" y="295708"/>
              <a:ext cx="4337277" cy="580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b">
              <a:spAutoFit/>
            </a:bodyPr>
            <a:lstStyle>
              <a:lvl1pPr defTabSz="1300380">
                <a:defRPr sz="3200">
                  <a:latin typeface="Helvetica"/>
                  <a:ea typeface="Helvetica"/>
                  <a:cs typeface="Helvetica"/>
                  <a:sym typeface="Helvetica"/>
                </a:defRPr>
              </a:lvl1pPr>
            </a:lstStyle>
            <a:p>
              <a:pPr/>
              <a:r>
                <a:t>Current Scenario</a:t>
              </a:r>
            </a:p>
          </p:txBody>
        </p:sp>
      </p:grpSp>
      <p:pic>
        <p:nvPicPr>
          <p:cNvPr id="204" name="Image" descr="Image"/>
          <p:cNvPicPr>
            <a:picLocks noChangeAspect="1"/>
          </p:cNvPicPr>
          <p:nvPr/>
        </p:nvPicPr>
        <p:blipFill>
          <a:blip r:embed="rId3">
            <a:extLst/>
          </a:blip>
          <a:stretch>
            <a:fillRect/>
          </a:stretch>
        </p:blipFill>
        <p:spPr>
          <a:xfrm>
            <a:off x="952500" y="1765300"/>
            <a:ext cx="1900673" cy="1425505"/>
          </a:xfrm>
          <a:prstGeom prst="rect">
            <a:avLst/>
          </a:prstGeom>
          <a:ln w="12700">
            <a:miter lim="400000"/>
          </a:ln>
        </p:spPr>
      </p:pic>
      <p:pic>
        <p:nvPicPr>
          <p:cNvPr id="205" name="Image" descr="Image"/>
          <p:cNvPicPr>
            <a:picLocks noChangeAspect="1"/>
          </p:cNvPicPr>
          <p:nvPr/>
        </p:nvPicPr>
        <p:blipFill>
          <a:blip r:embed="rId4">
            <a:extLst/>
          </a:blip>
          <a:stretch>
            <a:fillRect/>
          </a:stretch>
        </p:blipFill>
        <p:spPr>
          <a:xfrm>
            <a:off x="1313673" y="3383879"/>
            <a:ext cx="1178326" cy="1527896"/>
          </a:xfrm>
          <a:prstGeom prst="rect">
            <a:avLst/>
          </a:prstGeom>
          <a:ln w="12700">
            <a:miter lim="400000"/>
          </a:ln>
        </p:spPr>
      </p:pic>
      <p:sp>
        <p:nvSpPr>
          <p:cNvPr id="206" name="Discuss with family to buy a new house"/>
          <p:cNvSpPr txBox="1"/>
          <p:nvPr>
            <p:ph type="body" sz="quarter" idx="4294967295"/>
          </p:nvPr>
        </p:nvSpPr>
        <p:spPr>
          <a:xfrm>
            <a:off x="6604232" y="2337869"/>
            <a:ext cx="4612725" cy="774233"/>
          </a:xfrm>
          <a:prstGeom prst="rect">
            <a:avLst/>
          </a:prstGeom>
        </p:spPr>
        <p:txBody>
          <a:bodyPr lIns="48767" tIns="48767" rIns="48767" bIns="48767" anchor="t"/>
          <a:lstStyle>
            <a:lvl1pPr marL="234365" indent="-234365" defTabSz="1300480">
              <a:spcBef>
                <a:spcPts val="3900"/>
              </a:spcBef>
              <a:buClrTx/>
              <a:buSzPct val="100000"/>
              <a:defRPr sz="2200">
                <a:solidFill>
                  <a:srgbClr val="333333"/>
                </a:solidFill>
                <a:latin typeface="Helvetica"/>
                <a:ea typeface="Helvetica"/>
                <a:cs typeface="Helvetica"/>
                <a:sym typeface="Helvetica"/>
              </a:defRPr>
            </a:lvl1pPr>
          </a:lstStyle>
          <a:p>
            <a:pPr>
              <a:defRPr>
                <a:solidFill>
                  <a:srgbClr val="000000"/>
                </a:solidFill>
              </a:defRPr>
            </a:pPr>
            <a:r>
              <a:rPr>
                <a:solidFill>
                  <a:srgbClr val="333333"/>
                </a:solidFill>
              </a:rPr>
              <a:t>Discuss with family to buy a new house</a:t>
            </a:r>
          </a:p>
        </p:txBody>
      </p:sp>
      <p:sp>
        <p:nvSpPr>
          <p:cNvPr id="207" name="Builder shows 2-D Floor plans prepared by the architect"/>
          <p:cNvSpPr txBox="1"/>
          <p:nvPr/>
        </p:nvSpPr>
        <p:spPr>
          <a:xfrm>
            <a:off x="6216495" y="4484999"/>
            <a:ext cx="7222879" cy="86841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normAutofit fontScale="100000" lnSpcReduction="0"/>
          </a:bodyPr>
          <a:lstStyle/>
          <a:p>
            <a:pPr lvl="1" marL="601578" indent="-220578" algn="l" defTabSz="1300480">
              <a:spcBef>
                <a:spcPts val="3900"/>
              </a:spcBef>
              <a:buSzPct val="100000"/>
              <a:buChar char="•"/>
              <a:defRPr b="0" sz="2200">
                <a:solidFill>
                  <a:srgbClr val="000000"/>
                </a:solidFill>
                <a:latin typeface="Helvetica"/>
                <a:ea typeface="Helvetica"/>
                <a:cs typeface="Helvetica"/>
                <a:sym typeface="Helvetica"/>
              </a:defRPr>
            </a:pPr>
            <a:r>
              <a:t>Builder shows 2-D Floor plans prepared by the architect</a:t>
            </a:r>
          </a:p>
        </p:txBody>
      </p:sp>
      <p:sp>
        <p:nvSpPr>
          <p:cNvPr id="208" name="Choose and buy a house according to preference of size and affordability"/>
          <p:cNvSpPr txBox="1"/>
          <p:nvPr/>
        </p:nvSpPr>
        <p:spPr>
          <a:xfrm>
            <a:off x="6416358" y="5850762"/>
            <a:ext cx="5750820" cy="914234"/>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normAutofit fontScale="100000" lnSpcReduction="0"/>
          </a:bodyPr>
          <a:lstStyle>
            <a:lvl1pPr marL="220578" indent="-220578" algn="l" defTabSz="1300480">
              <a:spcBef>
                <a:spcPts val="3900"/>
              </a:spcBef>
              <a:buSzPct val="100000"/>
              <a:buChar char="•"/>
              <a:defRPr b="0" sz="2200">
                <a:solidFill>
                  <a:srgbClr val="000000"/>
                </a:solidFill>
                <a:latin typeface="Helvetica"/>
                <a:ea typeface="Helvetica"/>
                <a:cs typeface="Helvetica"/>
                <a:sym typeface="Helvetica"/>
              </a:defRPr>
            </a:lvl1pPr>
          </a:lstStyle>
          <a:p>
            <a:pPr/>
            <a:r>
              <a:t>Choose and buy a house according to preference of size and affordability</a:t>
            </a:r>
          </a:p>
        </p:txBody>
      </p:sp>
      <p:sp>
        <p:nvSpPr>
          <p:cNvPr id="209" name="Visit a builder on an ongoing site"/>
          <p:cNvSpPr txBox="1"/>
          <p:nvPr/>
        </p:nvSpPr>
        <p:spPr>
          <a:xfrm>
            <a:off x="6581085" y="3521866"/>
            <a:ext cx="4350823" cy="46578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normAutofit fontScale="100000" lnSpcReduction="0"/>
          </a:bodyPr>
          <a:lstStyle>
            <a:lvl1pPr marL="218373" indent="-218373" algn="l" defTabSz="1287475">
              <a:spcBef>
                <a:spcPts val="3900"/>
              </a:spcBef>
              <a:buSzPct val="100000"/>
              <a:buChar char="•"/>
              <a:defRPr b="0" sz="2178">
                <a:solidFill>
                  <a:srgbClr val="000000"/>
                </a:solidFill>
                <a:latin typeface="Helvetica"/>
                <a:ea typeface="Helvetica"/>
                <a:cs typeface="Helvetica"/>
                <a:sym typeface="Helvetica"/>
              </a:defRPr>
            </a:lvl1pPr>
          </a:lstStyle>
          <a:p>
            <a:pPr/>
            <a:r>
              <a:t>Visit a builder on an ongoing site</a:t>
            </a:r>
          </a:p>
        </p:txBody>
      </p:sp>
      <p:pic>
        <p:nvPicPr>
          <p:cNvPr id="210" name="Image" descr="Image"/>
          <p:cNvPicPr>
            <a:picLocks noChangeAspect="1"/>
          </p:cNvPicPr>
          <p:nvPr/>
        </p:nvPicPr>
        <p:blipFill>
          <a:blip r:embed="rId5">
            <a:extLst/>
          </a:blip>
          <a:stretch>
            <a:fillRect/>
          </a:stretch>
        </p:blipFill>
        <p:spPr>
          <a:xfrm>
            <a:off x="965200" y="7981950"/>
            <a:ext cx="2295240" cy="1334108"/>
          </a:xfrm>
          <a:prstGeom prst="rect">
            <a:avLst/>
          </a:prstGeom>
          <a:ln w="12700">
            <a:miter lim="400000"/>
          </a:ln>
        </p:spPr>
      </p:pic>
      <p:pic>
        <p:nvPicPr>
          <p:cNvPr id="211" name="icon_vibe.png" descr="icon_vibe.png"/>
          <p:cNvPicPr>
            <a:picLocks noChangeAspect="1"/>
          </p:cNvPicPr>
          <p:nvPr/>
        </p:nvPicPr>
        <p:blipFill>
          <a:blip r:embed="rId6">
            <a:extLst/>
          </a:blip>
          <a:stretch>
            <a:fillRect/>
          </a:stretch>
        </p:blipFill>
        <p:spPr>
          <a:xfrm>
            <a:off x="10960100" y="7835900"/>
            <a:ext cx="1334108" cy="13341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04"/>
                                        </p:tgtEl>
                                        <p:attrNameLst>
                                          <p:attrName>style.visibility</p:attrName>
                                        </p:attrNameLst>
                                      </p:cBhvr>
                                      <p:to>
                                        <p:strVal val="visible"/>
                                      </p:to>
                                    </p:set>
                                    <p:animEffect filter="wipe(left)" transition="in">
                                      <p:cBhvr>
                                        <p:cTn id="7" dur="10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06"/>
                                        </p:tgtEl>
                                        <p:attrNameLst>
                                          <p:attrName>style.visibility</p:attrName>
                                        </p:attrNameLst>
                                      </p:cBhvr>
                                      <p:to>
                                        <p:strVal val="visible"/>
                                      </p:to>
                                    </p:set>
                                    <p:animEffect filter="wipe(left)" transition="in">
                                      <p:cBhvr>
                                        <p:cTn id="12" dur="10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05"/>
                                        </p:tgtEl>
                                        <p:attrNameLst>
                                          <p:attrName>style.visibility</p:attrName>
                                        </p:attrNameLst>
                                      </p:cBhvr>
                                      <p:to>
                                        <p:strVal val="visible"/>
                                      </p:to>
                                    </p:set>
                                    <p:animEffect filter="wipe(left)" transition="in">
                                      <p:cBhvr>
                                        <p:cTn id="17" dur="1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209"/>
                                        </p:tgtEl>
                                        <p:attrNameLst>
                                          <p:attrName>style.visibility</p:attrName>
                                        </p:attrNameLst>
                                      </p:cBhvr>
                                      <p:to>
                                        <p:strVal val="visible"/>
                                      </p:to>
                                    </p:set>
                                    <p:animEffect filter="wipe(left)" transition="in">
                                      <p:cBhvr>
                                        <p:cTn id="22" dur="1000"/>
                                        <p:tgtEl>
                                          <p:spTgt spid="20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00"/>
                                        </p:tgtEl>
                                        <p:attrNameLst>
                                          <p:attrName>style.visibility</p:attrName>
                                        </p:attrNameLst>
                                      </p:cBhvr>
                                      <p:to>
                                        <p:strVal val="visible"/>
                                      </p:to>
                                    </p:set>
                                    <p:animEffect filter="wipe(left)" transition="in">
                                      <p:cBhvr>
                                        <p:cTn id="27" dur="10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207"/>
                                        </p:tgtEl>
                                        <p:attrNameLst>
                                          <p:attrName>style.visibility</p:attrName>
                                        </p:attrNameLst>
                                      </p:cBhvr>
                                      <p:to>
                                        <p:strVal val="visible"/>
                                      </p:to>
                                    </p:set>
                                    <p:animEffect filter="wipe(left)" transition="in">
                                      <p:cBhvr>
                                        <p:cTn id="32" dur="1000"/>
                                        <p:tgtEl>
                                          <p:spTgt spid="20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210"/>
                                        </p:tgtEl>
                                        <p:attrNameLst>
                                          <p:attrName>style.visibility</p:attrName>
                                        </p:attrNameLst>
                                      </p:cBhvr>
                                      <p:to>
                                        <p:strVal val="visible"/>
                                      </p:to>
                                    </p:set>
                                    <p:animEffect filter="wipe(left)" transition="in">
                                      <p:cBhvr>
                                        <p:cTn id="37" dur="1000"/>
                                        <p:tgtEl>
                                          <p:spTgt spid="21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208"/>
                                        </p:tgtEl>
                                        <p:attrNameLst>
                                          <p:attrName>style.visibility</p:attrName>
                                        </p:attrNameLst>
                                      </p:cBhvr>
                                      <p:to>
                                        <p:strVal val="visible"/>
                                      </p:to>
                                    </p:set>
                                    <p:animEffect filter="wipe(left)" transition="in">
                                      <p:cBhvr>
                                        <p:cTn id="42"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4"/>
      <p:bldP build="whole" bldLvl="1" animBg="1" rev="0" advAuto="0" spid="205" grpId="3"/>
      <p:bldP build="whole" bldLvl="1" animBg="1" rev="0" advAuto="0" spid="210" grpId="7"/>
      <p:bldP build="whole" bldLvl="1" animBg="1" rev="0" advAuto="0" spid="206" grpId="2"/>
      <p:bldP build="whole" bldLvl="1" animBg="1" rev="0" advAuto="0" spid="200" grpId="5"/>
      <p:bldP build="whole" bldLvl="1" animBg="1" rev="0" advAuto="0" spid="207" grpId="6"/>
      <p:bldP build="whole" bldLvl="1" animBg="1" rev="0" advAuto="0" spid="208" grpId="8"/>
      <p:bldP build="whole" bldLvl="1" animBg="1" rev="0" advAuto="0" spid="20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lide Number Placeholder 24"/>
          <p:cNvSpPr txBox="1"/>
          <p:nvPr>
            <p:ph type="sldNum" sz="quarter" idx="2"/>
          </p:nvPr>
        </p:nvSpPr>
        <p:spPr>
          <a:xfrm>
            <a:off x="441422" y="8083925"/>
            <a:ext cx="187931" cy="2626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4" name="Picture Placeholder 2" descr="Picture Placeholder 2"/>
          <p:cNvPicPr>
            <a:picLocks noChangeAspect="1"/>
          </p:cNvPicPr>
          <p:nvPr>
            <p:ph type="pic" idx="13"/>
          </p:nvPr>
        </p:nvPicPr>
        <p:blipFill>
          <a:blip r:embed="rId2">
            <a:extLst/>
          </a:blip>
          <a:srcRect l="33333" t="0" r="33333" b="0"/>
          <a:stretch>
            <a:fillRect/>
          </a:stretch>
        </p:blipFill>
        <p:spPr>
          <a:prstGeom prst="rect">
            <a:avLst/>
          </a:prstGeom>
        </p:spPr>
      </p:pic>
      <p:grpSp>
        <p:nvGrpSpPr>
          <p:cNvPr id="217" name="Rectangle 4"/>
          <p:cNvGrpSpPr/>
          <p:nvPr/>
        </p:nvGrpSpPr>
        <p:grpSpPr>
          <a:xfrm>
            <a:off x="7328276" y="1236687"/>
            <a:ext cx="4337277" cy="1220662"/>
            <a:chOff x="0" y="0"/>
            <a:chExt cx="4337275" cy="1220660"/>
          </a:xfrm>
        </p:grpSpPr>
        <p:sp>
          <p:nvSpPr>
            <p:cNvPr id="215" name="Rectangle"/>
            <p:cNvSpPr/>
            <p:nvPr/>
          </p:nvSpPr>
          <p:spPr>
            <a:xfrm>
              <a:off x="0" y="-1"/>
              <a:ext cx="4337276" cy="1220662"/>
            </a:xfrm>
            <a:prstGeom prst="rect">
              <a:avLst/>
            </a:prstGeom>
            <a:solidFill>
              <a:srgbClr val="1D46F3"/>
            </a:solidFill>
            <a:ln w="12700" cap="flat">
              <a:noFill/>
              <a:miter lim="400000"/>
            </a:ln>
            <a:effectLst>
              <a:outerShdw sx="100000" sy="100000" kx="0" ky="0" algn="b" rotWithShape="0" blurRad="812800" dist="266700" dir="5400000">
                <a:srgbClr val="000000">
                  <a:alpha val="40000"/>
                </a:srgbClr>
              </a:outerShdw>
            </a:effectLst>
          </p:spPr>
          <p:txBody>
            <a:bodyPr wrap="square" lIns="48767" tIns="48767" rIns="48767" bIns="48767" numCol="1" anchor="b">
              <a:noAutofit/>
            </a:bodyPr>
            <a:lstStyle/>
            <a:p>
              <a:pPr algn="l" defTabSz="1300380">
                <a:defRPr b="0">
                  <a:solidFill>
                    <a:srgbClr val="F7F7F7"/>
                  </a:solidFill>
                  <a:latin typeface="Open Sans"/>
                  <a:ea typeface="Open Sans"/>
                  <a:cs typeface="Open Sans"/>
                  <a:sym typeface="Open Sans"/>
                </a:defRPr>
              </a:pPr>
            </a:p>
          </p:txBody>
        </p:sp>
        <p:sp>
          <p:nvSpPr>
            <p:cNvPr id="216" name="Problem with current system"/>
            <p:cNvSpPr txBox="1"/>
            <p:nvPr/>
          </p:nvSpPr>
          <p:spPr>
            <a:xfrm>
              <a:off x="0" y="78962"/>
              <a:ext cx="4337276" cy="106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b">
              <a:spAutoFit/>
            </a:bodyPr>
            <a:lstStyle>
              <a:lvl1pPr defTabSz="1300380">
                <a:defRPr sz="3200">
                  <a:latin typeface="Helvetica"/>
                  <a:ea typeface="Helvetica"/>
                  <a:cs typeface="Helvetica"/>
                  <a:sym typeface="Helvetica"/>
                </a:defRPr>
              </a:lvl1pPr>
            </a:lstStyle>
            <a:p>
              <a:pPr/>
              <a:r>
                <a:t>Problem with current system</a:t>
              </a:r>
            </a:p>
          </p:txBody>
        </p:sp>
      </p:grpSp>
      <p:sp>
        <p:nvSpPr>
          <p:cNvPr id="218" name="TextBox 22"/>
          <p:cNvSpPr txBox="1"/>
          <p:nvPr/>
        </p:nvSpPr>
        <p:spPr>
          <a:xfrm>
            <a:off x="5555214" y="2923924"/>
            <a:ext cx="7332382" cy="45616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17500" indent="-317500" algn="just" defTabSz="457200">
              <a:lnSpc>
                <a:spcPts val="3700"/>
              </a:lnSpc>
              <a:spcBef>
                <a:spcPts val="1200"/>
              </a:spcBef>
              <a:buSzPct val="100000"/>
              <a:buAutoNum type="arabicPeriod" startAt="1"/>
              <a:defRPr sz="1600">
                <a:solidFill>
                  <a:srgbClr val="000000"/>
                </a:solidFill>
                <a:latin typeface="Times New Roman"/>
                <a:ea typeface="Times New Roman"/>
                <a:cs typeface="Times New Roman"/>
                <a:sym typeface="Times New Roman"/>
              </a:defRPr>
            </a:pPr>
            <a:r>
              <a:t>The real estate industry largely depends on imagination and speculation, both by the user and customer. The builder and architects design the house according to their imaginations and designs which may or may not be liked by the user, however the user never got a chance to look at the design in the first place. </a:t>
            </a:r>
          </a:p>
          <a:p>
            <a:pPr algn="l" defTabSz="457200">
              <a:lnSpc>
                <a:spcPts val="3700"/>
              </a:lnSpc>
              <a:spcBef>
                <a:spcPts val="1200"/>
              </a:spcBef>
              <a:defRPr sz="1600">
                <a:solidFill>
                  <a:srgbClr val="000000"/>
                </a:solidFill>
                <a:latin typeface="Times New Roman"/>
                <a:ea typeface="Times New Roman"/>
                <a:cs typeface="Times New Roman"/>
                <a:sym typeface="Times New Roman"/>
              </a:defRPr>
            </a:pPr>
            <a:endParaRPr sz="1200">
              <a:latin typeface="Times"/>
              <a:ea typeface="Times"/>
              <a:cs typeface="Times"/>
              <a:sym typeface="Times"/>
            </a:endParaRPr>
          </a:p>
          <a:p>
            <a:pPr algn="just" defTabSz="457200">
              <a:lnSpc>
                <a:spcPts val="3700"/>
              </a:lnSpc>
              <a:spcBef>
                <a:spcPts val="1200"/>
              </a:spcBef>
              <a:defRPr sz="1600">
                <a:solidFill>
                  <a:srgbClr val="000000"/>
                </a:solidFill>
                <a:latin typeface="Times New Roman"/>
                <a:ea typeface="Times New Roman"/>
                <a:cs typeface="Times New Roman"/>
                <a:sym typeface="Times New Roman"/>
              </a:defRPr>
            </a:pPr>
            <a:r>
              <a:rPr>
                <a:latin typeface="Times"/>
                <a:ea typeface="Times"/>
                <a:cs typeface="Times"/>
                <a:sym typeface="Times"/>
              </a:rPr>
              <a:t>2. </a:t>
            </a:r>
            <a:r>
              <a:t>The modeling and designing in the real estate industry is generally done in a 2-D format, in a sheet of A-4 paper or brochures. The customer might not be able to visualize the exact dimensions of the house since it is impossible to be done in a 2-D Environment. </a:t>
            </a:r>
          </a:p>
          <a:p>
            <a:pPr algn="just" defTabSz="457200">
              <a:lnSpc>
                <a:spcPts val="3700"/>
              </a:lnSpc>
              <a:spcBef>
                <a:spcPts val="1200"/>
              </a:spcBef>
              <a:defRPr sz="1600">
                <a:solidFill>
                  <a:srgbClr val="000000"/>
                </a:solidFill>
                <a:latin typeface="Times New Roman"/>
                <a:ea typeface="Times New Roman"/>
                <a:cs typeface="Times New Roman"/>
                <a:sym typeface="Times New Roman"/>
              </a:defRPr>
            </a:pPr>
            <a:endParaRPr sz="1200">
              <a:latin typeface="Times"/>
              <a:ea typeface="Times"/>
              <a:cs typeface="Times"/>
              <a:sym typeface="Times"/>
            </a:endParaRPr>
          </a:p>
          <a:p>
            <a:pPr algn="l" defTabSz="457200">
              <a:lnSpc>
                <a:spcPts val="3700"/>
              </a:lnSpc>
              <a:spcBef>
                <a:spcPts val="1200"/>
              </a:spcBef>
              <a:defRPr sz="1600">
                <a:solidFill>
                  <a:srgbClr val="000000"/>
                </a:solidFill>
                <a:latin typeface="Times New Roman"/>
                <a:ea typeface="Times New Roman"/>
                <a:cs typeface="Times New Roman"/>
                <a:sym typeface="Times New Roman"/>
              </a:defRPr>
            </a:pPr>
            <a:r>
              <a:rPr>
                <a:latin typeface="Times"/>
                <a:ea typeface="Times"/>
                <a:cs typeface="Times"/>
                <a:sym typeface="Times"/>
              </a:rPr>
              <a:t>3. </a:t>
            </a:r>
            <a:r>
              <a:t>A user/customer buying the house cannot change the design and colors of the house after it is built. All he can do is regret not to have changed earlier.</a:t>
            </a:r>
            <a:endParaRPr sz="1200">
              <a:latin typeface="Times"/>
              <a:ea typeface="Times"/>
              <a:cs typeface="Times"/>
              <a:sym typeface="Times"/>
            </a:endParaRPr>
          </a:p>
          <a:p>
            <a:pPr algn="l" defTabSz="1300480">
              <a:spcBef>
                <a:spcPts val="3900"/>
              </a:spcBef>
              <a:defRPr b="0" sz="2200">
                <a:solidFill>
                  <a:srgbClr val="000000"/>
                </a:solidFill>
                <a:latin typeface="Helvetica"/>
                <a:ea typeface="Helvetica"/>
                <a:cs typeface="Helvetica"/>
                <a:sym typeface="Helvetica"/>
              </a:defRPr>
            </a:pPr>
            <a:br/>
          </a:p>
        </p:txBody>
      </p:sp>
      <p:pic>
        <p:nvPicPr>
          <p:cNvPr id="219" name="220px-Hill's_message_protector.png" descr="220px-Hill's_message_protector.png"/>
          <p:cNvPicPr>
            <a:picLocks noChangeAspect="1"/>
          </p:cNvPicPr>
          <p:nvPr/>
        </p:nvPicPr>
        <p:blipFill>
          <a:blip r:embed="rId3">
            <a:extLst/>
          </a:blip>
          <a:stretch>
            <a:fillRect/>
          </a:stretch>
        </p:blipFill>
        <p:spPr>
          <a:xfrm>
            <a:off x="8828891" y="-116398"/>
            <a:ext cx="1336047" cy="1220661"/>
          </a:xfrm>
          <a:prstGeom prst="rect">
            <a:avLst/>
          </a:prstGeom>
          <a:ln w="12700">
            <a:miter lim="400000"/>
          </a:ln>
        </p:spPr>
      </p:pic>
      <p:pic>
        <p:nvPicPr>
          <p:cNvPr id="220" name="icon_vibe.png" descr="icon_vibe.png"/>
          <p:cNvPicPr>
            <a:picLocks noChangeAspect="1"/>
          </p:cNvPicPr>
          <p:nvPr/>
        </p:nvPicPr>
        <p:blipFill>
          <a:blip r:embed="rId4">
            <a:extLst/>
          </a:blip>
          <a:stretch>
            <a:fillRect/>
          </a:stretch>
        </p:blipFill>
        <p:spPr>
          <a:xfrm>
            <a:off x="11442700" y="7952106"/>
            <a:ext cx="1220661" cy="12206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18"/>
                                        </p:tgtEl>
                                        <p:attrNameLst>
                                          <p:attrName>style.visibility</p:attrName>
                                        </p:attrNameLst>
                                      </p:cBhvr>
                                      <p:to>
                                        <p:strVal val="visible"/>
                                      </p:to>
                                    </p:set>
                                    <p:anim calcmode="lin" valueType="num">
                                      <p:cBhvr>
                                        <p:cTn id="7" dur="1000" fill="hold"/>
                                        <p:tgtEl>
                                          <p:spTgt spid="218"/>
                                        </p:tgtEl>
                                        <p:attrNameLst>
                                          <p:attrName>ppt_w</p:attrName>
                                        </p:attrNameLst>
                                      </p:cBhvr>
                                      <p:tavLst>
                                        <p:tav tm="0">
                                          <p:val>
                                            <p:strVal val="4*#ppt_w"/>
                                          </p:val>
                                        </p:tav>
                                        <p:tav tm="100000">
                                          <p:val>
                                            <p:strVal val="#ppt_w"/>
                                          </p:val>
                                        </p:tav>
                                      </p:tavLst>
                                    </p:anim>
                                    <p:anim calcmode="lin" valueType="num">
                                      <p:cBhvr>
                                        <p:cTn id="8" dur="1000" fill="hold"/>
                                        <p:tgtEl>
                                          <p:spTgt spid="2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reeform 35"/>
          <p:cNvSpPr/>
          <p:nvPr/>
        </p:nvSpPr>
        <p:spPr>
          <a:xfrm>
            <a:off x="1455330" y="8064379"/>
            <a:ext cx="326814" cy="263413"/>
          </a:xfrm>
          <a:custGeom>
            <a:avLst/>
            <a:gdLst/>
            <a:ahLst/>
            <a:cxnLst>
              <a:cxn ang="0">
                <a:pos x="wd2" y="hd2"/>
              </a:cxn>
              <a:cxn ang="5400000">
                <a:pos x="wd2" y="hd2"/>
              </a:cxn>
              <a:cxn ang="10800000">
                <a:pos x="wd2" y="hd2"/>
              </a:cxn>
              <a:cxn ang="16200000">
                <a:pos x="wd2" y="hd2"/>
              </a:cxn>
            </a:cxnLst>
            <a:rect l="0" t="0" r="r" b="b"/>
            <a:pathLst>
              <a:path w="21600" h="21558" fill="norm" stroke="1" extrusionOk="0">
                <a:moveTo>
                  <a:pt x="21465" y="11095"/>
                </a:moveTo>
                <a:cubicBezTo>
                  <a:pt x="13230" y="21389"/>
                  <a:pt x="13230" y="21389"/>
                  <a:pt x="13230" y="21389"/>
                </a:cubicBezTo>
                <a:cubicBezTo>
                  <a:pt x="13095" y="21558"/>
                  <a:pt x="13095" y="21558"/>
                  <a:pt x="12960" y="21558"/>
                </a:cubicBezTo>
                <a:cubicBezTo>
                  <a:pt x="12825" y="21558"/>
                  <a:pt x="12825" y="21558"/>
                  <a:pt x="12690" y="21389"/>
                </a:cubicBezTo>
                <a:cubicBezTo>
                  <a:pt x="12555" y="21220"/>
                  <a:pt x="12555" y="21052"/>
                  <a:pt x="12690" y="20883"/>
                </a:cubicBezTo>
                <a:cubicBezTo>
                  <a:pt x="20520" y="11095"/>
                  <a:pt x="20520" y="11095"/>
                  <a:pt x="20520" y="11095"/>
                </a:cubicBezTo>
                <a:cubicBezTo>
                  <a:pt x="270" y="11095"/>
                  <a:pt x="270" y="11095"/>
                  <a:pt x="270" y="11095"/>
                </a:cubicBezTo>
                <a:cubicBezTo>
                  <a:pt x="135" y="11095"/>
                  <a:pt x="0" y="10927"/>
                  <a:pt x="0" y="10758"/>
                </a:cubicBezTo>
                <a:cubicBezTo>
                  <a:pt x="0" y="10589"/>
                  <a:pt x="135" y="10252"/>
                  <a:pt x="270" y="10252"/>
                </a:cubicBezTo>
                <a:cubicBezTo>
                  <a:pt x="20520" y="10252"/>
                  <a:pt x="20520" y="10252"/>
                  <a:pt x="20520" y="10252"/>
                </a:cubicBezTo>
                <a:cubicBezTo>
                  <a:pt x="12690" y="633"/>
                  <a:pt x="12690" y="633"/>
                  <a:pt x="12690" y="633"/>
                </a:cubicBezTo>
                <a:cubicBezTo>
                  <a:pt x="12555" y="464"/>
                  <a:pt x="12555" y="295"/>
                  <a:pt x="12690" y="127"/>
                </a:cubicBezTo>
                <a:cubicBezTo>
                  <a:pt x="12825" y="-42"/>
                  <a:pt x="13095" y="-42"/>
                  <a:pt x="13230" y="127"/>
                </a:cubicBezTo>
                <a:cubicBezTo>
                  <a:pt x="21465" y="10420"/>
                  <a:pt x="21465" y="10420"/>
                  <a:pt x="21465" y="10420"/>
                </a:cubicBezTo>
                <a:cubicBezTo>
                  <a:pt x="21465" y="10420"/>
                  <a:pt x="21600" y="10420"/>
                  <a:pt x="21600" y="10589"/>
                </a:cubicBezTo>
                <a:cubicBezTo>
                  <a:pt x="21600" y="10589"/>
                  <a:pt x="21600" y="10589"/>
                  <a:pt x="21600" y="10589"/>
                </a:cubicBezTo>
                <a:cubicBezTo>
                  <a:pt x="21600" y="10589"/>
                  <a:pt x="21600" y="10589"/>
                  <a:pt x="21600" y="10589"/>
                </a:cubicBezTo>
                <a:cubicBezTo>
                  <a:pt x="21600" y="10758"/>
                  <a:pt x="21600" y="10758"/>
                  <a:pt x="21600" y="10758"/>
                </a:cubicBezTo>
                <a:cubicBezTo>
                  <a:pt x="21600" y="10927"/>
                  <a:pt x="21600" y="10927"/>
                  <a:pt x="21465" y="11095"/>
                </a:cubicBezTo>
                <a:close/>
              </a:path>
            </a:pathLst>
          </a:custGeom>
          <a:solidFill>
            <a:srgbClr val="FFFFFF"/>
          </a:solidFill>
          <a:ln w="12700">
            <a:miter lim="400000"/>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223" name="Freeform 5"/>
          <p:cNvSpPr/>
          <p:nvPr/>
        </p:nvSpPr>
        <p:spPr>
          <a:xfrm rot="17681248">
            <a:off x="-2126491" y="7758803"/>
            <a:ext cx="4823671" cy="3697156"/>
          </a:xfrm>
          <a:custGeom>
            <a:avLst/>
            <a:gdLst/>
            <a:ahLst/>
            <a:cxnLst>
              <a:cxn ang="0">
                <a:pos x="wd2" y="hd2"/>
              </a:cxn>
              <a:cxn ang="5400000">
                <a:pos x="wd2" y="hd2"/>
              </a:cxn>
              <a:cxn ang="10800000">
                <a:pos x="wd2" y="hd2"/>
              </a:cxn>
              <a:cxn ang="16200000">
                <a:pos x="wd2" y="hd2"/>
              </a:cxn>
            </a:cxnLst>
            <a:rect l="0" t="0" r="r" b="b"/>
            <a:pathLst>
              <a:path w="18267" h="20871" fill="norm" stroke="1" extrusionOk="0">
                <a:moveTo>
                  <a:pt x="5980" y="49"/>
                </a:moveTo>
                <a:cubicBezTo>
                  <a:pt x="4853" y="281"/>
                  <a:pt x="1513" y="1972"/>
                  <a:pt x="509" y="8527"/>
                </a:cubicBezTo>
                <a:cubicBezTo>
                  <a:pt x="509" y="8527"/>
                  <a:pt x="-1616" y="21417"/>
                  <a:pt x="2816" y="20853"/>
                </a:cubicBezTo>
                <a:cubicBezTo>
                  <a:pt x="7259" y="20284"/>
                  <a:pt x="9979" y="16785"/>
                  <a:pt x="13210" y="17007"/>
                </a:cubicBezTo>
                <a:cubicBezTo>
                  <a:pt x="16444" y="17232"/>
                  <a:pt x="19984" y="13506"/>
                  <a:pt x="17344" y="6827"/>
                </a:cubicBezTo>
                <a:cubicBezTo>
                  <a:pt x="14717" y="151"/>
                  <a:pt x="7107" y="-183"/>
                  <a:pt x="5980" y="49"/>
                </a:cubicBezTo>
                <a:close/>
              </a:path>
            </a:pathLst>
          </a:custGeom>
          <a:gradFill>
            <a:gsLst>
              <a:gs pos="0">
                <a:srgbClr val="0433FF"/>
              </a:gs>
              <a:gs pos="99000">
                <a:srgbClr val="00A1C8"/>
              </a:gs>
            </a:gsLst>
            <a:lin ang="2700000"/>
          </a:gradFill>
          <a:ln w="12700">
            <a:miter lim="400000"/>
          </a:ln>
          <a:effectLst>
            <a:outerShdw sx="100000" sy="100000" kx="0" ky="0" algn="b" rotWithShape="0" blurRad="419100" dist="0" dir="0">
              <a:srgbClr val="000000">
                <a:alpha val="14000"/>
              </a:srgbClr>
            </a:outerShdw>
          </a:effectLst>
        </p:spPr>
        <p:txBody>
          <a:bodyPr lIns="48767" tIns="48767" rIns="48767" bIns="48767"/>
          <a:lstStyle/>
          <a:p>
            <a:pPr algn="l" defTabSz="1300480">
              <a:defRPr b="0">
                <a:solidFill>
                  <a:srgbClr val="000000"/>
                </a:solidFill>
                <a:latin typeface="Calibri"/>
                <a:ea typeface="Calibri"/>
                <a:cs typeface="Calibri"/>
                <a:sym typeface="Calibri"/>
              </a:defRPr>
            </a:pPr>
          </a:p>
        </p:txBody>
      </p:sp>
      <p:sp>
        <p:nvSpPr>
          <p:cNvPr id="224" name="Title 1"/>
          <p:cNvSpPr txBox="1"/>
          <p:nvPr>
            <p:ph type="title" idx="4294967295"/>
          </p:nvPr>
        </p:nvSpPr>
        <p:spPr>
          <a:xfrm>
            <a:off x="4850908" y="337505"/>
            <a:ext cx="5422055" cy="1333169"/>
          </a:xfrm>
          <a:prstGeom prst="rect">
            <a:avLst/>
          </a:prstGeom>
        </p:spPr>
        <p:txBody>
          <a:bodyPr lIns="0" tIns="0" rIns="0" bIns="0" anchor="t"/>
          <a:lstStyle/>
          <a:p>
            <a:pPr algn="l" defTabSz="702196">
              <a:defRPr b="1" spc="-84" sz="3024">
                <a:solidFill>
                  <a:srgbClr val="1738C2"/>
                </a:solidFill>
                <a:latin typeface="Montserrat"/>
                <a:ea typeface="Montserrat"/>
                <a:cs typeface="Montserrat"/>
                <a:sym typeface="Montserrat"/>
              </a:defRPr>
            </a:pPr>
            <a:r>
              <a:rPr>
                <a:solidFill>
                  <a:srgbClr val="1D46F3"/>
                </a:solidFill>
              </a:rPr>
              <a:t>Homevibe system</a:t>
            </a:r>
            <a:endParaRPr>
              <a:solidFill>
                <a:srgbClr val="1D46F3"/>
              </a:solidFill>
            </a:endParaRPr>
          </a:p>
          <a:p>
            <a:pPr algn="l" defTabSz="702196">
              <a:defRPr b="1" spc="-84" sz="3024">
                <a:solidFill>
                  <a:srgbClr val="1738C2"/>
                </a:solidFill>
                <a:latin typeface="Montserrat"/>
                <a:ea typeface="Montserrat"/>
                <a:cs typeface="Montserrat"/>
                <a:sym typeface="Montserrat"/>
              </a:defRPr>
            </a:pPr>
            <a:endParaRPr>
              <a:solidFill>
                <a:srgbClr val="1D46F3"/>
              </a:solidFill>
            </a:endParaRPr>
          </a:p>
        </p:txBody>
      </p:sp>
      <p:pic>
        <p:nvPicPr>
          <p:cNvPr id="225" name="page26image26722512.png" descr="page26image26722512.png"/>
          <p:cNvPicPr>
            <a:picLocks noChangeAspect="1"/>
          </p:cNvPicPr>
          <p:nvPr/>
        </p:nvPicPr>
        <p:blipFill>
          <a:blip r:embed="rId2">
            <a:extLst/>
          </a:blip>
          <a:stretch>
            <a:fillRect/>
          </a:stretch>
        </p:blipFill>
        <p:spPr>
          <a:xfrm>
            <a:off x="2333887" y="854796"/>
            <a:ext cx="9499784" cy="5106134"/>
          </a:xfrm>
          <a:prstGeom prst="rect">
            <a:avLst/>
          </a:prstGeom>
          <a:ln w="12700">
            <a:miter lim="400000"/>
          </a:ln>
        </p:spPr>
      </p:pic>
      <p:sp>
        <p:nvSpPr>
          <p:cNvPr id="226" name="Text"/>
          <p:cNvSpPr txBox="1"/>
          <p:nvPr/>
        </p:nvSpPr>
        <p:spPr>
          <a:xfrm>
            <a:off x="-1241680" y="-5892801"/>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27" name="PREPARING  3-D MODEL OF THE HOUSE"/>
          <p:cNvSpPr txBox="1"/>
          <p:nvPr/>
        </p:nvSpPr>
        <p:spPr>
          <a:xfrm>
            <a:off x="3161588" y="6665570"/>
            <a:ext cx="8800694"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53585F"/>
                </a:solidFill>
              </a:defRPr>
            </a:lvl1pPr>
          </a:lstStyle>
          <a:p>
            <a:pPr/>
            <a:r>
              <a:t>PREPARING  3-D MODEL OF THE HOUSE</a:t>
            </a:r>
          </a:p>
        </p:txBody>
      </p:sp>
      <p:pic>
        <p:nvPicPr>
          <p:cNvPr id="228" name="icon_vibe.png" descr="icon_vibe.png"/>
          <p:cNvPicPr>
            <a:picLocks noChangeAspect="1"/>
          </p:cNvPicPr>
          <p:nvPr/>
        </p:nvPicPr>
        <p:blipFill>
          <a:blip r:embed="rId3">
            <a:extLst/>
          </a:blip>
          <a:stretch>
            <a:fillRect/>
          </a:stretch>
        </p:blipFill>
        <p:spPr>
          <a:xfrm>
            <a:off x="11328400" y="8000334"/>
            <a:ext cx="1223135" cy="122313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sh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reeform 35"/>
          <p:cNvSpPr/>
          <p:nvPr/>
        </p:nvSpPr>
        <p:spPr>
          <a:xfrm>
            <a:off x="1455330" y="8064379"/>
            <a:ext cx="326814" cy="263413"/>
          </a:xfrm>
          <a:custGeom>
            <a:avLst/>
            <a:gdLst/>
            <a:ahLst/>
            <a:cxnLst>
              <a:cxn ang="0">
                <a:pos x="wd2" y="hd2"/>
              </a:cxn>
              <a:cxn ang="5400000">
                <a:pos x="wd2" y="hd2"/>
              </a:cxn>
              <a:cxn ang="10800000">
                <a:pos x="wd2" y="hd2"/>
              </a:cxn>
              <a:cxn ang="16200000">
                <a:pos x="wd2" y="hd2"/>
              </a:cxn>
            </a:cxnLst>
            <a:rect l="0" t="0" r="r" b="b"/>
            <a:pathLst>
              <a:path w="21600" h="21558" fill="norm" stroke="1" extrusionOk="0">
                <a:moveTo>
                  <a:pt x="21465" y="11095"/>
                </a:moveTo>
                <a:cubicBezTo>
                  <a:pt x="13230" y="21389"/>
                  <a:pt x="13230" y="21389"/>
                  <a:pt x="13230" y="21389"/>
                </a:cubicBezTo>
                <a:cubicBezTo>
                  <a:pt x="13095" y="21558"/>
                  <a:pt x="13095" y="21558"/>
                  <a:pt x="12960" y="21558"/>
                </a:cubicBezTo>
                <a:cubicBezTo>
                  <a:pt x="12825" y="21558"/>
                  <a:pt x="12825" y="21558"/>
                  <a:pt x="12690" y="21389"/>
                </a:cubicBezTo>
                <a:cubicBezTo>
                  <a:pt x="12555" y="21220"/>
                  <a:pt x="12555" y="21052"/>
                  <a:pt x="12690" y="20883"/>
                </a:cubicBezTo>
                <a:cubicBezTo>
                  <a:pt x="20520" y="11095"/>
                  <a:pt x="20520" y="11095"/>
                  <a:pt x="20520" y="11095"/>
                </a:cubicBezTo>
                <a:cubicBezTo>
                  <a:pt x="270" y="11095"/>
                  <a:pt x="270" y="11095"/>
                  <a:pt x="270" y="11095"/>
                </a:cubicBezTo>
                <a:cubicBezTo>
                  <a:pt x="135" y="11095"/>
                  <a:pt x="0" y="10927"/>
                  <a:pt x="0" y="10758"/>
                </a:cubicBezTo>
                <a:cubicBezTo>
                  <a:pt x="0" y="10589"/>
                  <a:pt x="135" y="10252"/>
                  <a:pt x="270" y="10252"/>
                </a:cubicBezTo>
                <a:cubicBezTo>
                  <a:pt x="20520" y="10252"/>
                  <a:pt x="20520" y="10252"/>
                  <a:pt x="20520" y="10252"/>
                </a:cubicBezTo>
                <a:cubicBezTo>
                  <a:pt x="12690" y="633"/>
                  <a:pt x="12690" y="633"/>
                  <a:pt x="12690" y="633"/>
                </a:cubicBezTo>
                <a:cubicBezTo>
                  <a:pt x="12555" y="464"/>
                  <a:pt x="12555" y="295"/>
                  <a:pt x="12690" y="127"/>
                </a:cubicBezTo>
                <a:cubicBezTo>
                  <a:pt x="12825" y="-42"/>
                  <a:pt x="13095" y="-42"/>
                  <a:pt x="13230" y="127"/>
                </a:cubicBezTo>
                <a:cubicBezTo>
                  <a:pt x="21465" y="10420"/>
                  <a:pt x="21465" y="10420"/>
                  <a:pt x="21465" y="10420"/>
                </a:cubicBezTo>
                <a:cubicBezTo>
                  <a:pt x="21465" y="10420"/>
                  <a:pt x="21600" y="10420"/>
                  <a:pt x="21600" y="10589"/>
                </a:cubicBezTo>
                <a:cubicBezTo>
                  <a:pt x="21600" y="10589"/>
                  <a:pt x="21600" y="10589"/>
                  <a:pt x="21600" y="10589"/>
                </a:cubicBezTo>
                <a:cubicBezTo>
                  <a:pt x="21600" y="10589"/>
                  <a:pt x="21600" y="10589"/>
                  <a:pt x="21600" y="10589"/>
                </a:cubicBezTo>
                <a:cubicBezTo>
                  <a:pt x="21600" y="10758"/>
                  <a:pt x="21600" y="10758"/>
                  <a:pt x="21600" y="10758"/>
                </a:cubicBezTo>
                <a:cubicBezTo>
                  <a:pt x="21600" y="10927"/>
                  <a:pt x="21600" y="10927"/>
                  <a:pt x="21465" y="11095"/>
                </a:cubicBezTo>
                <a:close/>
              </a:path>
            </a:pathLst>
          </a:custGeom>
          <a:solidFill>
            <a:srgbClr val="FFFFFF"/>
          </a:solidFill>
          <a:ln w="12700">
            <a:miter lim="400000"/>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231" name="Freeform 5"/>
          <p:cNvSpPr/>
          <p:nvPr/>
        </p:nvSpPr>
        <p:spPr>
          <a:xfrm rot="17681248">
            <a:off x="-2126491" y="7758803"/>
            <a:ext cx="4823671" cy="3697156"/>
          </a:xfrm>
          <a:custGeom>
            <a:avLst/>
            <a:gdLst/>
            <a:ahLst/>
            <a:cxnLst>
              <a:cxn ang="0">
                <a:pos x="wd2" y="hd2"/>
              </a:cxn>
              <a:cxn ang="5400000">
                <a:pos x="wd2" y="hd2"/>
              </a:cxn>
              <a:cxn ang="10800000">
                <a:pos x="wd2" y="hd2"/>
              </a:cxn>
              <a:cxn ang="16200000">
                <a:pos x="wd2" y="hd2"/>
              </a:cxn>
            </a:cxnLst>
            <a:rect l="0" t="0" r="r" b="b"/>
            <a:pathLst>
              <a:path w="18267" h="20871" fill="norm" stroke="1" extrusionOk="0">
                <a:moveTo>
                  <a:pt x="5980" y="49"/>
                </a:moveTo>
                <a:cubicBezTo>
                  <a:pt x="4853" y="281"/>
                  <a:pt x="1513" y="1972"/>
                  <a:pt x="509" y="8527"/>
                </a:cubicBezTo>
                <a:cubicBezTo>
                  <a:pt x="509" y="8527"/>
                  <a:pt x="-1616" y="21417"/>
                  <a:pt x="2816" y="20853"/>
                </a:cubicBezTo>
                <a:cubicBezTo>
                  <a:pt x="7259" y="20284"/>
                  <a:pt x="9979" y="16785"/>
                  <a:pt x="13210" y="17007"/>
                </a:cubicBezTo>
                <a:cubicBezTo>
                  <a:pt x="16444" y="17232"/>
                  <a:pt x="19984" y="13506"/>
                  <a:pt x="17344" y="6827"/>
                </a:cubicBezTo>
                <a:cubicBezTo>
                  <a:pt x="14717" y="151"/>
                  <a:pt x="7107" y="-183"/>
                  <a:pt x="5980" y="49"/>
                </a:cubicBezTo>
                <a:close/>
              </a:path>
            </a:pathLst>
          </a:custGeom>
          <a:gradFill>
            <a:gsLst>
              <a:gs pos="0">
                <a:srgbClr val="0433FF"/>
              </a:gs>
              <a:gs pos="99000">
                <a:srgbClr val="00A1C8"/>
              </a:gs>
            </a:gsLst>
            <a:lin ang="2700000"/>
          </a:gradFill>
          <a:ln w="12700">
            <a:miter lim="400000"/>
          </a:ln>
          <a:effectLst>
            <a:outerShdw sx="100000" sy="100000" kx="0" ky="0" algn="b" rotWithShape="0" blurRad="419100" dist="0" dir="0">
              <a:srgbClr val="000000">
                <a:alpha val="14000"/>
              </a:srgbClr>
            </a:outerShdw>
          </a:effectLst>
        </p:spPr>
        <p:txBody>
          <a:bodyPr lIns="48767" tIns="48767" rIns="48767" bIns="48767"/>
          <a:lstStyle/>
          <a:p>
            <a:pPr algn="l" defTabSz="1300480">
              <a:defRPr b="0">
                <a:solidFill>
                  <a:srgbClr val="000000"/>
                </a:solidFill>
                <a:latin typeface="Calibri"/>
                <a:ea typeface="Calibri"/>
                <a:cs typeface="Calibri"/>
                <a:sym typeface="Calibri"/>
              </a:defRPr>
            </a:pPr>
          </a:p>
        </p:txBody>
      </p:sp>
      <p:sp>
        <p:nvSpPr>
          <p:cNvPr id="232" name="Title 1"/>
          <p:cNvSpPr txBox="1"/>
          <p:nvPr/>
        </p:nvSpPr>
        <p:spPr>
          <a:xfrm>
            <a:off x="4850908" y="337505"/>
            <a:ext cx="5422055" cy="133316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defTabSz="702196">
              <a:defRPr spc="-84" sz="3024">
                <a:solidFill>
                  <a:srgbClr val="1738C2"/>
                </a:solidFill>
                <a:latin typeface="Montserrat"/>
                <a:ea typeface="Montserrat"/>
                <a:cs typeface="Montserrat"/>
                <a:sym typeface="Montserrat"/>
              </a:defRPr>
            </a:pPr>
            <a:r>
              <a:rPr>
                <a:solidFill>
                  <a:srgbClr val="1D46F3"/>
                </a:solidFill>
              </a:rPr>
              <a:t>Homevibe system</a:t>
            </a:r>
            <a:endParaRPr>
              <a:solidFill>
                <a:srgbClr val="1D46F3"/>
              </a:solidFill>
            </a:endParaRPr>
          </a:p>
          <a:p>
            <a:pPr algn="l" defTabSz="702196">
              <a:defRPr spc="-84" sz="3024">
                <a:solidFill>
                  <a:srgbClr val="1738C2"/>
                </a:solidFill>
                <a:latin typeface="Montserrat"/>
                <a:ea typeface="Montserrat"/>
                <a:cs typeface="Montserrat"/>
                <a:sym typeface="Montserrat"/>
              </a:defRPr>
            </a:pPr>
            <a:endParaRPr>
              <a:solidFill>
                <a:srgbClr val="1D46F3"/>
              </a:solidFill>
            </a:endParaRPr>
          </a:p>
        </p:txBody>
      </p:sp>
      <p:sp>
        <p:nvSpPr>
          <p:cNvPr id="233" name="Text"/>
          <p:cNvSpPr txBox="1"/>
          <p:nvPr/>
        </p:nvSpPr>
        <p:spPr>
          <a:xfrm>
            <a:off x="-4470400" y="-482601"/>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34" name="DESIGN  3-D MODEL OF THE HOUSE"/>
          <p:cNvSpPr txBox="1"/>
          <p:nvPr/>
        </p:nvSpPr>
        <p:spPr>
          <a:xfrm>
            <a:off x="3021888" y="7567270"/>
            <a:ext cx="8800694"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53585F"/>
                </a:solidFill>
              </a:defRPr>
            </a:lvl1pPr>
          </a:lstStyle>
          <a:p>
            <a:pPr/>
            <a:r>
              <a:t>DESIGN  3-D MODEL OF THE HOUSE</a:t>
            </a:r>
          </a:p>
        </p:txBody>
      </p:sp>
      <p:pic>
        <p:nvPicPr>
          <p:cNvPr id="235" name="page27image26222512.jpg" descr="page27image26222512.jpg"/>
          <p:cNvPicPr>
            <a:picLocks noChangeAspect="1"/>
          </p:cNvPicPr>
          <p:nvPr/>
        </p:nvPicPr>
        <p:blipFill>
          <a:blip r:embed="rId2">
            <a:extLst/>
          </a:blip>
          <a:stretch>
            <a:fillRect/>
          </a:stretch>
        </p:blipFill>
        <p:spPr>
          <a:xfrm>
            <a:off x="1103948" y="910437"/>
            <a:ext cx="11396945" cy="6406817"/>
          </a:xfrm>
          <a:prstGeom prst="rect">
            <a:avLst/>
          </a:prstGeom>
          <a:ln w="12700">
            <a:miter lim="400000"/>
          </a:ln>
        </p:spPr>
      </p:pic>
      <p:sp>
        <p:nvSpPr>
          <p:cNvPr id="236" name="Text"/>
          <p:cNvSpPr txBox="1"/>
          <p:nvPr/>
        </p:nvSpPr>
        <p:spPr>
          <a:xfrm>
            <a:off x="1905000" y="-1397001"/>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pic>
        <p:nvPicPr>
          <p:cNvPr id="237" name="icon_vibe.png" descr="icon_vibe.png"/>
          <p:cNvPicPr>
            <a:picLocks noChangeAspect="1"/>
          </p:cNvPicPr>
          <p:nvPr/>
        </p:nvPicPr>
        <p:blipFill>
          <a:blip r:embed="rId3">
            <a:extLst/>
          </a:blip>
          <a:stretch>
            <a:fillRect/>
          </a:stretch>
        </p:blipFill>
        <p:spPr>
          <a:xfrm>
            <a:off x="11163300" y="7874000"/>
            <a:ext cx="1429197" cy="14291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reeform 35"/>
          <p:cNvSpPr/>
          <p:nvPr/>
        </p:nvSpPr>
        <p:spPr>
          <a:xfrm>
            <a:off x="1455330" y="8064379"/>
            <a:ext cx="326814" cy="263413"/>
          </a:xfrm>
          <a:custGeom>
            <a:avLst/>
            <a:gdLst/>
            <a:ahLst/>
            <a:cxnLst>
              <a:cxn ang="0">
                <a:pos x="wd2" y="hd2"/>
              </a:cxn>
              <a:cxn ang="5400000">
                <a:pos x="wd2" y="hd2"/>
              </a:cxn>
              <a:cxn ang="10800000">
                <a:pos x="wd2" y="hd2"/>
              </a:cxn>
              <a:cxn ang="16200000">
                <a:pos x="wd2" y="hd2"/>
              </a:cxn>
            </a:cxnLst>
            <a:rect l="0" t="0" r="r" b="b"/>
            <a:pathLst>
              <a:path w="21600" h="21558" fill="norm" stroke="1" extrusionOk="0">
                <a:moveTo>
                  <a:pt x="21465" y="11095"/>
                </a:moveTo>
                <a:cubicBezTo>
                  <a:pt x="13230" y="21389"/>
                  <a:pt x="13230" y="21389"/>
                  <a:pt x="13230" y="21389"/>
                </a:cubicBezTo>
                <a:cubicBezTo>
                  <a:pt x="13095" y="21558"/>
                  <a:pt x="13095" y="21558"/>
                  <a:pt x="12960" y="21558"/>
                </a:cubicBezTo>
                <a:cubicBezTo>
                  <a:pt x="12825" y="21558"/>
                  <a:pt x="12825" y="21558"/>
                  <a:pt x="12690" y="21389"/>
                </a:cubicBezTo>
                <a:cubicBezTo>
                  <a:pt x="12555" y="21220"/>
                  <a:pt x="12555" y="21052"/>
                  <a:pt x="12690" y="20883"/>
                </a:cubicBezTo>
                <a:cubicBezTo>
                  <a:pt x="20520" y="11095"/>
                  <a:pt x="20520" y="11095"/>
                  <a:pt x="20520" y="11095"/>
                </a:cubicBezTo>
                <a:cubicBezTo>
                  <a:pt x="270" y="11095"/>
                  <a:pt x="270" y="11095"/>
                  <a:pt x="270" y="11095"/>
                </a:cubicBezTo>
                <a:cubicBezTo>
                  <a:pt x="135" y="11095"/>
                  <a:pt x="0" y="10927"/>
                  <a:pt x="0" y="10758"/>
                </a:cubicBezTo>
                <a:cubicBezTo>
                  <a:pt x="0" y="10589"/>
                  <a:pt x="135" y="10252"/>
                  <a:pt x="270" y="10252"/>
                </a:cubicBezTo>
                <a:cubicBezTo>
                  <a:pt x="20520" y="10252"/>
                  <a:pt x="20520" y="10252"/>
                  <a:pt x="20520" y="10252"/>
                </a:cubicBezTo>
                <a:cubicBezTo>
                  <a:pt x="12690" y="633"/>
                  <a:pt x="12690" y="633"/>
                  <a:pt x="12690" y="633"/>
                </a:cubicBezTo>
                <a:cubicBezTo>
                  <a:pt x="12555" y="464"/>
                  <a:pt x="12555" y="295"/>
                  <a:pt x="12690" y="127"/>
                </a:cubicBezTo>
                <a:cubicBezTo>
                  <a:pt x="12825" y="-42"/>
                  <a:pt x="13095" y="-42"/>
                  <a:pt x="13230" y="127"/>
                </a:cubicBezTo>
                <a:cubicBezTo>
                  <a:pt x="21465" y="10420"/>
                  <a:pt x="21465" y="10420"/>
                  <a:pt x="21465" y="10420"/>
                </a:cubicBezTo>
                <a:cubicBezTo>
                  <a:pt x="21465" y="10420"/>
                  <a:pt x="21600" y="10420"/>
                  <a:pt x="21600" y="10589"/>
                </a:cubicBezTo>
                <a:cubicBezTo>
                  <a:pt x="21600" y="10589"/>
                  <a:pt x="21600" y="10589"/>
                  <a:pt x="21600" y="10589"/>
                </a:cubicBezTo>
                <a:cubicBezTo>
                  <a:pt x="21600" y="10589"/>
                  <a:pt x="21600" y="10589"/>
                  <a:pt x="21600" y="10589"/>
                </a:cubicBezTo>
                <a:cubicBezTo>
                  <a:pt x="21600" y="10758"/>
                  <a:pt x="21600" y="10758"/>
                  <a:pt x="21600" y="10758"/>
                </a:cubicBezTo>
                <a:cubicBezTo>
                  <a:pt x="21600" y="10927"/>
                  <a:pt x="21600" y="10927"/>
                  <a:pt x="21465" y="11095"/>
                </a:cubicBezTo>
                <a:close/>
              </a:path>
            </a:pathLst>
          </a:custGeom>
          <a:solidFill>
            <a:srgbClr val="FFFFFF"/>
          </a:solidFill>
          <a:ln w="12700">
            <a:miter lim="400000"/>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240" name="Freeform 5"/>
          <p:cNvSpPr/>
          <p:nvPr/>
        </p:nvSpPr>
        <p:spPr>
          <a:xfrm rot="17681248">
            <a:off x="-2126491" y="7758803"/>
            <a:ext cx="4823671" cy="3697156"/>
          </a:xfrm>
          <a:custGeom>
            <a:avLst/>
            <a:gdLst/>
            <a:ahLst/>
            <a:cxnLst>
              <a:cxn ang="0">
                <a:pos x="wd2" y="hd2"/>
              </a:cxn>
              <a:cxn ang="5400000">
                <a:pos x="wd2" y="hd2"/>
              </a:cxn>
              <a:cxn ang="10800000">
                <a:pos x="wd2" y="hd2"/>
              </a:cxn>
              <a:cxn ang="16200000">
                <a:pos x="wd2" y="hd2"/>
              </a:cxn>
            </a:cxnLst>
            <a:rect l="0" t="0" r="r" b="b"/>
            <a:pathLst>
              <a:path w="18267" h="20871" fill="norm" stroke="1" extrusionOk="0">
                <a:moveTo>
                  <a:pt x="5980" y="49"/>
                </a:moveTo>
                <a:cubicBezTo>
                  <a:pt x="4853" y="281"/>
                  <a:pt x="1513" y="1972"/>
                  <a:pt x="509" y="8527"/>
                </a:cubicBezTo>
                <a:cubicBezTo>
                  <a:pt x="509" y="8527"/>
                  <a:pt x="-1616" y="21417"/>
                  <a:pt x="2816" y="20853"/>
                </a:cubicBezTo>
                <a:cubicBezTo>
                  <a:pt x="7259" y="20284"/>
                  <a:pt x="9979" y="16785"/>
                  <a:pt x="13210" y="17007"/>
                </a:cubicBezTo>
                <a:cubicBezTo>
                  <a:pt x="16444" y="17232"/>
                  <a:pt x="19984" y="13506"/>
                  <a:pt x="17344" y="6827"/>
                </a:cubicBezTo>
                <a:cubicBezTo>
                  <a:pt x="14717" y="151"/>
                  <a:pt x="7107" y="-183"/>
                  <a:pt x="5980" y="49"/>
                </a:cubicBezTo>
                <a:close/>
              </a:path>
            </a:pathLst>
          </a:custGeom>
          <a:gradFill>
            <a:gsLst>
              <a:gs pos="0">
                <a:srgbClr val="0433FF"/>
              </a:gs>
              <a:gs pos="99000">
                <a:srgbClr val="00A1C8"/>
              </a:gs>
            </a:gsLst>
            <a:lin ang="2700000"/>
          </a:gradFill>
          <a:ln w="12700">
            <a:miter lim="400000"/>
          </a:ln>
          <a:effectLst>
            <a:outerShdw sx="100000" sy="100000" kx="0" ky="0" algn="b" rotWithShape="0" blurRad="419100" dist="0" dir="0">
              <a:srgbClr val="000000">
                <a:alpha val="14000"/>
              </a:srgbClr>
            </a:outerShdw>
          </a:effectLst>
        </p:spPr>
        <p:txBody>
          <a:bodyPr lIns="48767" tIns="48767" rIns="48767" bIns="48767"/>
          <a:lstStyle/>
          <a:p>
            <a:pPr algn="l" defTabSz="1300480">
              <a:defRPr b="0">
                <a:solidFill>
                  <a:srgbClr val="000000"/>
                </a:solidFill>
                <a:latin typeface="Calibri"/>
                <a:ea typeface="Calibri"/>
                <a:cs typeface="Calibri"/>
                <a:sym typeface="Calibri"/>
              </a:defRPr>
            </a:pPr>
          </a:p>
        </p:txBody>
      </p:sp>
      <p:sp>
        <p:nvSpPr>
          <p:cNvPr id="241" name="Title 1"/>
          <p:cNvSpPr txBox="1"/>
          <p:nvPr/>
        </p:nvSpPr>
        <p:spPr>
          <a:xfrm>
            <a:off x="4850908" y="337505"/>
            <a:ext cx="5422055" cy="133316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defTabSz="702196">
              <a:defRPr spc="-84" sz="3024">
                <a:solidFill>
                  <a:srgbClr val="1738C2"/>
                </a:solidFill>
                <a:latin typeface="Montserrat"/>
                <a:ea typeface="Montserrat"/>
                <a:cs typeface="Montserrat"/>
                <a:sym typeface="Montserrat"/>
              </a:defRPr>
            </a:pPr>
            <a:r>
              <a:rPr>
                <a:solidFill>
                  <a:srgbClr val="1D46F3"/>
                </a:solidFill>
              </a:rPr>
              <a:t>Homevibe system</a:t>
            </a:r>
            <a:endParaRPr>
              <a:solidFill>
                <a:srgbClr val="1D46F3"/>
              </a:solidFill>
            </a:endParaRPr>
          </a:p>
          <a:p>
            <a:pPr algn="l" defTabSz="702196">
              <a:defRPr spc="-84" sz="3024">
                <a:solidFill>
                  <a:srgbClr val="1738C2"/>
                </a:solidFill>
                <a:latin typeface="Montserrat"/>
                <a:ea typeface="Montserrat"/>
                <a:cs typeface="Montserrat"/>
                <a:sym typeface="Montserrat"/>
              </a:defRPr>
            </a:pPr>
            <a:endParaRPr>
              <a:solidFill>
                <a:srgbClr val="1D46F3"/>
              </a:solidFill>
            </a:endParaRPr>
          </a:p>
        </p:txBody>
      </p:sp>
      <p:pic>
        <p:nvPicPr>
          <p:cNvPr id="242" name="page28image26217936.jpg" descr="page28image26217936.jpg"/>
          <p:cNvPicPr>
            <a:picLocks noChangeAspect="1"/>
          </p:cNvPicPr>
          <p:nvPr/>
        </p:nvPicPr>
        <p:blipFill>
          <a:blip r:embed="rId2">
            <a:extLst/>
          </a:blip>
          <a:stretch>
            <a:fillRect/>
          </a:stretch>
        </p:blipFill>
        <p:spPr>
          <a:xfrm>
            <a:off x="1718363" y="1223100"/>
            <a:ext cx="10623303" cy="5972692"/>
          </a:xfrm>
          <a:prstGeom prst="rect">
            <a:avLst/>
          </a:prstGeom>
          <a:ln w="12700">
            <a:miter lim="400000"/>
          </a:ln>
        </p:spPr>
      </p:pic>
      <p:sp>
        <p:nvSpPr>
          <p:cNvPr id="243" name="Text"/>
          <p:cNvSpPr txBox="1"/>
          <p:nvPr/>
        </p:nvSpPr>
        <p:spPr>
          <a:xfrm>
            <a:off x="-1797209" y="994500"/>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44" name="HAVE INFINITE CUSTOMIZATION USING DESIGN PALET"/>
          <p:cNvSpPr txBox="1"/>
          <p:nvPr/>
        </p:nvSpPr>
        <p:spPr>
          <a:xfrm>
            <a:off x="3021888" y="7567270"/>
            <a:ext cx="8800694"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53585F"/>
                </a:solidFill>
              </a:defRPr>
            </a:lvl1pPr>
          </a:lstStyle>
          <a:p>
            <a:pPr/>
            <a:r>
              <a:t>HAVE INFINITE CUSTOMIZATION USING DESIGN PALET</a:t>
            </a:r>
          </a:p>
        </p:txBody>
      </p:sp>
      <p:pic>
        <p:nvPicPr>
          <p:cNvPr id="245" name="icon_vibe.png" descr="icon_vibe.png"/>
          <p:cNvPicPr>
            <a:picLocks noChangeAspect="1"/>
          </p:cNvPicPr>
          <p:nvPr/>
        </p:nvPicPr>
        <p:blipFill>
          <a:blip r:embed="rId3">
            <a:extLst/>
          </a:blip>
          <a:stretch>
            <a:fillRect/>
          </a:stretch>
        </p:blipFill>
        <p:spPr>
          <a:xfrm>
            <a:off x="11442700" y="8001000"/>
            <a:ext cx="1333169" cy="133316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lide Number Placeholder 24"/>
          <p:cNvSpPr txBox="1"/>
          <p:nvPr>
            <p:ph type="sldNum" sz="quarter" idx="2"/>
          </p:nvPr>
        </p:nvSpPr>
        <p:spPr>
          <a:xfrm>
            <a:off x="441422" y="8083925"/>
            <a:ext cx="187931" cy="2626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Title 1"/>
          <p:cNvSpPr txBox="1"/>
          <p:nvPr>
            <p:ph type="title"/>
          </p:nvPr>
        </p:nvSpPr>
        <p:spPr>
          <a:prstGeom prst="rect">
            <a:avLst/>
          </a:prstGeom>
        </p:spPr>
        <p:txBody>
          <a:bodyPr/>
          <a:lstStyle/>
          <a:p>
            <a:pPr>
              <a:defRPr>
                <a:solidFill>
                  <a:srgbClr val="1D46F3"/>
                </a:solidFill>
              </a:defRPr>
            </a:pPr>
            <a:r>
              <a:rPr>
                <a:solidFill>
                  <a:srgbClr val="000000"/>
                </a:solidFill>
              </a:rPr>
              <a:t>Homevibe </a:t>
            </a:r>
            <a:r>
              <a:t>Features</a:t>
            </a:r>
            <a:r>
              <a:rPr>
                <a:solidFill>
                  <a:srgbClr val="000000"/>
                </a:solidFill>
              </a:rPr>
              <a:t> </a:t>
            </a:r>
          </a:p>
        </p:txBody>
      </p:sp>
      <p:sp>
        <p:nvSpPr>
          <p:cNvPr id="249" name="Freeform 5"/>
          <p:cNvSpPr/>
          <p:nvPr/>
        </p:nvSpPr>
        <p:spPr>
          <a:xfrm rot="156110">
            <a:off x="10623542" y="10109"/>
            <a:ext cx="4823671" cy="3697157"/>
          </a:xfrm>
          <a:custGeom>
            <a:avLst/>
            <a:gdLst/>
            <a:ahLst/>
            <a:cxnLst>
              <a:cxn ang="0">
                <a:pos x="wd2" y="hd2"/>
              </a:cxn>
              <a:cxn ang="5400000">
                <a:pos x="wd2" y="hd2"/>
              </a:cxn>
              <a:cxn ang="10800000">
                <a:pos x="wd2" y="hd2"/>
              </a:cxn>
              <a:cxn ang="16200000">
                <a:pos x="wd2" y="hd2"/>
              </a:cxn>
            </a:cxnLst>
            <a:rect l="0" t="0" r="r" b="b"/>
            <a:pathLst>
              <a:path w="18267" h="20871" fill="norm" stroke="1" extrusionOk="0">
                <a:moveTo>
                  <a:pt x="5980" y="49"/>
                </a:moveTo>
                <a:cubicBezTo>
                  <a:pt x="4853" y="281"/>
                  <a:pt x="1513" y="1972"/>
                  <a:pt x="509" y="8527"/>
                </a:cubicBezTo>
                <a:cubicBezTo>
                  <a:pt x="509" y="8527"/>
                  <a:pt x="-1616" y="21417"/>
                  <a:pt x="2816" y="20853"/>
                </a:cubicBezTo>
                <a:cubicBezTo>
                  <a:pt x="7259" y="20284"/>
                  <a:pt x="9979" y="16785"/>
                  <a:pt x="13210" y="17007"/>
                </a:cubicBezTo>
                <a:cubicBezTo>
                  <a:pt x="16444" y="17232"/>
                  <a:pt x="19984" y="13506"/>
                  <a:pt x="17344" y="6827"/>
                </a:cubicBezTo>
                <a:cubicBezTo>
                  <a:pt x="14717" y="151"/>
                  <a:pt x="7107" y="-183"/>
                  <a:pt x="5980" y="49"/>
                </a:cubicBezTo>
                <a:close/>
              </a:path>
            </a:pathLst>
          </a:custGeom>
          <a:gradFill>
            <a:gsLst>
              <a:gs pos="0">
                <a:srgbClr val="0433FF"/>
              </a:gs>
              <a:gs pos="99000">
                <a:srgbClr val="00A1C8"/>
              </a:gs>
            </a:gsLst>
            <a:lin ang="2700000"/>
          </a:gradFill>
          <a:ln w="12700">
            <a:miter lim="400000"/>
          </a:ln>
          <a:effectLst>
            <a:outerShdw sx="100000" sy="100000" kx="0" ky="0" algn="b" rotWithShape="0" blurRad="673100" dist="279400" dir="0">
              <a:srgbClr val="000000">
                <a:alpha val="22283"/>
              </a:srgbClr>
            </a:outerShdw>
          </a:effectLst>
        </p:spPr>
        <p:txBody>
          <a:bodyPr lIns="48767" tIns="48767" rIns="48767" bIns="48767"/>
          <a:lstStyle/>
          <a:p>
            <a:pPr algn="l" defTabSz="1300480">
              <a:defRPr b="0" sz="2200">
                <a:solidFill>
                  <a:srgbClr val="000000"/>
                </a:solidFill>
                <a:latin typeface="Calibri"/>
                <a:ea typeface="Calibri"/>
                <a:cs typeface="Calibri"/>
                <a:sym typeface="Calibri"/>
              </a:defRPr>
            </a:pPr>
          </a:p>
        </p:txBody>
      </p:sp>
      <p:sp>
        <p:nvSpPr>
          <p:cNvPr id="250" name="TextBox 4"/>
          <p:cNvSpPr txBox="1"/>
          <p:nvPr/>
        </p:nvSpPr>
        <p:spPr>
          <a:xfrm>
            <a:off x="1948382" y="4170436"/>
            <a:ext cx="4485236" cy="24096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300380">
              <a:spcBef>
                <a:spcPts val="1400"/>
              </a:spcBef>
              <a:defRPr sz="2200">
                <a:solidFill>
                  <a:srgbClr val="222222"/>
                </a:solidFill>
                <a:latin typeface="Open Sans"/>
                <a:ea typeface="Open Sans"/>
                <a:cs typeface="Open Sans"/>
                <a:sym typeface="Open Sans"/>
              </a:defRPr>
            </a:pPr>
            <a:r>
              <a:t>Helps designers to eliminate any scope of </a:t>
            </a:r>
            <a:r>
              <a:rPr>
                <a:solidFill>
                  <a:srgbClr val="000000"/>
                </a:solidFill>
              </a:rPr>
              <a:t>calculation error from creeping in</a:t>
            </a:r>
            <a:r>
              <a:rPr>
                <a:solidFill>
                  <a:srgbClr val="1D46F3"/>
                </a:solidFill>
              </a:rPr>
              <a:t>.Designers can let us walk through designs and interact in endless possible ways</a:t>
            </a:r>
            <a:r>
              <a:t> </a:t>
            </a:r>
            <a:br/>
          </a:p>
        </p:txBody>
      </p:sp>
      <p:sp>
        <p:nvSpPr>
          <p:cNvPr id="251" name="TextBox 7"/>
          <p:cNvSpPr txBox="1"/>
          <p:nvPr/>
        </p:nvSpPr>
        <p:spPr>
          <a:xfrm>
            <a:off x="2026919" y="7413183"/>
            <a:ext cx="4328162"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300380">
              <a:lnSpc>
                <a:spcPct val="130000"/>
              </a:lnSpc>
              <a:spcBef>
                <a:spcPts val="1400"/>
              </a:spcBef>
              <a:defRPr sz="2200">
                <a:solidFill>
                  <a:srgbClr val="222222"/>
                </a:solidFill>
                <a:latin typeface="Open Sans"/>
                <a:ea typeface="Open Sans"/>
                <a:cs typeface="Open Sans"/>
                <a:sym typeface="Open Sans"/>
              </a:defRPr>
            </a:pPr>
            <a:r>
              <a:t>Infinite </a:t>
            </a:r>
            <a:r>
              <a:rPr>
                <a:solidFill>
                  <a:srgbClr val="1D46F3"/>
                </a:solidFill>
              </a:rPr>
              <a:t>customization</a:t>
            </a:r>
          </a:p>
        </p:txBody>
      </p:sp>
      <p:sp>
        <p:nvSpPr>
          <p:cNvPr id="252" name="TextBox 4"/>
          <p:cNvSpPr txBox="1"/>
          <p:nvPr/>
        </p:nvSpPr>
        <p:spPr>
          <a:xfrm>
            <a:off x="7090550" y="4365012"/>
            <a:ext cx="4328162" cy="99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300380">
              <a:spcBef>
                <a:spcPts val="1400"/>
              </a:spcBef>
              <a:defRPr sz="2200">
                <a:solidFill>
                  <a:srgbClr val="222222"/>
                </a:solidFill>
                <a:latin typeface="Open Sans"/>
                <a:ea typeface="Open Sans"/>
                <a:cs typeface="Open Sans"/>
                <a:sym typeface="Open Sans"/>
              </a:defRPr>
            </a:pPr>
            <a:r>
              <a:t>Modify or hide walls, doors, furniture, </a:t>
            </a:r>
            <a:r>
              <a:rPr>
                <a:solidFill>
                  <a:srgbClr val="0000FB"/>
                </a:solidFill>
              </a:rPr>
              <a:t>change color of wall paint, add or remove layers</a:t>
            </a:r>
          </a:p>
        </p:txBody>
      </p:sp>
      <p:pic>
        <p:nvPicPr>
          <p:cNvPr id="253" name="Image" descr="Image"/>
          <p:cNvPicPr>
            <a:picLocks noChangeAspect="1"/>
          </p:cNvPicPr>
          <p:nvPr/>
        </p:nvPicPr>
        <p:blipFill>
          <a:blip r:embed="rId2">
            <a:extLst/>
          </a:blip>
          <a:stretch>
            <a:fillRect/>
          </a:stretch>
        </p:blipFill>
        <p:spPr>
          <a:xfrm>
            <a:off x="2055628" y="3609126"/>
            <a:ext cx="298028" cy="502922"/>
          </a:xfrm>
          <a:prstGeom prst="rect">
            <a:avLst/>
          </a:prstGeom>
          <a:ln w="12700">
            <a:miter lim="400000"/>
          </a:ln>
        </p:spPr>
      </p:pic>
      <p:pic>
        <p:nvPicPr>
          <p:cNvPr id="254" name="Image" descr="Image"/>
          <p:cNvPicPr>
            <a:picLocks noChangeAspect="1"/>
          </p:cNvPicPr>
          <p:nvPr/>
        </p:nvPicPr>
        <p:blipFill>
          <a:blip r:embed="rId3">
            <a:extLst/>
          </a:blip>
          <a:stretch>
            <a:fillRect/>
          </a:stretch>
        </p:blipFill>
        <p:spPr>
          <a:xfrm>
            <a:off x="7123600" y="3837726"/>
            <a:ext cx="502744" cy="502745"/>
          </a:xfrm>
          <a:prstGeom prst="rect">
            <a:avLst/>
          </a:prstGeom>
          <a:ln w="12700">
            <a:miter lim="400000"/>
          </a:ln>
        </p:spPr>
      </p:pic>
      <p:pic>
        <p:nvPicPr>
          <p:cNvPr id="255" name="Image" descr="Image"/>
          <p:cNvPicPr>
            <a:picLocks noChangeAspect="1"/>
          </p:cNvPicPr>
          <p:nvPr/>
        </p:nvPicPr>
        <p:blipFill>
          <a:blip r:embed="rId4">
            <a:extLst/>
          </a:blip>
          <a:stretch>
            <a:fillRect/>
          </a:stretch>
        </p:blipFill>
        <p:spPr>
          <a:xfrm>
            <a:off x="1953182" y="6745178"/>
            <a:ext cx="502921" cy="502922"/>
          </a:xfrm>
          <a:prstGeom prst="rect">
            <a:avLst/>
          </a:prstGeom>
          <a:ln w="12700">
            <a:miter lim="400000"/>
          </a:ln>
        </p:spPr>
      </p:pic>
      <p:pic>
        <p:nvPicPr>
          <p:cNvPr id="256" name="icon_vibe.png" descr="icon_vibe.png"/>
          <p:cNvPicPr>
            <a:picLocks noChangeAspect="1"/>
          </p:cNvPicPr>
          <p:nvPr/>
        </p:nvPicPr>
        <p:blipFill>
          <a:blip r:embed="rId5">
            <a:extLst/>
          </a:blip>
          <a:stretch>
            <a:fillRect/>
          </a:stretch>
        </p:blipFill>
        <p:spPr>
          <a:xfrm>
            <a:off x="11214100" y="7797800"/>
            <a:ext cx="1523999" cy="152399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0"/>
                                        </p:tgtEl>
                                        <p:attrNameLst>
                                          <p:attrName>style.visibility</p:attrName>
                                        </p:attrNameLst>
                                      </p:cBhvr>
                                      <p:to>
                                        <p:strVal val="visible"/>
                                      </p:to>
                                    </p:set>
                                    <p:animEffect filter="dissolve" transition="in">
                                      <p:cBhvr>
                                        <p:cTn id="7" dur="1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2"/>
                                        </p:tgtEl>
                                        <p:attrNameLst>
                                          <p:attrName>style.visibility</p:attrName>
                                        </p:attrNameLst>
                                      </p:cBhvr>
                                      <p:to>
                                        <p:strVal val="visible"/>
                                      </p:to>
                                    </p:set>
                                    <p:animEffect filter="dissolve" transition="in">
                                      <p:cBhvr>
                                        <p:cTn id="12" dur="1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1"/>
                                        </p:tgtEl>
                                        <p:attrNameLst>
                                          <p:attrName>style.visibility</p:attrName>
                                        </p:attrNameLst>
                                      </p:cBhvr>
                                      <p:to>
                                        <p:strVal val="visible"/>
                                      </p:to>
                                    </p:set>
                                    <p:animEffect filter="dissolve" transition="in">
                                      <p:cBhvr>
                                        <p:cTn id="17" dur="1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2"/>
      <p:bldP build="whole" bldLvl="1" animBg="1" rev="0" advAuto="0" spid="251" grpId="3"/>
      <p:bldP build="whole" bldLvl="1" animBg="1" rev="0" advAuto="0" spid="25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reeform 35"/>
          <p:cNvSpPr/>
          <p:nvPr/>
        </p:nvSpPr>
        <p:spPr>
          <a:xfrm>
            <a:off x="1455330" y="8064379"/>
            <a:ext cx="326814" cy="263413"/>
          </a:xfrm>
          <a:custGeom>
            <a:avLst/>
            <a:gdLst/>
            <a:ahLst/>
            <a:cxnLst>
              <a:cxn ang="0">
                <a:pos x="wd2" y="hd2"/>
              </a:cxn>
              <a:cxn ang="5400000">
                <a:pos x="wd2" y="hd2"/>
              </a:cxn>
              <a:cxn ang="10800000">
                <a:pos x="wd2" y="hd2"/>
              </a:cxn>
              <a:cxn ang="16200000">
                <a:pos x="wd2" y="hd2"/>
              </a:cxn>
            </a:cxnLst>
            <a:rect l="0" t="0" r="r" b="b"/>
            <a:pathLst>
              <a:path w="21600" h="21558" fill="norm" stroke="1" extrusionOk="0">
                <a:moveTo>
                  <a:pt x="21465" y="11095"/>
                </a:moveTo>
                <a:cubicBezTo>
                  <a:pt x="13230" y="21389"/>
                  <a:pt x="13230" y="21389"/>
                  <a:pt x="13230" y="21389"/>
                </a:cubicBezTo>
                <a:cubicBezTo>
                  <a:pt x="13095" y="21558"/>
                  <a:pt x="13095" y="21558"/>
                  <a:pt x="12960" y="21558"/>
                </a:cubicBezTo>
                <a:cubicBezTo>
                  <a:pt x="12825" y="21558"/>
                  <a:pt x="12825" y="21558"/>
                  <a:pt x="12690" y="21389"/>
                </a:cubicBezTo>
                <a:cubicBezTo>
                  <a:pt x="12555" y="21220"/>
                  <a:pt x="12555" y="21052"/>
                  <a:pt x="12690" y="20883"/>
                </a:cubicBezTo>
                <a:cubicBezTo>
                  <a:pt x="20520" y="11095"/>
                  <a:pt x="20520" y="11095"/>
                  <a:pt x="20520" y="11095"/>
                </a:cubicBezTo>
                <a:cubicBezTo>
                  <a:pt x="270" y="11095"/>
                  <a:pt x="270" y="11095"/>
                  <a:pt x="270" y="11095"/>
                </a:cubicBezTo>
                <a:cubicBezTo>
                  <a:pt x="135" y="11095"/>
                  <a:pt x="0" y="10927"/>
                  <a:pt x="0" y="10758"/>
                </a:cubicBezTo>
                <a:cubicBezTo>
                  <a:pt x="0" y="10589"/>
                  <a:pt x="135" y="10252"/>
                  <a:pt x="270" y="10252"/>
                </a:cubicBezTo>
                <a:cubicBezTo>
                  <a:pt x="20520" y="10252"/>
                  <a:pt x="20520" y="10252"/>
                  <a:pt x="20520" y="10252"/>
                </a:cubicBezTo>
                <a:cubicBezTo>
                  <a:pt x="12690" y="633"/>
                  <a:pt x="12690" y="633"/>
                  <a:pt x="12690" y="633"/>
                </a:cubicBezTo>
                <a:cubicBezTo>
                  <a:pt x="12555" y="464"/>
                  <a:pt x="12555" y="295"/>
                  <a:pt x="12690" y="127"/>
                </a:cubicBezTo>
                <a:cubicBezTo>
                  <a:pt x="12825" y="-42"/>
                  <a:pt x="13095" y="-42"/>
                  <a:pt x="13230" y="127"/>
                </a:cubicBezTo>
                <a:cubicBezTo>
                  <a:pt x="21465" y="10420"/>
                  <a:pt x="21465" y="10420"/>
                  <a:pt x="21465" y="10420"/>
                </a:cubicBezTo>
                <a:cubicBezTo>
                  <a:pt x="21465" y="10420"/>
                  <a:pt x="21600" y="10420"/>
                  <a:pt x="21600" y="10589"/>
                </a:cubicBezTo>
                <a:cubicBezTo>
                  <a:pt x="21600" y="10589"/>
                  <a:pt x="21600" y="10589"/>
                  <a:pt x="21600" y="10589"/>
                </a:cubicBezTo>
                <a:cubicBezTo>
                  <a:pt x="21600" y="10589"/>
                  <a:pt x="21600" y="10589"/>
                  <a:pt x="21600" y="10589"/>
                </a:cubicBezTo>
                <a:cubicBezTo>
                  <a:pt x="21600" y="10758"/>
                  <a:pt x="21600" y="10758"/>
                  <a:pt x="21600" y="10758"/>
                </a:cubicBezTo>
                <a:cubicBezTo>
                  <a:pt x="21600" y="10927"/>
                  <a:pt x="21600" y="10927"/>
                  <a:pt x="21465" y="11095"/>
                </a:cubicBezTo>
                <a:close/>
              </a:path>
            </a:pathLst>
          </a:custGeom>
          <a:solidFill>
            <a:srgbClr val="FFFFFF"/>
          </a:solidFill>
          <a:ln w="12700">
            <a:miter lim="400000"/>
          </a:ln>
        </p:spPr>
        <p:txBody>
          <a:bodyPr lIns="48767" tIns="48767" rIns="48767" bIns="48767"/>
          <a:lstStyle/>
          <a:p>
            <a:pPr algn="l" defTabSz="1300380">
              <a:defRPr b="0">
                <a:solidFill>
                  <a:srgbClr val="222222"/>
                </a:solidFill>
                <a:latin typeface="Open Sans"/>
                <a:ea typeface="Open Sans"/>
                <a:cs typeface="Open Sans"/>
                <a:sym typeface="Open Sans"/>
              </a:defRPr>
            </a:pPr>
          </a:p>
        </p:txBody>
      </p:sp>
      <p:sp>
        <p:nvSpPr>
          <p:cNvPr id="259" name="Title 1"/>
          <p:cNvSpPr txBox="1"/>
          <p:nvPr>
            <p:ph type="title" idx="4294967295"/>
          </p:nvPr>
        </p:nvSpPr>
        <p:spPr>
          <a:xfrm>
            <a:off x="1701307" y="1645605"/>
            <a:ext cx="5422056" cy="1333169"/>
          </a:xfrm>
          <a:prstGeom prst="rect">
            <a:avLst/>
          </a:prstGeom>
        </p:spPr>
        <p:txBody>
          <a:bodyPr lIns="0" tIns="0" rIns="0" bIns="0" anchor="t"/>
          <a:lstStyle/>
          <a:p>
            <a:pPr algn="l" defTabSz="676188">
              <a:defRPr b="1" spc="-80" sz="2912">
                <a:solidFill>
                  <a:srgbClr val="1738C2"/>
                </a:solidFill>
                <a:latin typeface="Montserrat"/>
                <a:ea typeface="Montserrat"/>
                <a:cs typeface="Montserrat"/>
                <a:sym typeface="Montserrat"/>
              </a:defRPr>
            </a:pPr>
            <a:r>
              <a:rPr>
                <a:solidFill>
                  <a:srgbClr val="1D46F3"/>
                </a:solidFill>
              </a:rPr>
              <a:t>Scope of Project</a:t>
            </a:r>
            <a:endParaRPr>
              <a:solidFill>
                <a:srgbClr val="1D46F3"/>
              </a:solidFill>
            </a:endParaRPr>
          </a:p>
          <a:p>
            <a:pPr algn="l" defTabSz="676188">
              <a:defRPr b="1" spc="-80" sz="2912">
                <a:solidFill>
                  <a:srgbClr val="1738C2"/>
                </a:solidFill>
                <a:latin typeface="Montserrat"/>
                <a:ea typeface="Montserrat"/>
                <a:cs typeface="Montserrat"/>
                <a:sym typeface="Montserrat"/>
              </a:defRPr>
            </a:pPr>
            <a:endParaRPr>
              <a:solidFill>
                <a:srgbClr val="1D46F3"/>
              </a:solidFill>
            </a:endParaRPr>
          </a:p>
        </p:txBody>
      </p:sp>
      <p:sp>
        <p:nvSpPr>
          <p:cNvPr id="260" name="Freeform 5"/>
          <p:cNvSpPr/>
          <p:nvPr/>
        </p:nvSpPr>
        <p:spPr>
          <a:xfrm rot="14382255">
            <a:off x="10372567" y="7469807"/>
            <a:ext cx="4823671" cy="3697157"/>
          </a:xfrm>
          <a:custGeom>
            <a:avLst/>
            <a:gdLst/>
            <a:ahLst/>
            <a:cxnLst>
              <a:cxn ang="0">
                <a:pos x="wd2" y="hd2"/>
              </a:cxn>
              <a:cxn ang="5400000">
                <a:pos x="wd2" y="hd2"/>
              </a:cxn>
              <a:cxn ang="10800000">
                <a:pos x="wd2" y="hd2"/>
              </a:cxn>
              <a:cxn ang="16200000">
                <a:pos x="wd2" y="hd2"/>
              </a:cxn>
            </a:cxnLst>
            <a:rect l="0" t="0" r="r" b="b"/>
            <a:pathLst>
              <a:path w="18267" h="20871" fill="norm" stroke="1" extrusionOk="0">
                <a:moveTo>
                  <a:pt x="5980" y="49"/>
                </a:moveTo>
                <a:cubicBezTo>
                  <a:pt x="4853" y="281"/>
                  <a:pt x="1513" y="1972"/>
                  <a:pt x="509" y="8527"/>
                </a:cubicBezTo>
                <a:cubicBezTo>
                  <a:pt x="509" y="8527"/>
                  <a:pt x="-1616" y="21417"/>
                  <a:pt x="2816" y="20853"/>
                </a:cubicBezTo>
                <a:cubicBezTo>
                  <a:pt x="7259" y="20284"/>
                  <a:pt x="9979" y="16785"/>
                  <a:pt x="13210" y="17007"/>
                </a:cubicBezTo>
                <a:cubicBezTo>
                  <a:pt x="16444" y="17232"/>
                  <a:pt x="19984" y="13506"/>
                  <a:pt x="17344" y="6827"/>
                </a:cubicBezTo>
                <a:cubicBezTo>
                  <a:pt x="14717" y="151"/>
                  <a:pt x="7107" y="-183"/>
                  <a:pt x="5980" y="49"/>
                </a:cubicBezTo>
                <a:close/>
              </a:path>
            </a:pathLst>
          </a:custGeom>
          <a:gradFill>
            <a:gsLst>
              <a:gs pos="0">
                <a:srgbClr val="0433FF"/>
              </a:gs>
              <a:gs pos="99000">
                <a:srgbClr val="00A1C8"/>
              </a:gs>
            </a:gsLst>
            <a:lin ang="2700000"/>
          </a:gradFill>
          <a:ln w="12700">
            <a:miter lim="400000"/>
          </a:ln>
          <a:effectLst>
            <a:outerShdw sx="100000" sy="100000" kx="0" ky="0" algn="b" rotWithShape="0" blurRad="419100" dist="0" dir="0">
              <a:srgbClr val="000000">
                <a:alpha val="14000"/>
              </a:srgbClr>
            </a:outerShdw>
          </a:effectLst>
        </p:spPr>
        <p:txBody>
          <a:bodyPr lIns="48767" tIns="48767" rIns="48767" bIns="48767"/>
          <a:lstStyle/>
          <a:p>
            <a:pPr algn="l" defTabSz="1300480">
              <a:defRPr b="0">
                <a:solidFill>
                  <a:srgbClr val="000000"/>
                </a:solidFill>
                <a:latin typeface="Calibri"/>
                <a:ea typeface="Calibri"/>
                <a:cs typeface="Calibri"/>
                <a:sym typeface="Calibri"/>
              </a:defRPr>
            </a:pPr>
          </a:p>
        </p:txBody>
      </p:sp>
      <p:sp>
        <p:nvSpPr>
          <p:cNvPr id="261" name="VR enabled illustrations are the exact replica of the design to the exact 1:1 scale.…"/>
          <p:cNvSpPr txBox="1"/>
          <p:nvPr>
            <p:ph type="body" idx="4294967295"/>
          </p:nvPr>
        </p:nvSpPr>
        <p:spPr>
          <a:xfrm>
            <a:off x="1709176" y="3193838"/>
            <a:ext cx="9347201" cy="5596363"/>
          </a:xfrm>
          <a:prstGeom prst="rect">
            <a:avLst/>
          </a:prstGeom>
        </p:spPr>
        <p:txBody>
          <a:bodyPr lIns="48767" tIns="48767" rIns="48767" bIns="48767" anchor="t"/>
          <a:lstStyle/>
          <a:p>
            <a:pPr marL="457200" indent="-317500" defTabSz="457200">
              <a:lnSpc>
                <a:spcPts val="3700"/>
              </a:lnSpc>
              <a:spcBef>
                <a:spcPts val="1600"/>
              </a:spcBef>
              <a:buClr>
                <a:srgbClr val="000000"/>
              </a:buClr>
              <a:buSzPct val="100000"/>
              <a:buFont typeface="Times New Roman"/>
              <a:defRPr b="1" sz="1600">
                <a:solidFill>
                  <a:srgbClr val="3C3C3C"/>
                </a:solidFill>
                <a:latin typeface="Times New Roman"/>
                <a:ea typeface="Times New Roman"/>
                <a:cs typeface="Times New Roman"/>
                <a:sym typeface="Times New Roman"/>
              </a:defRPr>
            </a:pPr>
            <a:r>
              <a:t>VR enabled illustrations are the exact replica of the design to the exact 1:1 scale. </a:t>
            </a:r>
            <a:br>
              <a:rPr>
                <a:solidFill>
                  <a:srgbClr val="000000"/>
                </a:solidFill>
                <a:latin typeface="Times"/>
                <a:ea typeface="Times"/>
                <a:cs typeface="Times"/>
                <a:sym typeface="Times"/>
              </a:rPr>
            </a:br>
            <a:endParaRPr>
              <a:solidFill>
                <a:srgbClr val="000000"/>
              </a:solidFill>
              <a:latin typeface="Times"/>
              <a:ea typeface="Times"/>
              <a:cs typeface="Times"/>
              <a:sym typeface="Times"/>
            </a:endParaRPr>
          </a:p>
          <a:p>
            <a:pPr marL="457200" indent="-317500" defTabSz="457200">
              <a:lnSpc>
                <a:spcPts val="3700"/>
              </a:lnSpc>
              <a:spcBef>
                <a:spcPts val="1600"/>
              </a:spcBef>
              <a:buClr>
                <a:srgbClr val="000000"/>
              </a:buClr>
              <a:buSzPct val="100000"/>
              <a:buFont typeface="Times New Roman"/>
              <a:defRPr b="1" sz="1600">
                <a:solidFill>
                  <a:srgbClr val="000000"/>
                </a:solidFill>
                <a:latin typeface="Times New Roman"/>
                <a:ea typeface="Times New Roman"/>
                <a:cs typeface="Times New Roman"/>
                <a:sym typeface="Times New Roman"/>
              </a:defRPr>
            </a:pPr>
            <a:r>
              <a:t>With the assistance of virtual reality software; projects, designs and concepts can be </a:t>
            </a:r>
            <a:br>
              <a:rPr>
                <a:latin typeface="Times"/>
                <a:ea typeface="Times"/>
                <a:cs typeface="Times"/>
                <a:sym typeface="Times"/>
              </a:rPr>
            </a:br>
            <a:r>
              <a:t>brought to life prior to execution, so no need to start breaking ground or buying materials. </a:t>
            </a:r>
            <a:br>
              <a:rPr>
                <a:latin typeface="Times"/>
                <a:ea typeface="Times"/>
                <a:cs typeface="Times"/>
                <a:sym typeface="Times"/>
              </a:rPr>
            </a:br>
            <a:endParaRPr>
              <a:latin typeface="Times"/>
              <a:ea typeface="Times"/>
              <a:cs typeface="Times"/>
              <a:sym typeface="Times"/>
            </a:endParaRPr>
          </a:p>
          <a:p>
            <a:pPr marL="457200" indent="-317500" defTabSz="457200">
              <a:lnSpc>
                <a:spcPts val="3700"/>
              </a:lnSpc>
              <a:spcBef>
                <a:spcPts val="1600"/>
              </a:spcBef>
              <a:buClr>
                <a:srgbClr val="000000"/>
              </a:buClr>
              <a:buSzPct val="100000"/>
              <a:buFont typeface="Times New Roman"/>
              <a:defRPr b="1" sz="1600">
                <a:solidFill>
                  <a:srgbClr val="000000"/>
                </a:solidFill>
                <a:latin typeface="Times New Roman"/>
                <a:ea typeface="Times New Roman"/>
                <a:cs typeface="Times New Roman"/>
                <a:sym typeface="Times New Roman"/>
              </a:defRPr>
            </a:pPr>
            <a:r>
              <a:t>Giving designers the ability to finalize details through effective planning and visual conceptualizations means that project viability can be determined much earlier in the process </a:t>
            </a:r>
            <a:br>
              <a:rPr>
                <a:latin typeface="Times"/>
                <a:ea typeface="Times"/>
                <a:cs typeface="Times"/>
                <a:sym typeface="Times"/>
              </a:rPr>
            </a:br>
            <a:endParaRPr>
              <a:latin typeface="Times"/>
              <a:ea typeface="Times"/>
              <a:cs typeface="Times"/>
              <a:sym typeface="Times"/>
            </a:endParaRPr>
          </a:p>
          <a:p>
            <a:pPr marL="457200" indent="-317500" defTabSz="457200">
              <a:lnSpc>
                <a:spcPts val="3700"/>
              </a:lnSpc>
              <a:spcBef>
                <a:spcPts val="1600"/>
              </a:spcBef>
              <a:buClr>
                <a:srgbClr val="000000"/>
              </a:buClr>
              <a:buSzPct val="100000"/>
              <a:buFont typeface="Times New Roman"/>
              <a:defRPr b="1" sz="1600">
                <a:solidFill>
                  <a:srgbClr val="000000"/>
                </a:solidFill>
                <a:latin typeface="Times New Roman"/>
                <a:ea typeface="Times New Roman"/>
                <a:cs typeface="Times New Roman"/>
                <a:sym typeface="Times New Roman"/>
              </a:defRPr>
            </a:pPr>
            <a:r>
              <a:t>These detailed and explicit plans can then be accurately communicated to contractors and construction teams. </a:t>
            </a:r>
            <a:br>
              <a:rPr>
                <a:latin typeface="Times"/>
                <a:ea typeface="Times"/>
                <a:cs typeface="Times"/>
                <a:sym typeface="Times"/>
              </a:rPr>
            </a:br>
          </a:p>
        </p:txBody>
      </p:sp>
      <p:pic>
        <p:nvPicPr>
          <p:cNvPr id="262" name="icon_vibe.png" descr="icon_vibe.png"/>
          <p:cNvPicPr>
            <a:picLocks noChangeAspect="1"/>
          </p:cNvPicPr>
          <p:nvPr/>
        </p:nvPicPr>
        <p:blipFill>
          <a:blip r:embed="rId2">
            <a:extLst/>
          </a:blip>
          <a:stretch>
            <a:fillRect/>
          </a:stretch>
        </p:blipFill>
        <p:spPr>
          <a:xfrm>
            <a:off x="11277600" y="7988300"/>
            <a:ext cx="1333169" cy="133316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lide Number Placeholder 24"/>
          <p:cNvSpPr txBox="1"/>
          <p:nvPr>
            <p:ph type="sldNum" sz="quarter" idx="2"/>
          </p:nvPr>
        </p:nvSpPr>
        <p:spPr>
          <a:xfrm>
            <a:off x="441422" y="8083925"/>
            <a:ext cx="187931" cy="2626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5" name="Picture Placeholder 3" descr="Picture Placeholder 3"/>
          <p:cNvPicPr>
            <a:picLocks noChangeAspect="1"/>
          </p:cNvPicPr>
          <p:nvPr>
            <p:ph type="pic" idx="13"/>
          </p:nvPr>
        </p:nvPicPr>
        <p:blipFill>
          <a:blip r:embed="rId2">
            <a:extLst/>
          </a:blip>
          <a:srcRect l="33337" t="0" r="33336" b="0"/>
          <a:stretch>
            <a:fillRect/>
          </a:stretch>
        </p:blipFill>
        <p:spPr>
          <a:xfrm>
            <a:off x="937211" y="1219199"/>
            <a:ext cx="4334934" cy="7315201"/>
          </a:xfrm>
          <a:prstGeom prst="rect">
            <a:avLst/>
          </a:prstGeom>
        </p:spPr>
      </p:pic>
      <p:sp>
        <p:nvSpPr>
          <p:cNvPr id="266" name="Title 1"/>
          <p:cNvSpPr txBox="1"/>
          <p:nvPr>
            <p:ph type="title"/>
          </p:nvPr>
        </p:nvSpPr>
        <p:spPr>
          <a:xfrm>
            <a:off x="6530186" y="990849"/>
            <a:ext cx="5422056" cy="697369"/>
          </a:xfrm>
          <a:prstGeom prst="rect">
            <a:avLst/>
          </a:prstGeom>
        </p:spPr>
        <p:txBody>
          <a:bodyPr/>
          <a:lstStyle>
            <a:lvl1pPr defTabSz="1196334">
              <a:defRPr spc="-127" sz="4600">
                <a:solidFill>
                  <a:srgbClr val="1738C2"/>
                </a:solidFill>
              </a:defRPr>
            </a:lvl1pPr>
          </a:lstStyle>
          <a:p>
            <a:pPr/>
            <a:r>
              <a:t>REFERENCES</a:t>
            </a:r>
          </a:p>
        </p:txBody>
      </p:sp>
      <p:sp>
        <p:nvSpPr>
          <p:cNvPr id="267" name="TextBox 22"/>
          <p:cNvSpPr txBox="1"/>
          <p:nvPr/>
        </p:nvSpPr>
        <p:spPr>
          <a:xfrm>
            <a:off x="5538218" y="1895224"/>
            <a:ext cx="7332382" cy="7726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https://unity3d.com/learn/tutorials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https://home.by.me/en/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https://www.turbosquid.com/Search/3D-Models/free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https://archive3d.net/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https://www.reddit.com/r/3dsmax/comments/306lk9/exporting_from_3ds_m ax_to_unity_while_preserving/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https://www.westpierstudio.com/ </a:t>
            </a:r>
            <a:br>
              <a:rPr>
                <a:solidFill>
                  <a:srgbClr val="000000"/>
                </a:solidFill>
              </a:rPr>
            </a:br>
            <a:endParaRPr>
              <a:solidFill>
                <a:srgbClr val="000000"/>
              </a:solidFill>
            </a:endParaRPr>
          </a:p>
          <a:p>
            <a:pPr marL="457200" indent="-317500" algn="l" defTabSz="457200">
              <a:lnSpc>
                <a:spcPts val="4400"/>
              </a:lnSpc>
              <a:spcBef>
                <a:spcPts val="1800"/>
              </a:spcBef>
              <a:buClr>
                <a:srgbClr val="0462C1"/>
              </a:buClr>
              <a:buSzPct val="100000"/>
              <a:buFont typeface="Times"/>
              <a:buAutoNum type="arabicPeriod" startAt="1"/>
              <a:defRPr sz="1866">
                <a:solidFill>
                  <a:srgbClr val="0462C1"/>
                </a:solidFill>
                <a:latin typeface="Times"/>
                <a:ea typeface="Times"/>
                <a:cs typeface="Times"/>
                <a:sym typeface="Times"/>
              </a:defRPr>
            </a:pPr>
            <a:r>
              <a:t>https://www.linkedin.com/pulse/importing-models-unity-3d-from-google- sketchup-muhammad-faizan-atiq </a:t>
            </a:r>
            <a:br>
              <a:rPr>
                <a:solidFill>
                  <a:srgbClr val="000000"/>
                </a:solidFill>
              </a:rPr>
            </a:br>
            <a:endParaRPr>
              <a:solidFill>
                <a:srgbClr val="000000"/>
              </a:solidFill>
            </a:endParaRPr>
          </a:p>
          <a:p>
            <a:pPr algn="l" defTabSz="457200">
              <a:lnSpc>
                <a:spcPts val="3700"/>
              </a:lnSpc>
              <a:spcBef>
                <a:spcPts val="1200"/>
              </a:spcBef>
              <a:defRPr sz="1600">
                <a:solidFill>
                  <a:srgbClr val="000000"/>
                </a:solidFill>
                <a:latin typeface="Times New Roman"/>
                <a:ea typeface="Times New Roman"/>
                <a:cs typeface="Times New Roman"/>
                <a:sym typeface="Times New Roman"/>
              </a:defRPr>
            </a:pPr>
            <a:endParaRPr sz="1200">
              <a:latin typeface="Times"/>
              <a:ea typeface="Times"/>
              <a:cs typeface="Times"/>
              <a:sym typeface="Times"/>
            </a:endParaRPr>
          </a:p>
          <a:p>
            <a:pPr algn="l" defTabSz="1300480">
              <a:spcBef>
                <a:spcPts val="3900"/>
              </a:spcBef>
              <a:defRPr b="0" sz="2200">
                <a:solidFill>
                  <a:srgbClr val="000000"/>
                </a:solidFill>
                <a:latin typeface="Helvetica"/>
                <a:ea typeface="Helvetica"/>
                <a:cs typeface="Helvetica"/>
                <a:sym typeface="Helvetica"/>
              </a:defRPr>
            </a:pPr>
            <a:br/>
          </a:p>
        </p:txBody>
      </p:sp>
      <p:pic>
        <p:nvPicPr>
          <p:cNvPr id="268" name="icon_vibe.png" descr="icon_vibe.png"/>
          <p:cNvPicPr>
            <a:picLocks noChangeAspect="1"/>
          </p:cNvPicPr>
          <p:nvPr/>
        </p:nvPicPr>
        <p:blipFill>
          <a:blip r:embed="rId3">
            <a:extLst/>
          </a:blip>
          <a:stretch>
            <a:fillRect/>
          </a:stretch>
        </p:blipFill>
        <p:spPr>
          <a:xfrm>
            <a:off x="11391900" y="7975600"/>
            <a:ext cx="1315120" cy="13151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67"/>
                                        </p:tgtEl>
                                        <p:attrNameLst>
                                          <p:attrName>style.visibility</p:attrName>
                                        </p:attrNameLst>
                                      </p:cBhvr>
                                      <p:to>
                                        <p:strVal val="visible"/>
                                      </p:to>
                                    </p:set>
                                    <p:anim calcmode="lin" valueType="num">
                                      <p:cBhvr>
                                        <p:cTn id="7" dur="1000" fill="hold"/>
                                        <p:tgtEl>
                                          <p:spTgt spid="267"/>
                                        </p:tgtEl>
                                        <p:attrNameLst>
                                          <p:attrName>ppt_w</p:attrName>
                                        </p:attrNameLst>
                                      </p:cBhvr>
                                      <p:tavLst>
                                        <p:tav tm="0">
                                          <p:val>
                                            <p:strVal val="4*#ppt_w"/>
                                          </p:val>
                                        </p:tav>
                                        <p:tav tm="100000">
                                          <p:val>
                                            <p:strVal val="#ppt_w"/>
                                          </p:val>
                                        </p:tav>
                                      </p:tavLst>
                                    </p:anim>
                                    <p:anim calcmode="lin" valueType="num">
                                      <p:cBhvr>
                                        <p:cTn id="8" dur="1000" fill="hold"/>
                                        <p:tgtEl>
                                          <p:spTgt spid="26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1"/>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