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72" r:id="rId9"/>
    <p:sldId id="263" r:id="rId10"/>
    <p:sldId id="265" r:id="rId11"/>
    <p:sldId id="267" r:id="rId12"/>
    <p:sldId id="266" r:id="rId13"/>
    <p:sldId id="273" r:id="rId14"/>
    <p:sldId id="274" r:id="rId15"/>
    <p:sldId id="276" r:id="rId16"/>
    <p:sldId id="268" r:id="rId17"/>
    <p:sldId id="264" r:id="rId18"/>
    <p:sldId id="269" r:id="rId19"/>
    <p:sldId id="275" r:id="rId20"/>
    <p:sldId id="278" r:id="rId21"/>
    <p:sldId id="270"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3541C1-9F59-47CD-8DE9-BA381D539E1C}"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6C5547A-6355-48A1-AD1D-E90987FFC0E3}">
      <dgm:prSet/>
      <dgm:spPr/>
      <dgm:t>
        <a:bodyPr/>
        <a:lstStyle/>
        <a:p>
          <a:pPr>
            <a:defRPr cap="all"/>
          </a:pPr>
          <a:r>
            <a:rPr lang="en-US"/>
            <a:t>Low latency remote control</a:t>
          </a:r>
        </a:p>
      </dgm:t>
    </dgm:pt>
    <dgm:pt modelId="{BAD65A43-F592-4B67-952F-4992BB6F7453}" type="parTrans" cxnId="{81CAFDBD-5FD9-48CD-8A93-2B46231145D1}">
      <dgm:prSet/>
      <dgm:spPr/>
      <dgm:t>
        <a:bodyPr/>
        <a:lstStyle/>
        <a:p>
          <a:endParaRPr lang="en-US"/>
        </a:p>
      </dgm:t>
    </dgm:pt>
    <dgm:pt modelId="{A11146E7-6AFE-4AF0-9756-438287421296}" type="sibTrans" cxnId="{81CAFDBD-5FD9-48CD-8A93-2B46231145D1}">
      <dgm:prSet/>
      <dgm:spPr/>
      <dgm:t>
        <a:bodyPr/>
        <a:lstStyle/>
        <a:p>
          <a:endParaRPr lang="en-US"/>
        </a:p>
      </dgm:t>
    </dgm:pt>
    <dgm:pt modelId="{81F6A7DF-80EE-4028-B054-64213B99E8F3}">
      <dgm:prSet/>
      <dgm:spPr/>
      <dgm:t>
        <a:bodyPr/>
        <a:lstStyle/>
        <a:p>
          <a:pPr>
            <a:defRPr cap="all"/>
          </a:pPr>
          <a:r>
            <a:rPr lang="en-US"/>
            <a:t>Real time video feed</a:t>
          </a:r>
        </a:p>
      </dgm:t>
    </dgm:pt>
    <dgm:pt modelId="{878DEACE-2B8F-4F8E-8CDC-EEC012135DC1}" type="parTrans" cxnId="{2FB25FE8-34C9-49F2-8300-5777CCAF5E24}">
      <dgm:prSet/>
      <dgm:spPr/>
      <dgm:t>
        <a:bodyPr/>
        <a:lstStyle/>
        <a:p>
          <a:endParaRPr lang="en-US"/>
        </a:p>
      </dgm:t>
    </dgm:pt>
    <dgm:pt modelId="{73534F8E-0E5C-4F67-AF21-A3F1F3AB2C45}" type="sibTrans" cxnId="{2FB25FE8-34C9-49F2-8300-5777CCAF5E24}">
      <dgm:prSet/>
      <dgm:spPr/>
      <dgm:t>
        <a:bodyPr/>
        <a:lstStyle/>
        <a:p>
          <a:endParaRPr lang="en-US"/>
        </a:p>
      </dgm:t>
    </dgm:pt>
    <dgm:pt modelId="{8FD975E2-8BE5-4237-8CC2-8D04749564FD}">
      <dgm:prSet/>
      <dgm:spPr/>
      <dgm:t>
        <a:bodyPr/>
        <a:lstStyle/>
        <a:p>
          <a:pPr>
            <a:defRPr cap="all"/>
          </a:pPr>
          <a:r>
            <a:rPr lang="en-US"/>
            <a:t>Operable by human and AI</a:t>
          </a:r>
        </a:p>
      </dgm:t>
    </dgm:pt>
    <dgm:pt modelId="{88E58CF6-C92E-46B2-8E3A-E63CDA73351C}" type="parTrans" cxnId="{C34A291A-7646-40AC-B4BF-53552A34FE0F}">
      <dgm:prSet/>
      <dgm:spPr/>
      <dgm:t>
        <a:bodyPr/>
        <a:lstStyle/>
        <a:p>
          <a:endParaRPr lang="en-US"/>
        </a:p>
      </dgm:t>
    </dgm:pt>
    <dgm:pt modelId="{674D070E-84F7-4EB4-8517-623B694D2BAC}" type="sibTrans" cxnId="{C34A291A-7646-40AC-B4BF-53552A34FE0F}">
      <dgm:prSet/>
      <dgm:spPr/>
      <dgm:t>
        <a:bodyPr/>
        <a:lstStyle/>
        <a:p>
          <a:endParaRPr lang="en-US"/>
        </a:p>
      </dgm:t>
    </dgm:pt>
    <dgm:pt modelId="{BFCBACF6-DDB2-45DE-9972-DE560ABBC01D}">
      <dgm:prSet/>
      <dgm:spPr/>
      <dgm:t>
        <a:bodyPr/>
        <a:lstStyle/>
        <a:p>
          <a:pPr>
            <a:defRPr cap="all"/>
          </a:pPr>
          <a:r>
            <a:rPr lang="en-US"/>
            <a:t>Low power consumption</a:t>
          </a:r>
        </a:p>
      </dgm:t>
    </dgm:pt>
    <dgm:pt modelId="{EF70949A-F477-4E9A-AA4E-8FB90E010107}" type="parTrans" cxnId="{A0438F64-BE94-4F62-815E-F0809883B114}">
      <dgm:prSet/>
      <dgm:spPr/>
      <dgm:t>
        <a:bodyPr/>
        <a:lstStyle/>
        <a:p>
          <a:endParaRPr lang="en-US"/>
        </a:p>
      </dgm:t>
    </dgm:pt>
    <dgm:pt modelId="{70829223-31CC-422F-9361-EA14BE106F46}" type="sibTrans" cxnId="{A0438F64-BE94-4F62-815E-F0809883B114}">
      <dgm:prSet/>
      <dgm:spPr/>
      <dgm:t>
        <a:bodyPr/>
        <a:lstStyle/>
        <a:p>
          <a:endParaRPr lang="en-US"/>
        </a:p>
      </dgm:t>
    </dgm:pt>
    <dgm:pt modelId="{67B23AF0-7315-49CD-AC22-08B14BD280BF}">
      <dgm:prSet/>
      <dgm:spPr/>
      <dgm:t>
        <a:bodyPr/>
        <a:lstStyle/>
        <a:p>
          <a:pPr>
            <a:defRPr cap="all"/>
          </a:pPr>
          <a:r>
            <a:rPr lang="en-US"/>
            <a:t>Analog and smooth gait control</a:t>
          </a:r>
        </a:p>
      </dgm:t>
    </dgm:pt>
    <dgm:pt modelId="{7FC49FC4-A57B-4642-8F91-F3B78446EDB9}" type="parTrans" cxnId="{28134C8B-BF21-4E03-8891-B1BFA2C33041}">
      <dgm:prSet/>
      <dgm:spPr/>
      <dgm:t>
        <a:bodyPr/>
        <a:lstStyle/>
        <a:p>
          <a:endParaRPr lang="en-US"/>
        </a:p>
      </dgm:t>
    </dgm:pt>
    <dgm:pt modelId="{C5DAC709-E0EC-4127-A81E-FA248F0B08D6}" type="sibTrans" cxnId="{28134C8B-BF21-4E03-8891-B1BFA2C33041}">
      <dgm:prSet/>
      <dgm:spPr/>
      <dgm:t>
        <a:bodyPr/>
        <a:lstStyle/>
        <a:p>
          <a:endParaRPr lang="en-US"/>
        </a:p>
      </dgm:t>
    </dgm:pt>
    <dgm:pt modelId="{BC29962F-27D4-40E0-BAA3-5993C591D38F}" type="pres">
      <dgm:prSet presAssocID="{DB3541C1-9F59-47CD-8DE9-BA381D539E1C}" presName="root" presStyleCnt="0">
        <dgm:presLayoutVars>
          <dgm:dir/>
          <dgm:resizeHandles val="exact"/>
        </dgm:presLayoutVars>
      </dgm:prSet>
      <dgm:spPr/>
    </dgm:pt>
    <dgm:pt modelId="{5F7D5552-2191-4396-8DC0-CA5B86159B31}" type="pres">
      <dgm:prSet presAssocID="{16C5547A-6355-48A1-AD1D-E90987FFC0E3}" presName="compNode" presStyleCnt="0"/>
      <dgm:spPr/>
    </dgm:pt>
    <dgm:pt modelId="{1365EEA7-120E-4AB6-A339-4F1D74DCDB3E}" type="pres">
      <dgm:prSet presAssocID="{16C5547A-6355-48A1-AD1D-E90987FFC0E3}" presName="iconBgRect" presStyleLbl="bgShp" presStyleIdx="0" presStyleCnt="5"/>
      <dgm:spPr/>
    </dgm:pt>
    <dgm:pt modelId="{3AC36F09-0453-4F29-8013-23ABF414BD71}" type="pres">
      <dgm:prSet presAssocID="{16C5547A-6355-48A1-AD1D-E90987FFC0E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reless router"/>
        </a:ext>
      </dgm:extLst>
    </dgm:pt>
    <dgm:pt modelId="{F8F00E27-72F8-49EF-B636-A535317A0F68}" type="pres">
      <dgm:prSet presAssocID="{16C5547A-6355-48A1-AD1D-E90987FFC0E3}" presName="spaceRect" presStyleCnt="0"/>
      <dgm:spPr/>
    </dgm:pt>
    <dgm:pt modelId="{E245CCF2-FD32-4C73-A372-2B693C03F2BF}" type="pres">
      <dgm:prSet presAssocID="{16C5547A-6355-48A1-AD1D-E90987FFC0E3}" presName="textRect" presStyleLbl="revTx" presStyleIdx="0" presStyleCnt="5">
        <dgm:presLayoutVars>
          <dgm:chMax val="1"/>
          <dgm:chPref val="1"/>
        </dgm:presLayoutVars>
      </dgm:prSet>
      <dgm:spPr/>
    </dgm:pt>
    <dgm:pt modelId="{62D5C779-574D-4C97-A33A-F021E0374F3B}" type="pres">
      <dgm:prSet presAssocID="{A11146E7-6AFE-4AF0-9756-438287421296}" presName="sibTrans" presStyleCnt="0"/>
      <dgm:spPr/>
    </dgm:pt>
    <dgm:pt modelId="{2E3A6EC1-A407-4694-9685-533F5FB2BBA5}" type="pres">
      <dgm:prSet presAssocID="{81F6A7DF-80EE-4028-B054-64213B99E8F3}" presName="compNode" presStyleCnt="0"/>
      <dgm:spPr/>
    </dgm:pt>
    <dgm:pt modelId="{5B967C07-4CEA-46B1-99A0-3D88861AEF34}" type="pres">
      <dgm:prSet presAssocID="{81F6A7DF-80EE-4028-B054-64213B99E8F3}" presName="iconBgRect" presStyleLbl="bgShp" presStyleIdx="1" presStyleCnt="5"/>
      <dgm:spPr/>
    </dgm:pt>
    <dgm:pt modelId="{F2F014F0-CC78-4174-BFBC-2892F4D28306}" type="pres">
      <dgm:prSet presAssocID="{81F6A7DF-80EE-4028-B054-64213B99E8F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ideo camera"/>
        </a:ext>
      </dgm:extLst>
    </dgm:pt>
    <dgm:pt modelId="{05FB153E-B876-47CD-B853-9A0D0731B832}" type="pres">
      <dgm:prSet presAssocID="{81F6A7DF-80EE-4028-B054-64213B99E8F3}" presName="spaceRect" presStyleCnt="0"/>
      <dgm:spPr/>
    </dgm:pt>
    <dgm:pt modelId="{8B326205-BEDB-4EB5-9D05-9848D941140B}" type="pres">
      <dgm:prSet presAssocID="{81F6A7DF-80EE-4028-B054-64213B99E8F3}" presName="textRect" presStyleLbl="revTx" presStyleIdx="1" presStyleCnt="5">
        <dgm:presLayoutVars>
          <dgm:chMax val="1"/>
          <dgm:chPref val="1"/>
        </dgm:presLayoutVars>
      </dgm:prSet>
      <dgm:spPr/>
    </dgm:pt>
    <dgm:pt modelId="{89D30086-B237-498C-A06B-3544332CA59C}" type="pres">
      <dgm:prSet presAssocID="{73534F8E-0E5C-4F67-AF21-A3F1F3AB2C45}" presName="sibTrans" presStyleCnt="0"/>
      <dgm:spPr/>
    </dgm:pt>
    <dgm:pt modelId="{2181EDBA-735D-455F-973D-25BE3472B3FA}" type="pres">
      <dgm:prSet presAssocID="{8FD975E2-8BE5-4237-8CC2-8D04749564FD}" presName="compNode" presStyleCnt="0"/>
      <dgm:spPr/>
    </dgm:pt>
    <dgm:pt modelId="{A03FE25A-42C7-48CE-A2DA-1B6E05E4C953}" type="pres">
      <dgm:prSet presAssocID="{8FD975E2-8BE5-4237-8CC2-8D04749564FD}" presName="iconBgRect" presStyleLbl="bgShp" presStyleIdx="2" presStyleCnt="5"/>
      <dgm:spPr/>
    </dgm:pt>
    <dgm:pt modelId="{55CE698C-3D02-49E5-928E-BC4A94057462}" type="pres">
      <dgm:prSet presAssocID="{8FD975E2-8BE5-4237-8CC2-8D04749564F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08801FB2-6BE7-40D8-9313-4D406EF38460}" type="pres">
      <dgm:prSet presAssocID="{8FD975E2-8BE5-4237-8CC2-8D04749564FD}" presName="spaceRect" presStyleCnt="0"/>
      <dgm:spPr/>
    </dgm:pt>
    <dgm:pt modelId="{5A9723BD-FBB9-4865-9E90-CE64F0C11E0B}" type="pres">
      <dgm:prSet presAssocID="{8FD975E2-8BE5-4237-8CC2-8D04749564FD}" presName="textRect" presStyleLbl="revTx" presStyleIdx="2" presStyleCnt="5">
        <dgm:presLayoutVars>
          <dgm:chMax val="1"/>
          <dgm:chPref val="1"/>
        </dgm:presLayoutVars>
      </dgm:prSet>
      <dgm:spPr/>
    </dgm:pt>
    <dgm:pt modelId="{0689BDDF-A2C9-4A02-A849-366608DCDA61}" type="pres">
      <dgm:prSet presAssocID="{674D070E-84F7-4EB4-8517-623B694D2BAC}" presName="sibTrans" presStyleCnt="0"/>
      <dgm:spPr/>
    </dgm:pt>
    <dgm:pt modelId="{3C23992A-2E01-4E10-9577-EFC135F08EF7}" type="pres">
      <dgm:prSet presAssocID="{BFCBACF6-DDB2-45DE-9972-DE560ABBC01D}" presName="compNode" presStyleCnt="0"/>
      <dgm:spPr/>
    </dgm:pt>
    <dgm:pt modelId="{CF93BA72-C744-4621-9C53-BDD8CA3FAFC6}" type="pres">
      <dgm:prSet presAssocID="{BFCBACF6-DDB2-45DE-9972-DE560ABBC01D}" presName="iconBgRect" presStyleLbl="bgShp" presStyleIdx="3" presStyleCnt="5"/>
      <dgm:spPr/>
    </dgm:pt>
    <dgm:pt modelId="{7F406DA3-3F63-43BA-BA94-E6AC91CB4CA6}" type="pres">
      <dgm:prSet presAssocID="{BFCBACF6-DDB2-45DE-9972-DE560ABBC01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gh Voltage"/>
        </a:ext>
      </dgm:extLst>
    </dgm:pt>
    <dgm:pt modelId="{929DAD2E-897D-4E51-812A-E5D86D18F0E3}" type="pres">
      <dgm:prSet presAssocID="{BFCBACF6-DDB2-45DE-9972-DE560ABBC01D}" presName="spaceRect" presStyleCnt="0"/>
      <dgm:spPr/>
    </dgm:pt>
    <dgm:pt modelId="{285ADE5B-DD96-48EA-87B4-34C8C5FB1044}" type="pres">
      <dgm:prSet presAssocID="{BFCBACF6-DDB2-45DE-9972-DE560ABBC01D}" presName="textRect" presStyleLbl="revTx" presStyleIdx="3" presStyleCnt="5">
        <dgm:presLayoutVars>
          <dgm:chMax val="1"/>
          <dgm:chPref val="1"/>
        </dgm:presLayoutVars>
      </dgm:prSet>
      <dgm:spPr/>
    </dgm:pt>
    <dgm:pt modelId="{16AC5816-2D96-4272-924C-E91B74162D75}" type="pres">
      <dgm:prSet presAssocID="{70829223-31CC-422F-9361-EA14BE106F46}" presName="sibTrans" presStyleCnt="0"/>
      <dgm:spPr/>
    </dgm:pt>
    <dgm:pt modelId="{A6DF4EF6-432B-4D26-BB9B-BDA1422DE7C9}" type="pres">
      <dgm:prSet presAssocID="{67B23AF0-7315-49CD-AC22-08B14BD280BF}" presName="compNode" presStyleCnt="0"/>
      <dgm:spPr/>
    </dgm:pt>
    <dgm:pt modelId="{AD7AA6E8-1964-4B93-8BA6-B66FC90E56F4}" type="pres">
      <dgm:prSet presAssocID="{67B23AF0-7315-49CD-AC22-08B14BD280BF}" presName="iconBgRect" presStyleLbl="bgShp" presStyleIdx="4" presStyleCnt="5"/>
      <dgm:spPr/>
    </dgm:pt>
    <dgm:pt modelId="{DFE4BE1E-A54A-473A-B589-B4A67AEAF9FB}" type="pres">
      <dgm:prSet presAssocID="{67B23AF0-7315-49CD-AC22-08B14BD280B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alk"/>
        </a:ext>
      </dgm:extLst>
    </dgm:pt>
    <dgm:pt modelId="{794B7C91-ED7C-4DF4-A07A-AEB1691EFD1A}" type="pres">
      <dgm:prSet presAssocID="{67B23AF0-7315-49CD-AC22-08B14BD280BF}" presName="spaceRect" presStyleCnt="0"/>
      <dgm:spPr/>
    </dgm:pt>
    <dgm:pt modelId="{590B522F-5E53-4E00-B1DD-7EA734C94361}" type="pres">
      <dgm:prSet presAssocID="{67B23AF0-7315-49CD-AC22-08B14BD280BF}" presName="textRect" presStyleLbl="revTx" presStyleIdx="4" presStyleCnt="5">
        <dgm:presLayoutVars>
          <dgm:chMax val="1"/>
          <dgm:chPref val="1"/>
        </dgm:presLayoutVars>
      </dgm:prSet>
      <dgm:spPr/>
    </dgm:pt>
  </dgm:ptLst>
  <dgm:cxnLst>
    <dgm:cxn modelId="{226CB511-8701-4735-B602-F60A76D646B4}" type="presOf" srcId="{BFCBACF6-DDB2-45DE-9972-DE560ABBC01D}" destId="{285ADE5B-DD96-48EA-87B4-34C8C5FB1044}" srcOrd="0" destOrd="0" presId="urn:microsoft.com/office/officeart/2018/5/layout/IconCircleLabelList"/>
    <dgm:cxn modelId="{52961F19-C88D-43CB-8A9A-996178A3B5AB}" type="presOf" srcId="{16C5547A-6355-48A1-AD1D-E90987FFC0E3}" destId="{E245CCF2-FD32-4C73-A372-2B693C03F2BF}" srcOrd="0" destOrd="0" presId="urn:microsoft.com/office/officeart/2018/5/layout/IconCircleLabelList"/>
    <dgm:cxn modelId="{C34A291A-7646-40AC-B4BF-53552A34FE0F}" srcId="{DB3541C1-9F59-47CD-8DE9-BA381D539E1C}" destId="{8FD975E2-8BE5-4237-8CC2-8D04749564FD}" srcOrd="2" destOrd="0" parTransId="{88E58CF6-C92E-46B2-8E3A-E63CDA73351C}" sibTransId="{674D070E-84F7-4EB4-8517-623B694D2BAC}"/>
    <dgm:cxn modelId="{8C325362-F6FB-4BC6-B39B-ECA643C94C7F}" type="presOf" srcId="{DB3541C1-9F59-47CD-8DE9-BA381D539E1C}" destId="{BC29962F-27D4-40E0-BAA3-5993C591D38F}" srcOrd="0" destOrd="0" presId="urn:microsoft.com/office/officeart/2018/5/layout/IconCircleLabelList"/>
    <dgm:cxn modelId="{A0438F64-BE94-4F62-815E-F0809883B114}" srcId="{DB3541C1-9F59-47CD-8DE9-BA381D539E1C}" destId="{BFCBACF6-DDB2-45DE-9972-DE560ABBC01D}" srcOrd="3" destOrd="0" parTransId="{EF70949A-F477-4E9A-AA4E-8FB90E010107}" sibTransId="{70829223-31CC-422F-9361-EA14BE106F46}"/>
    <dgm:cxn modelId="{90CE2E4D-5046-400B-861C-8BDE1B5B8013}" type="presOf" srcId="{81F6A7DF-80EE-4028-B054-64213B99E8F3}" destId="{8B326205-BEDB-4EB5-9D05-9848D941140B}" srcOrd="0" destOrd="0" presId="urn:microsoft.com/office/officeart/2018/5/layout/IconCircleLabelList"/>
    <dgm:cxn modelId="{28134C8B-BF21-4E03-8891-B1BFA2C33041}" srcId="{DB3541C1-9F59-47CD-8DE9-BA381D539E1C}" destId="{67B23AF0-7315-49CD-AC22-08B14BD280BF}" srcOrd="4" destOrd="0" parTransId="{7FC49FC4-A57B-4642-8F91-F3B78446EDB9}" sibTransId="{C5DAC709-E0EC-4127-A81E-FA248F0B08D6}"/>
    <dgm:cxn modelId="{218D81AF-9762-4F6B-802B-7CA5ED8626F3}" type="presOf" srcId="{67B23AF0-7315-49CD-AC22-08B14BD280BF}" destId="{590B522F-5E53-4E00-B1DD-7EA734C94361}" srcOrd="0" destOrd="0" presId="urn:microsoft.com/office/officeart/2018/5/layout/IconCircleLabelList"/>
    <dgm:cxn modelId="{81CAFDBD-5FD9-48CD-8A93-2B46231145D1}" srcId="{DB3541C1-9F59-47CD-8DE9-BA381D539E1C}" destId="{16C5547A-6355-48A1-AD1D-E90987FFC0E3}" srcOrd="0" destOrd="0" parTransId="{BAD65A43-F592-4B67-952F-4992BB6F7453}" sibTransId="{A11146E7-6AFE-4AF0-9756-438287421296}"/>
    <dgm:cxn modelId="{1C6D3EC0-D78F-403D-98BE-06A96EFD97DE}" type="presOf" srcId="{8FD975E2-8BE5-4237-8CC2-8D04749564FD}" destId="{5A9723BD-FBB9-4865-9E90-CE64F0C11E0B}" srcOrd="0" destOrd="0" presId="urn:microsoft.com/office/officeart/2018/5/layout/IconCircleLabelList"/>
    <dgm:cxn modelId="{2FB25FE8-34C9-49F2-8300-5777CCAF5E24}" srcId="{DB3541C1-9F59-47CD-8DE9-BA381D539E1C}" destId="{81F6A7DF-80EE-4028-B054-64213B99E8F3}" srcOrd="1" destOrd="0" parTransId="{878DEACE-2B8F-4F8E-8CDC-EEC012135DC1}" sibTransId="{73534F8E-0E5C-4F67-AF21-A3F1F3AB2C45}"/>
    <dgm:cxn modelId="{02B4C027-A767-43D7-BC8A-40CEC7942A2C}" type="presParOf" srcId="{BC29962F-27D4-40E0-BAA3-5993C591D38F}" destId="{5F7D5552-2191-4396-8DC0-CA5B86159B31}" srcOrd="0" destOrd="0" presId="urn:microsoft.com/office/officeart/2018/5/layout/IconCircleLabelList"/>
    <dgm:cxn modelId="{5729281E-C5E7-414B-A84D-026AC79D2875}" type="presParOf" srcId="{5F7D5552-2191-4396-8DC0-CA5B86159B31}" destId="{1365EEA7-120E-4AB6-A339-4F1D74DCDB3E}" srcOrd="0" destOrd="0" presId="urn:microsoft.com/office/officeart/2018/5/layout/IconCircleLabelList"/>
    <dgm:cxn modelId="{3FDE9A66-ACE4-429E-93FA-3FE54E10C737}" type="presParOf" srcId="{5F7D5552-2191-4396-8DC0-CA5B86159B31}" destId="{3AC36F09-0453-4F29-8013-23ABF414BD71}" srcOrd="1" destOrd="0" presId="urn:microsoft.com/office/officeart/2018/5/layout/IconCircleLabelList"/>
    <dgm:cxn modelId="{FF1B15FD-0EC9-4B2E-AF8F-2A401C52D51D}" type="presParOf" srcId="{5F7D5552-2191-4396-8DC0-CA5B86159B31}" destId="{F8F00E27-72F8-49EF-B636-A535317A0F68}" srcOrd="2" destOrd="0" presId="urn:microsoft.com/office/officeart/2018/5/layout/IconCircleLabelList"/>
    <dgm:cxn modelId="{45DE9681-D40A-47A4-BB08-0B148DDC208E}" type="presParOf" srcId="{5F7D5552-2191-4396-8DC0-CA5B86159B31}" destId="{E245CCF2-FD32-4C73-A372-2B693C03F2BF}" srcOrd="3" destOrd="0" presId="urn:microsoft.com/office/officeart/2018/5/layout/IconCircleLabelList"/>
    <dgm:cxn modelId="{E9B33E93-9AC6-43BC-9390-100A50FCDC0D}" type="presParOf" srcId="{BC29962F-27D4-40E0-BAA3-5993C591D38F}" destId="{62D5C779-574D-4C97-A33A-F021E0374F3B}" srcOrd="1" destOrd="0" presId="urn:microsoft.com/office/officeart/2018/5/layout/IconCircleLabelList"/>
    <dgm:cxn modelId="{09F28C86-9F35-4CDD-B688-DFECA1CB8C26}" type="presParOf" srcId="{BC29962F-27D4-40E0-BAA3-5993C591D38F}" destId="{2E3A6EC1-A407-4694-9685-533F5FB2BBA5}" srcOrd="2" destOrd="0" presId="urn:microsoft.com/office/officeart/2018/5/layout/IconCircleLabelList"/>
    <dgm:cxn modelId="{7CBCF8ED-D9AE-485A-957D-12B860C74746}" type="presParOf" srcId="{2E3A6EC1-A407-4694-9685-533F5FB2BBA5}" destId="{5B967C07-4CEA-46B1-99A0-3D88861AEF34}" srcOrd="0" destOrd="0" presId="urn:microsoft.com/office/officeart/2018/5/layout/IconCircleLabelList"/>
    <dgm:cxn modelId="{7E8F818D-5314-4DDE-9838-C265DBC056CE}" type="presParOf" srcId="{2E3A6EC1-A407-4694-9685-533F5FB2BBA5}" destId="{F2F014F0-CC78-4174-BFBC-2892F4D28306}" srcOrd="1" destOrd="0" presId="urn:microsoft.com/office/officeart/2018/5/layout/IconCircleLabelList"/>
    <dgm:cxn modelId="{24F4BF2D-1E97-4F93-AF3A-0B0A3F812791}" type="presParOf" srcId="{2E3A6EC1-A407-4694-9685-533F5FB2BBA5}" destId="{05FB153E-B876-47CD-B853-9A0D0731B832}" srcOrd="2" destOrd="0" presId="urn:microsoft.com/office/officeart/2018/5/layout/IconCircleLabelList"/>
    <dgm:cxn modelId="{E854357B-8E57-4456-B217-951A2A68741A}" type="presParOf" srcId="{2E3A6EC1-A407-4694-9685-533F5FB2BBA5}" destId="{8B326205-BEDB-4EB5-9D05-9848D941140B}" srcOrd="3" destOrd="0" presId="urn:microsoft.com/office/officeart/2018/5/layout/IconCircleLabelList"/>
    <dgm:cxn modelId="{9B570AB6-5510-40E6-B3FD-4758479C221C}" type="presParOf" srcId="{BC29962F-27D4-40E0-BAA3-5993C591D38F}" destId="{89D30086-B237-498C-A06B-3544332CA59C}" srcOrd="3" destOrd="0" presId="urn:microsoft.com/office/officeart/2018/5/layout/IconCircleLabelList"/>
    <dgm:cxn modelId="{64E6184A-E257-4E1A-A0B9-422735D8529A}" type="presParOf" srcId="{BC29962F-27D4-40E0-BAA3-5993C591D38F}" destId="{2181EDBA-735D-455F-973D-25BE3472B3FA}" srcOrd="4" destOrd="0" presId="urn:microsoft.com/office/officeart/2018/5/layout/IconCircleLabelList"/>
    <dgm:cxn modelId="{01881E48-5494-4912-93ED-624DC7C2525B}" type="presParOf" srcId="{2181EDBA-735D-455F-973D-25BE3472B3FA}" destId="{A03FE25A-42C7-48CE-A2DA-1B6E05E4C953}" srcOrd="0" destOrd="0" presId="urn:microsoft.com/office/officeart/2018/5/layout/IconCircleLabelList"/>
    <dgm:cxn modelId="{31B079AD-DA9C-4342-8C22-EC84BC373347}" type="presParOf" srcId="{2181EDBA-735D-455F-973D-25BE3472B3FA}" destId="{55CE698C-3D02-49E5-928E-BC4A94057462}" srcOrd="1" destOrd="0" presId="urn:microsoft.com/office/officeart/2018/5/layout/IconCircleLabelList"/>
    <dgm:cxn modelId="{FC5C0856-569F-41DE-993D-70D9A309351A}" type="presParOf" srcId="{2181EDBA-735D-455F-973D-25BE3472B3FA}" destId="{08801FB2-6BE7-40D8-9313-4D406EF38460}" srcOrd="2" destOrd="0" presId="urn:microsoft.com/office/officeart/2018/5/layout/IconCircleLabelList"/>
    <dgm:cxn modelId="{0316CCE0-8416-4F4B-B4ED-7277E6135106}" type="presParOf" srcId="{2181EDBA-735D-455F-973D-25BE3472B3FA}" destId="{5A9723BD-FBB9-4865-9E90-CE64F0C11E0B}" srcOrd="3" destOrd="0" presId="urn:microsoft.com/office/officeart/2018/5/layout/IconCircleLabelList"/>
    <dgm:cxn modelId="{85F00107-980D-4214-98DA-D95048258D35}" type="presParOf" srcId="{BC29962F-27D4-40E0-BAA3-5993C591D38F}" destId="{0689BDDF-A2C9-4A02-A849-366608DCDA61}" srcOrd="5" destOrd="0" presId="urn:microsoft.com/office/officeart/2018/5/layout/IconCircleLabelList"/>
    <dgm:cxn modelId="{42A931B3-AEB1-4DCC-873B-5F8F539B76BA}" type="presParOf" srcId="{BC29962F-27D4-40E0-BAA3-5993C591D38F}" destId="{3C23992A-2E01-4E10-9577-EFC135F08EF7}" srcOrd="6" destOrd="0" presId="urn:microsoft.com/office/officeart/2018/5/layout/IconCircleLabelList"/>
    <dgm:cxn modelId="{1CE01169-DFC4-4F76-A2D5-7CB730A87F53}" type="presParOf" srcId="{3C23992A-2E01-4E10-9577-EFC135F08EF7}" destId="{CF93BA72-C744-4621-9C53-BDD8CA3FAFC6}" srcOrd="0" destOrd="0" presId="urn:microsoft.com/office/officeart/2018/5/layout/IconCircleLabelList"/>
    <dgm:cxn modelId="{27A971B5-D22B-4DDC-8E48-4D175A3482E5}" type="presParOf" srcId="{3C23992A-2E01-4E10-9577-EFC135F08EF7}" destId="{7F406DA3-3F63-43BA-BA94-E6AC91CB4CA6}" srcOrd="1" destOrd="0" presId="urn:microsoft.com/office/officeart/2018/5/layout/IconCircleLabelList"/>
    <dgm:cxn modelId="{A5D77767-6C8F-4436-9075-429780A04EC1}" type="presParOf" srcId="{3C23992A-2E01-4E10-9577-EFC135F08EF7}" destId="{929DAD2E-897D-4E51-812A-E5D86D18F0E3}" srcOrd="2" destOrd="0" presId="urn:microsoft.com/office/officeart/2018/5/layout/IconCircleLabelList"/>
    <dgm:cxn modelId="{FD02D81D-5B77-46A3-897B-10464CDAA5D8}" type="presParOf" srcId="{3C23992A-2E01-4E10-9577-EFC135F08EF7}" destId="{285ADE5B-DD96-48EA-87B4-34C8C5FB1044}" srcOrd="3" destOrd="0" presId="urn:microsoft.com/office/officeart/2018/5/layout/IconCircleLabelList"/>
    <dgm:cxn modelId="{5F2E9182-45DA-4BF0-BB3F-7184512A42E4}" type="presParOf" srcId="{BC29962F-27D4-40E0-BAA3-5993C591D38F}" destId="{16AC5816-2D96-4272-924C-E91B74162D75}" srcOrd="7" destOrd="0" presId="urn:microsoft.com/office/officeart/2018/5/layout/IconCircleLabelList"/>
    <dgm:cxn modelId="{3F57ED44-B86F-4FEA-B7D9-8A9E3F359320}" type="presParOf" srcId="{BC29962F-27D4-40E0-BAA3-5993C591D38F}" destId="{A6DF4EF6-432B-4D26-BB9B-BDA1422DE7C9}" srcOrd="8" destOrd="0" presId="urn:microsoft.com/office/officeart/2018/5/layout/IconCircleLabelList"/>
    <dgm:cxn modelId="{F2003E2E-5F7F-4A3B-BC7E-7D0A7060359A}" type="presParOf" srcId="{A6DF4EF6-432B-4D26-BB9B-BDA1422DE7C9}" destId="{AD7AA6E8-1964-4B93-8BA6-B66FC90E56F4}" srcOrd="0" destOrd="0" presId="urn:microsoft.com/office/officeart/2018/5/layout/IconCircleLabelList"/>
    <dgm:cxn modelId="{D28BF454-8F84-4A23-9546-AA135C5590FA}" type="presParOf" srcId="{A6DF4EF6-432B-4D26-BB9B-BDA1422DE7C9}" destId="{DFE4BE1E-A54A-473A-B589-B4A67AEAF9FB}" srcOrd="1" destOrd="0" presId="urn:microsoft.com/office/officeart/2018/5/layout/IconCircleLabelList"/>
    <dgm:cxn modelId="{8AA65618-67D6-4D1E-844F-4C0FCE57484B}" type="presParOf" srcId="{A6DF4EF6-432B-4D26-BB9B-BDA1422DE7C9}" destId="{794B7C91-ED7C-4DF4-A07A-AEB1691EFD1A}" srcOrd="2" destOrd="0" presId="urn:microsoft.com/office/officeart/2018/5/layout/IconCircleLabelList"/>
    <dgm:cxn modelId="{A93439A4-4797-4B7E-81EA-3CB38D5C8E35}" type="presParOf" srcId="{A6DF4EF6-432B-4D26-BB9B-BDA1422DE7C9}" destId="{590B522F-5E53-4E00-B1DD-7EA734C9436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EA5F18-A939-401B-8564-FE099B2B6FA3}"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en-US"/>
        </a:p>
      </dgm:t>
    </dgm:pt>
    <dgm:pt modelId="{EF497466-BCED-479E-92C6-5DC5584E0C64}">
      <dgm:prSet/>
      <dgm:spPr/>
      <dgm:t>
        <a:bodyPr/>
        <a:lstStyle/>
        <a:p>
          <a:r>
            <a:rPr lang="en-US"/>
            <a:t>Initial choice – ROS – cannot be run on Raspberry Pi 0</a:t>
          </a:r>
        </a:p>
      </dgm:t>
    </dgm:pt>
    <dgm:pt modelId="{3D5B33CE-F4D5-4F31-81C3-0B3BCB85AF7C}" type="parTrans" cxnId="{523E46B7-83B1-4452-B164-11BC150F212F}">
      <dgm:prSet/>
      <dgm:spPr/>
      <dgm:t>
        <a:bodyPr/>
        <a:lstStyle/>
        <a:p>
          <a:endParaRPr lang="en-US"/>
        </a:p>
      </dgm:t>
    </dgm:pt>
    <dgm:pt modelId="{FE0AA666-300E-4F11-B551-AF583FA872A0}" type="sibTrans" cxnId="{523E46B7-83B1-4452-B164-11BC150F212F}">
      <dgm:prSet/>
      <dgm:spPr/>
      <dgm:t>
        <a:bodyPr/>
        <a:lstStyle/>
        <a:p>
          <a:endParaRPr lang="en-US"/>
        </a:p>
      </dgm:t>
    </dgm:pt>
    <dgm:pt modelId="{7A125DBB-827F-401B-8012-D99A45BF7A86}">
      <dgm:prSet/>
      <dgm:spPr/>
      <dgm:t>
        <a:bodyPr/>
        <a:lstStyle/>
        <a:p>
          <a:r>
            <a:rPr lang="en-US"/>
            <a:t>Requirements</a:t>
          </a:r>
        </a:p>
      </dgm:t>
    </dgm:pt>
    <dgm:pt modelId="{E01BF488-2C05-437B-BB37-1544BEACBC01}" type="parTrans" cxnId="{EF1B183F-38D5-44F6-AE24-28A9F5425837}">
      <dgm:prSet/>
      <dgm:spPr/>
      <dgm:t>
        <a:bodyPr/>
        <a:lstStyle/>
        <a:p>
          <a:endParaRPr lang="en-US"/>
        </a:p>
      </dgm:t>
    </dgm:pt>
    <dgm:pt modelId="{794C7AAC-32B2-41A4-91B9-B68A372E64C2}" type="sibTrans" cxnId="{EF1B183F-38D5-44F6-AE24-28A9F5425837}">
      <dgm:prSet/>
      <dgm:spPr/>
      <dgm:t>
        <a:bodyPr/>
        <a:lstStyle/>
        <a:p>
          <a:endParaRPr lang="en-US"/>
        </a:p>
      </dgm:t>
    </dgm:pt>
    <dgm:pt modelId="{7FAB2034-4DE3-45F9-B4DA-340080A79FC4}">
      <dgm:prSet/>
      <dgm:spPr/>
      <dgm:t>
        <a:bodyPr/>
        <a:lstStyle/>
        <a:p>
          <a:r>
            <a:rPr lang="en-US"/>
            <a:t>Displaying video feed in real time</a:t>
          </a:r>
        </a:p>
      </dgm:t>
    </dgm:pt>
    <dgm:pt modelId="{19804522-2C14-48BF-81BD-B4285548EC8F}" type="parTrans" cxnId="{FD930629-680B-4FA5-97EA-7EF75838D114}">
      <dgm:prSet/>
      <dgm:spPr/>
      <dgm:t>
        <a:bodyPr/>
        <a:lstStyle/>
        <a:p>
          <a:endParaRPr lang="en-US"/>
        </a:p>
      </dgm:t>
    </dgm:pt>
    <dgm:pt modelId="{3212C64E-A4D9-4DD2-A1DA-BC02A317DFB2}" type="sibTrans" cxnId="{FD930629-680B-4FA5-97EA-7EF75838D114}">
      <dgm:prSet/>
      <dgm:spPr/>
      <dgm:t>
        <a:bodyPr/>
        <a:lstStyle/>
        <a:p>
          <a:endParaRPr lang="en-US"/>
        </a:p>
      </dgm:t>
    </dgm:pt>
    <dgm:pt modelId="{10F7342E-D6D4-47DE-BB66-FFED3470DD90}">
      <dgm:prSet/>
      <dgm:spPr/>
      <dgm:t>
        <a:bodyPr/>
        <a:lstStyle/>
        <a:p>
          <a:r>
            <a:rPr lang="en-US" dirty="0"/>
            <a:t>Controlling remotely with low turnaround (atomic tasks)</a:t>
          </a:r>
        </a:p>
      </dgm:t>
    </dgm:pt>
    <dgm:pt modelId="{C4A68F5C-666F-4C3A-9654-AA3BF1C7215C}" type="parTrans" cxnId="{C6AA0543-9B6E-4A54-8EB4-D78C99872E6D}">
      <dgm:prSet/>
      <dgm:spPr/>
      <dgm:t>
        <a:bodyPr/>
        <a:lstStyle/>
        <a:p>
          <a:endParaRPr lang="en-US"/>
        </a:p>
      </dgm:t>
    </dgm:pt>
    <dgm:pt modelId="{F62D582B-7E34-4120-987B-767B547E83E2}" type="sibTrans" cxnId="{C6AA0543-9B6E-4A54-8EB4-D78C99872E6D}">
      <dgm:prSet/>
      <dgm:spPr/>
      <dgm:t>
        <a:bodyPr/>
        <a:lstStyle/>
        <a:p>
          <a:endParaRPr lang="en-US"/>
        </a:p>
      </dgm:t>
    </dgm:pt>
    <dgm:pt modelId="{81A3472C-B6BB-48E3-87DC-8B129B98BDAC}">
      <dgm:prSet/>
      <dgm:spPr/>
      <dgm:t>
        <a:bodyPr/>
        <a:lstStyle/>
        <a:p>
          <a:r>
            <a:rPr lang="en-US"/>
            <a:t>API that can be accessed by human based and software (AI) based controllers</a:t>
          </a:r>
        </a:p>
      </dgm:t>
    </dgm:pt>
    <dgm:pt modelId="{B7D97AD3-CDDF-473F-901C-B3FA57EDE942}" type="parTrans" cxnId="{5CF8BF21-0E3C-4B96-B109-B00D49032A37}">
      <dgm:prSet/>
      <dgm:spPr/>
      <dgm:t>
        <a:bodyPr/>
        <a:lstStyle/>
        <a:p>
          <a:endParaRPr lang="en-US"/>
        </a:p>
      </dgm:t>
    </dgm:pt>
    <dgm:pt modelId="{50D59E52-D8C9-4206-95E6-F5B0FE5C1983}" type="sibTrans" cxnId="{5CF8BF21-0E3C-4B96-B109-B00D49032A37}">
      <dgm:prSet/>
      <dgm:spPr/>
      <dgm:t>
        <a:bodyPr/>
        <a:lstStyle/>
        <a:p>
          <a:endParaRPr lang="en-US"/>
        </a:p>
      </dgm:t>
    </dgm:pt>
    <dgm:pt modelId="{29456488-F33C-4D04-A132-D6E99655A52A}">
      <dgm:prSet/>
      <dgm:spPr/>
      <dgm:t>
        <a:bodyPr/>
        <a:lstStyle/>
        <a:p>
          <a:r>
            <a:rPr lang="en-US"/>
            <a:t>Wireless communication</a:t>
          </a:r>
        </a:p>
      </dgm:t>
    </dgm:pt>
    <dgm:pt modelId="{ABE16362-DD52-414E-A8C0-9A681D2F9019}" type="parTrans" cxnId="{BDC15E84-92DA-4E44-BB2A-1DCA77426430}">
      <dgm:prSet/>
      <dgm:spPr/>
      <dgm:t>
        <a:bodyPr/>
        <a:lstStyle/>
        <a:p>
          <a:endParaRPr lang="en-US"/>
        </a:p>
      </dgm:t>
    </dgm:pt>
    <dgm:pt modelId="{1A5F0200-9F53-4696-9A1B-2DC91AF3F22A}" type="sibTrans" cxnId="{BDC15E84-92DA-4E44-BB2A-1DCA77426430}">
      <dgm:prSet/>
      <dgm:spPr/>
      <dgm:t>
        <a:bodyPr/>
        <a:lstStyle/>
        <a:p>
          <a:endParaRPr lang="en-US"/>
        </a:p>
      </dgm:t>
    </dgm:pt>
    <dgm:pt modelId="{B88FC136-7112-4522-AA8F-7632812756B6}">
      <dgm:prSet/>
      <dgm:spPr/>
      <dgm:t>
        <a:bodyPr/>
        <a:lstStyle/>
        <a:p>
          <a:r>
            <a:rPr lang="en-US"/>
            <a:t>Running videostream and command interpreter in parallel</a:t>
          </a:r>
        </a:p>
      </dgm:t>
    </dgm:pt>
    <dgm:pt modelId="{8875988E-9408-440C-90B6-28029E31A885}" type="parTrans" cxnId="{6870041E-B247-467E-9FD6-D54D3984DE94}">
      <dgm:prSet/>
      <dgm:spPr/>
      <dgm:t>
        <a:bodyPr/>
        <a:lstStyle/>
        <a:p>
          <a:endParaRPr lang="en-US"/>
        </a:p>
      </dgm:t>
    </dgm:pt>
    <dgm:pt modelId="{79DB17E7-9B57-4712-9BF7-9EFC759EF592}" type="sibTrans" cxnId="{6870041E-B247-467E-9FD6-D54D3984DE94}">
      <dgm:prSet/>
      <dgm:spPr/>
      <dgm:t>
        <a:bodyPr/>
        <a:lstStyle/>
        <a:p>
          <a:endParaRPr lang="en-US"/>
        </a:p>
      </dgm:t>
    </dgm:pt>
    <dgm:pt modelId="{B5591047-FB97-4318-B166-405DB43CED0A}" type="pres">
      <dgm:prSet presAssocID="{F6EA5F18-A939-401B-8564-FE099B2B6FA3}" presName="Name0" presStyleCnt="0">
        <dgm:presLayoutVars>
          <dgm:dir/>
          <dgm:resizeHandles val="exact"/>
        </dgm:presLayoutVars>
      </dgm:prSet>
      <dgm:spPr/>
    </dgm:pt>
    <dgm:pt modelId="{0D75A47A-1AFD-45C0-A3C6-CBA2D8CA6B4A}" type="pres">
      <dgm:prSet presAssocID="{EF497466-BCED-479E-92C6-5DC5584E0C64}" presName="node" presStyleLbl="node1" presStyleIdx="0" presStyleCnt="2">
        <dgm:presLayoutVars>
          <dgm:bulletEnabled val="1"/>
        </dgm:presLayoutVars>
      </dgm:prSet>
      <dgm:spPr/>
    </dgm:pt>
    <dgm:pt modelId="{51A4FD6E-5797-44A2-9AA4-453832E80AF4}" type="pres">
      <dgm:prSet presAssocID="{FE0AA666-300E-4F11-B551-AF583FA872A0}" presName="sibTrans" presStyleLbl="sibTrans1D1" presStyleIdx="0" presStyleCnt="1"/>
      <dgm:spPr/>
    </dgm:pt>
    <dgm:pt modelId="{C139E121-AB1B-483C-8B67-FCB58736EC50}" type="pres">
      <dgm:prSet presAssocID="{FE0AA666-300E-4F11-B551-AF583FA872A0}" presName="connectorText" presStyleLbl="sibTrans1D1" presStyleIdx="0" presStyleCnt="1"/>
      <dgm:spPr/>
    </dgm:pt>
    <dgm:pt modelId="{7644EC4F-8F18-4A2E-B437-04BF16994B00}" type="pres">
      <dgm:prSet presAssocID="{7A125DBB-827F-401B-8012-D99A45BF7A86}" presName="node" presStyleLbl="node1" presStyleIdx="1" presStyleCnt="2">
        <dgm:presLayoutVars>
          <dgm:bulletEnabled val="1"/>
        </dgm:presLayoutVars>
      </dgm:prSet>
      <dgm:spPr/>
    </dgm:pt>
  </dgm:ptLst>
  <dgm:cxnLst>
    <dgm:cxn modelId="{6870041E-B247-467E-9FD6-D54D3984DE94}" srcId="{7A125DBB-827F-401B-8012-D99A45BF7A86}" destId="{B88FC136-7112-4522-AA8F-7632812756B6}" srcOrd="4" destOrd="0" parTransId="{8875988E-9408-440C-90B6-28029E31A885}" sibTransId="{79DB17E7-9B57-4712-9BF7-9EFC759EF592}"/>
    <dgm:cxn modelId="{5CF8BF21-0E3C-4B96-B109-B00D49032A37}" srcId="{7A125DBB-827F-401B-8012-D99A45BF7A86}" destId="{81A3472C-B6BB-48E3-87DC-8B129B98BDAC}" srcOrd="2" destOrd="0" parTransId="{B7D97AD3-CDDF-473F-901C-B3FA57EDE942}" sibTransId="{50D59E52-D8C9-4206-95E6-F5B0FE5C1983}"/>
    <dgm:cxn modelId="{499E1A28-3E9B-4FEB-83BC-534F0FD0250B}" type="presOf" srcId="{EF497466-BCED-479E-92C6-5DC5584E0C64}" destId="{0D75A47A-1AFD-45C0-A3C6-CBA2D8CA6B4A}" srcOrd="0" destOrd="0" presId="urn:microsoft.com/office/officeart/2016/7/layout/RepeatingBendingProcessNew"/>
    <dgm:cxn modelId="{FD930629-680B-4FA5-97EA-7EF75838D114}" srcId="{7A125DBB-827F-401B-8012-D99A45BF7A86}" destId="{7FAB2034-4DE3-45F9-B4DA-340080A79FC4}" srcOrd="0" destOrd="0" parTransId="{19804522-2C14-48BF-81BD-B4285548EC8F}" sibTransId="{3212C64E-A4D9-4DD2-A1DA-BC02A317DFB2}"/>
    <dgm:cxn modelId="{3880B92D-D9F4-4E01-9F10-0EF7BF89343C}" type="presOf" srcId="{FE0AA666-300E-4F11-B551-AF583FA872A0}" destId="{51A4FD6E-5797-44A2-9AA4-453832E80AF4}" srcOrd="0" destOrd="0" presId="urn:microsoft.com/office/officeart/2016/7/layout/RepeatingBendingProcessNew"/>
    <dgm:cxn modelId="{EF1B183F-38D5-44F6-AE24-28A9F5425837}" srcId="{F6EA5F18-A939-401B-8564-FE099B2B6FA3}" destId="{7A125DBB-827F-401B-8012-D99A45BF7A86}" srcOrd="1" destOrd="0" parTransId="{E01BF488-2C05-437B-BB37-1544BEACBC01}" sibTransId="{794C7AAC-32B2-41A4-91B9-B68A372E64C2}"/>
    <dgm:cxn modelId="{C6AA0543-9B6E-4A54-8EB4-D78C99872E6D}" srcId="{7A125DBB-827F-401B-8012-D99A45BF7A86}" destId="{10F7342E-D6D4-47DE-BB66-FFED3470DD90}" srcOrd="1" destOrd="0" parTransId="{C4A68F5C-666F-4C3A-9654-AA3BF1C7215C}" sibTransId="{F62D582B-7E34-4120-987B-767B547E83E2}"/>
    <dgm:cxn modelId="{293C4E45-1B3F-4FB4-A7FF-4759B9E2614D}" type="presOf" srcId="{7FAB2034-4DE3-45F9-B4DA-340080A79FC4}" destId="{7644EC4F-8F18-4A2E-B437-04BF16994B00}" srcOrd="0" destOrd="1" presId="urn:microsoft.com/office/officeart/2016/7/layout/RepeatingBendingProcessNew"/>
    <dgm:cxn modelId="{9DB2D358-8DC3-4029-A354-ADC344E20D39}" type="presOf" srcId="{7A125DBB-827F-401B-8012-D99A45BF7A86}" destId="{7644EC4F-8F18-4A2E-B437-04BF16994B00}" srcOrd="0" destOrd="0" presId="urn:microsoft.com/office/officeart/2016/7/layout/RepeatingBendingProcessNew"/>
    <dgm:cxn modelId="{BDC15E84-92DA-4E44-BB2A-1DCA77426430}" srcId="{7A125DBB-827F-401B-8012-D99A45BF7A86}" destId="{29456488-F33C-4D04-A132-D6E99655A52A}" srcOrd="3" destOrd="0" parTransId="{ABE16362-DD52-414E-A8C0-9A681D2F9019}" sibTransId="{1A5F0200-9F53-4696-9A1B-2DC91AF3F22A}"/>
    <dgm:cxn modelId="{73685A91-25FF-425A-9FEF-940551FA0BE5}" type="presOf" srcId="{29456488-F33C-4D04-A132-D6E99655A52A}" destId="{7644EC4F-8F18-4A2E-B437-04BF16994B00}" srcOrd="0" destOrd="4" presId="urn:microsoft.com/office/officeart/2016/7/layout/RepeatingBendingProcessNew"/>
    <dgm:cxn modelId="{523E46B7-83B1-4452-B164-11BC150F212F}" srcId="{F6EA5F18-A939-401B-8564-FE099B2B6FA3}" destId="{EF497466-BCED-479E-92C6-5DC5584E0C64}" srcOrd="0" destOrd="0" parTransId="{3D5B33CE-F4D5-4F31-81C3-0B3BCB85AF7C}" sibTransId="{FE0AA666-300E-4F11-B551-AF583FA872A0}"/>
    <dgm:cxn modelId="{513DF2BB-CDDD-4F08-A2F3-0F76F4A3F391}" type="presOf" srcId="{FE0AA666-300E-4F11-B551-AF583FA872A0}" destId="{C139E121-AB1B-483C-8B67-FCB58736EC50}" srcOrd="1" destOrd="0" presId="urn:microsoft.com/office/officeart/2016/7/layout/RepeatingBendingProcessNew"/>
    <dgm:cxn modelId="{3B9950BD-0DDE-4343-9964-B9ED8BD867ED}" type="presOf" srcId="{B88FC136-7112-4522-AA8F-7632812756B6}" destId="{7644EC4F-8F18-4A2E-B437-04BF16994B00}" srcOrd="0" destOrd="5" presId="urn:microsoft.com/office/officeart/2016/7/layout/RepeatingBendingProcessNew"/>
    <dgm:cxn modelId="{730B37C9-5F5B-4FB1-8B49-739734CFF13D}" type="presOf" srcId="{81A3472C-B6BB-48E3-87DC-8B129B98BDAC}" destId="{7644EC4F-8F18-4A2E-B437-04BF16994B00}" srcOrd="0" destOrd="3" presId="urn:microsoft.com/office/officeart/2016/7/layout/RepeatingBendingProcessNew"/>
    <dgm:cxn modelId="{A4C332F3-5241-4307-97AB-A29BECE76F54}" type="presOf" srcId="{10F7342E-D6D4-47DE-BB66-FFED3470DD90}" destId="{7644EC4F-8F18-4A2E-B437-04BF16994B00}" srcOrd="0" destOrd="2" presId="urn:microsoft.com/office/officeart/2016/7/layout/RepeatingBendingProcessNew"/>
    <dgm:cxn modelId="{CA6FD8F5-FA00-478D-830A-421CE582F964}" type="presOf" srcId="{F6EA5F18-A939-401B-8564-FE099B2B6FA3}" destId="{B5591047-FB97-4318-B166-405DB43CED0A}" srcOrd="0" destOrd="0" presId="urn:microsoft.com/office/officeart/2016/7/layout/RepeatingBendingProcessNew"/>
    <dgm:cxn modelId="{41D35898-F643-42CF-A3D0-C67571AEF6E0}" type="presParOf" srcId="{B5591047-FB97-4318-B166-405DB43CED0A}" destId="{0D75A47A-1AFD-45C0-A3C6-CBA2D8CA6B4A}" srcOrd="0" destOrd="0" presId="urn:microsoft.com/office/officeart/2016/7/layout/RepeatingBendingProcessNew"/>
    <dgm:cxn modelId="{F7E772DA-91EA-45AA-9208-61DCF5F3C52F}" type="presParOf" srcId="{B5591047-FB97-4318-B166-405DB43CED0A}" destId="{51A4FD6E-5797-44A2-9AA4-453832E80AF4}" srcOrd="1" destOrd="0" presId="urn:microsoft.com/office/officeart/2016/7/layout/RepeatingBendingProcessNew"/>
    <dgm:cxn modelId="{0874D45F-3876-4221-9359-B7402957AA22}" type="presParOf" srcId="{51A4FD6E-5797-44A2-9AA4-453832E80AF4}" destId="{C139E121-AB1B-483C-8B67-FCB58736EC50}" srcOrd="0" destOrd="0" presId="urn:microsoft.com/office/officeart/2016/7/layout/RepeatingBendingProcessNew"/>
    <dgm:cxn modelId="{26A618F9-4984-4974-B374-1A2DE9BEC9A4}" type="presParOf" srcId="{B5591047-FB97-4318-B166-405DB43CED0A}" destId="{7644EC4F-8F18-4A2E-B437-04BF16994B00}" srcOrd="2"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7DC7F3-E712-42A2-8FCC-532DB3B3AAFE}" type="doc">
      <dgm:prSet loTypeId="urn:microsoft.com/office/officeart/2016/7/layout/LinearBlockProcessNumbered" loCatId="process" qsTypeId="urn:microsoft.com/office/officeart/2005/8/quickstyle/simple1" qsCatId="simple" csTypeId="urn:microsoft.com/office/officeart/2005/8/colors/accent1_2" csCatId="accent1" phldr="1"/>
      <dgm:spPr/>
      <dgm:t>
        <a:bodyPr/>
        <a:lstStyle/>
        <a:p>
          <a:endParaRPr lang="en-US"/>
        </a:p>
      </dgm:t>
    </dgm:pt>
    <dgm:pt modelId="{75BB5F50-853E-40C9-B879-850B84C9A236}">
      <dgm:prSet/>
      <dgm:spPr/>
      <dgm:t>
        <a:bodyPr/>
        <a:lstStyle/>
        <a:p>
          <a:r>
            <a:rPr lang="en-US"/>
            <a:t>Video stream</a:t>
          </a:r>
        </a:p>
      </dgm:t>
    </dgm:pt>
    <dgm:pt modelId="{D003EE33-F40E-4A0F-B342-930993F9CAFF}" type="parTrans" cxnId="{A054598E-CDD4-4B32-BBB3-4173BC749030}">
      <dgm:prSet/>
      <dgm:spPr/>
      <dgm:t>
        <a:bodyPr/>
        <a:lstStyle/>
        <a:p>
          <a:endParaRPr lang="en-US"/>
        </a:p>
      </dgm:t>
    </dgm:pt>
    <dgm:pt modelId="{3DCCA3C3-0B37-42E3-A421-B317A722D03B}" type="sibTrans" cxnId="{A054598E-CDD4-4B32-BBB3-4173BC749030}">
      <dgm:prSet phldrT="01" phldr="0"/>
      <dgm:spPr/>
      <dgm:t>
        <a:bodyPr/>
        <a:lstStyle/>
        <a:p>
          <a:r>
            <a:rPr lang="en-US"/>
            <a:t>01</a:t>
          </a:r>
        </a:p>
      </dgm:t>
    </dgm:pt>
    <dgm:pt modelId="{410C288A-6C7B-4BC4-A2BA-81C97A347EF0}">
      <dgm:prSet/>
      <dgm:spPr/>
      <dgm:t>
        <a:bodyPr/>
        <a:lstStyle/>
        <a:p>
          <a:r>
            <a:rPr lang="en-US" dirty="0"/>
            <a:t>Serve frames on request</a:t>
          </a:r>
        </a:p>
      </dgm:t>
    </dgm:pt>
    <dgm:pt modelId="{D37BF33C-5C5A-4A84-975D-EC9BDCA4DC21}" type="parTrans" cxnId="{E17DC33E-939B-4D91-9191-9DC530A5BE41}">
      <dgm:prSet/>
      <dgm:spPr/>
      <dgm:t>
        <a:bodyPr/>
        <a:lstStyle/>
        <a:p>
          <a:endParaRPr lang="en-US"/>
        </a:p>
      </dgm:t>
    </dgm:pt>
    <dgm:pt modelId="{06E38D1C-DF8B-4BAD-8DDE-C0D73F7622FC}" type="sibTrans" cxnId="{E17DC33E-939B-4D91-9191-9DC530A5BE41}">
      <dgm:prSet/>
      <dgm:spPr/>
      <dgm:t>
        <a:bodyPr/>
        <a:lstStyle/>
        <a:p>
          <a:endParaRPr lang="en-US"/>
        </a:p>
      </dgm:t>
    </dgm:pt>
    <dgm:pt modelId="{A686666A-45BD-4D47-9DB7-7A9B46F372C9}">
      <dgm:prSet/>
      <dgm:spPr/>
      <dgm:t>
        <a:bodyPr/>
        <a:lstStyle/>
        <a:p>
          <a:r>
            <a:rPr lang="en-US"/>
            <a:t>Command Engine</a:t>
          </a:r>
        </a:p>
      </dgm:t>
    </dgm:pt>
    <dgm:pt modelId="{97D0BB28-4BD1-4731-B1AB-5699B466952C}" type="parTrans" cxnId="{8C255080-AD1C-437D-8D5D-BF4531CE600B}">
      <dgm:prSet/>
      <dgm:spPr/>
      <dgm:t>
        <a:bodyPr/>
        <a:lstStyle/>
        <a:p>
          <a:endParaRPr lang="en-US"/>
        </a:p>
      </dgm:t>
    </dgm:pt>
    <dgm:pt modelId="{742A83BB-1831-4432-BDE8-51665202F3B4}" type="sibTrans" cxnId="{8C255080-AD1C-437D-8D5D-BF4531CE600B}">
      <dgm:prSet phldrT="02" phldr="0"/>
      <dgm:spPr/>
      <dgm:t>
        <a:bodyPr/>
        <a:lstStyle/>
        <a:p>
          <a:r>
            <a:rPr lang="en-US"/>
            <a:t>02</a:t>
          </a:r>
        </a:p>
      </dgm:t>
    </dgm:pt>
    <dgm:pt modelId="{5F181890-F688-45B7-B5B8-869792CC2C96}">
      <dgm:prSet/>
      <dgm:spPr/>
      <dgm:t>
        <a:bodyPr/>
        <a:lstStyle/>
        <a:p>
          <a:r>
            <a:rPr lang="en-US"/>
            <a:t>Receive and Execute commands</a:t>
          </a:r>
        </a:p>
      </dgm:t>
    </dgm:pt>
    <dgm:pt modelId="{991A4EC0-10DA-4ED5-A986-BF5C48BF254F}" type="parTrans" cxnId="{B8DEC3F8-863A-4FDD-B27A-8219B80AB686}">
      <dgm:prSet/>
      <dgm:spPr/>
      <dgm:t>
        <a:bodyPr/>
        <a:lstStyle/>
        <a:p>
          <a:endParaRPr lang="en-US"/>
        </a:p>
      </dgm:t>
    </dgm:pt>
    <dgm:pt modelId="{3527DE0F-7F21-4847-BEAF-8F99F54AD863}" type="sibTrans" cxnId="{B8DEC3F8-863A-4FDD-B27A-8219B80AB686}">
      <dgm:prSet/>
      <dgm:spPr/>
      <dgm:t>
        <a:bodyPr/>
        <a:lstStyle/>
        <a:p>
          <a:endParaRPr lang="en-US"/>
        </a:p>
      </dgm:t>
    </dgm:pt>
    <dgm:pt modelId="{BB2A60F5-910E-451D-A7DF-FF875F8BCB66}">
      <dgm:prSet/>
      <dgm:spPr/>
      <dgm:t>
        <a:bodyPr/>
        <a:lstStyle/>
        <a:p>
          <a:r>
            <a:rPr lang="en-US"/>
            <a:t>Control Gait</a:t>
          </a:r>
        </a:p>
      </dgm:t>
    </dgm:pt>
    <dgm:pt modelId="{BFB8646A-58E0-49FA-9F61-C85BF2CCDC9E}" type="parTrans" cxnId="{580D6319-2E3B-466F-B794-D0BB6386CFF1}">
      <dgm:prSet/>
      <dgm:spPr/>
      <dgm:t>
        <a:bodyPr/>
        <a:lstStyle/>
        <a:p>
          <a:endParaRPr lang="en-US"/>
        </a:p>
      </dgm:t>
    </dgm:pt>
    <dgm:pt modelId="{A938934B-52D8-4F09-9FCC-0E75672D84CF}" type="sibTrans" cxnId="{580D6319-2E3B-466F-B794-D0BB6386CFF1}">
      <dgm:prSet/>
      <dgm:spPr/>
      <dgm:t>
        <a:bodyPr/>
        <a:lstStyle/>
        <a:p>
          <a:endParaRPr lang="en-US"/>
        </a:p>
      </dgm:t>
    </dgm:pt>
    <dgm:pt modelId="{4AB5C8D0-CE44-42F7-B564-E7E878CA0F07}">
      <dgm:prSet/>
      <dgm:spPr/>
      <dgm:t>
        <a:bodyPr/>
        <a:lstStyle/>
        <a:p>
          <a:r>
            <a:rPr lang="en-US"/>
            <a:t>Talk to hardware</a:t>
          </a:r>
        </a:p>
      </dgm:t>
    </dgm:pt>
    <dgm:pt modelId="{E03E18CA-D168-4B3C-A022-B8B713A27B1A}" type="parTrans" cxnId="{77048D96-0618-40EC-ACFC-016CF994B196}">
      <dgm:prSet/>
      <dgm:spPr/>
      <dgm:t>
        <a:bodyPr/>
        <a:lstStyle/>
        <a:p>
          <a:endParaRPr lang="en-US"/>
        </a:p>
      </dgm:t>
    </dgm:pt>
    <dgm:pt modelId="{664FF35D-14AC-4BFA-A6E6-4D53282C34B6}" type="sibTrans" cxnId="{77048D96-0618-40EC-ACFC-016CF994B196}">
      <dgm:prSet/>
      <dgm:spPr/>
      <dgm:t>
        <a:bodyPr/>
        <a:lstStyle/>
        <a:p>
          <a:endParaRPr lang="en-US"/>
        </a:p>
      </dgm:t>
    </dgm:pt>
    <dgm:pt modelId="{AD6F672F-678D-4341-B07A-37998958BD53}">
      <dgm:prSet/>
      <dgm:spPr/>
      <dgm:t>
        <a:bodyPr/>
        <a:lstStyle/>
        <a:p>
          <a:r>
            <a:rPr lang="en-US" dirty="0"/>
            <a:t>Talk to camera</a:t>
          </a:r>
        </a:p>
      </dgm:t>
    </dgm:pt>
    <dgm:pt modelId="{C79E427C-F6A6-4946-A0A1-2451B03C6F8D}" type="parTrans" cxnId="{36CE8248-C74E-472C-9C6D-7CF76D7D49A8}">
      <dgm:prSet/>
      <dgm:spPr/>
    </dgm:pt>
    <dgm:pt modelId="{A3C27D03-5DF3-4B63-83AF-3F85EFB1F198}" type="sibTrans" cxnId="{36CE8248-C74E-472C-9C6D-7CF76D7D49A8}">
      <dgm:prSet/>
      <dgm:spPr/>
    </dgm:pt>
    <dgm:pt modelId="{5700DED3-7668-4E92-A3BB-9FCCDF5B44A7}" type="pres">
      <dgm:prSet presAssocID="{617DC7F3-E712-42A2-8FCC-532DB3B3AAFE}" presName="Name0" presStyleCnt="0">
        <dgm:presLayoutVars>
          <dgm:animLvl val="lvl"/>
          <dgm:resizeHandles val="exact"/>
        </dgm:presLayoutVars>
      </dgm:prSet>
      <dgm:spPr/>
    </dgm:pt>
    <dgm:pt modelId="{7D96B230-D3C3-4542-9FD5-57B60C09E053}" type="pres">
      <dgm:prSet presAssocID="{75BB5F50-853E-40C9-B879-850B84C9A236}" presName="compositeNode" presStyleCnt="0">
        <dgm:presLayoutVars>
          <dgm:bulletEnabled val="1"/>
        </dgm:presLayoutVars>
      </dgm:prSet>
      <dgm:spPr/>
    </dgm:pt>
    <dgm:pt modelId="{FC510B1E-4055-4B68-9494-90E92E58F163}" type="pres">
      <dgm:prSet presAssocID="{75BB5F50-853E-40C9-B879-850B84C9A236}" presName="bgRect" presStyleLbl="alignNode1" presStyleIdx="0" presStyleCnt="2"/>
      <dgm:spPr/>
    </dgm:pt>
    <dgm:pt modelId="{0BB3DFC3-12B5-4B8D-9695-07624702F155}" type="pres">
      <dgm:prSet presAssocID="{3DCCA3C3-0B37-42E3-A421-B317A722D03B}" presName="sibTransNodeRect" presStyleLbl="alignNode1" presStyleIdx="0" presStyleCnt="2">
        <dgm:presLayoutVars>
          <dgm:chMax val="0"/>
          <dgm:bulletEnabled val="1"/>
        </dgm:presLayoutVars>
      </dgm:prSet>
      <dgm:spPr/>
    </dgm:pt>
    <dgm:pt modelId="{BAD389FE-BFCC-4F28-BB81-82CFCCBA6AB2}" type="pres">
      <dgm:prSet presAssocID="{75BB5F50-853E-40C9-B879-850B84C9A236}" presName="nodeRect" presStyleLbl="alignNode1" presStyleIdx="0" presStyleCnt="2">
        <dgm:presLayoutVars>
          <dgm:bulletEnabled val="1"/>
        </dgm:presLayoutVars>
      </dgm:prSet>
      <dgm:spPr/>
    </dgm:pt>
    <dgm:pt modelId="{341D010F-F513-438C-B67C-A88C0CE90B86}" type="pres">
      <dgm:prSet presAssocID="{3DCCA3C3-0B37-42E3-A421-B317A722D03B}" presName="sibTrans" presStyleCnt="0"/>
      <dgm:spPr/>
    </dgm:pt>
    <dgm:pt modelId="{E039D19B-8FC4-4B3B-8B54-1B1C2C81DE04}" type="pres">
      <dgm:prSet presAssocID="{A686666A-45BD-4D47-9DB7-7A9B46F372C9}" presName="compositeNode" presStyleCnt="0">
        <dgm:presLayoutVars>
          <dgm:bulletEnabled val="1"/>
        </dgm:presLayoutVars>
      </dgm:prSet>
      <dgm:spPr/>
    </dgm:pt>
    <dgm:pt modelId="{B5E30CA5-D78A-45F2-A89E-BCA854582243}" type="pres">
      <dgm:prSet presAssocID="{A686666A-45BD-4D47-9DB7-7A9B46F372C9}" presName="bgRect" presStyleLbl="alignNode1" presStyleIdx="1" presStyleCnt="2"/>
      <dgm:spPr/>
    </dgm:pt>
    <dgm:pt modelId="{F4259302-75DA-444C-B9E4-E1DBFC8B199B}" type="pres">
      <dgm:prSet presAssocID="{742A83BB-1831-4432-BDE8-51665202F3B4}" presName="sibTransNodeRect" presStyleLbl="alignNode1" presStyleIdx="1" presStyleCnt="2">
        <dgm:presLayoutVars>
          <dgm:chMax val="0"/>
          <dgm:bulletEnabled val="1"/>
        </dgm:presLayoutVars>
      </dgm:prSet>
      <dgm:spPr/>
    </dgm:pt>
    <dgm:pt modelId="{712BF58D-3794-4710-A65A-258A40DE7CE6}" type="pres">
      <dgm:prSet presAssocID="{A686666A-45BD-4D47-9DB7-7A9B46F372C9}" presName="nodeRect" presStyleLbl="alignNode1" presStyleIdx="1" presStyleCnt="2">
        <dgm:presLayoutVars>
          <dgm:bulletEnabled val="1"/>
        </dgm:presLayoutVars>
      </dgm:prSet>
      <dgm:spPr/>
    </dgm:pt>
  </dgm:ptLst>
  <dgm:cxnLst>
    <dgm:cxn modelId="{580D6319-2E3B-466F-B794-D0BB6386CFF1}" srcId="{A686666A-45BD-4D47-9DB7-7A9B46F372C9}" destId="{BB2A60F5-910E-451D-A7DF-FF875F8BCB66}" srcOrd="1" destOrd="0" parTransId="{BFB8646A-58E0-49FA-9F61-C85BF2CCDC9E}" sibTransId="{A938934B-52D8-4F09-9FCC-0E75672D84CF}"/>
    <dgm:cxn modelId="{D588992F-2F64-408B-9AF1-24B5715785F5}" type="presOf" srcId="{BB2A60F5-910E-451D-A7DF-FF875F8BCB66}" destId="{712BF58D-3794-4710-A65A-258A40DE7CE6}" srcOrd="0" destOrd="2" presId="urn:microsoft.com/office/officeart/2016/7/layout/LinearBlockProcessNumbered"/>
    <dgm:cxn modelId="{820A5331-1A92-48E8-A8FB-5D022A97F65E}" type="presOf" srcId="{742A83BB-1831-4432-BDE8-51665202F3B4}" destId="{F4259302-75DA-444C-B9E4-E1DBFC8B199B}" srcOrd="0" destOrd="0" presId="urn:microsoft.com/office/officeart/2016/7/layout/LinearBlockProcessNumbered"/>
    <dgm:cxn modelId="{3E19663E-BF11-48FC-8FB7-FF432F1EED3C}" type="presOf" srcId="{5F181890-F688-45B7-B5B8-869792CC2C96}" destId="{712BF58D-3794-4710-A65A-258A40DE7CE6}" srcOrd="0" destOrd="1" presId="urn:microsoft.com/office/officeart/2016/7/layout/LinearBlockProcessNumbered"/>
    <dgm:cxn modelId="{E17DC33E-939B-4D91-9191-9DC530A5BE41}" srcId="{75BB5F50-853E-40C9-B879-850B84C9A236}" destId="{410C288A-6C7B-4BC4-A2BA-81C97A347EF0}" srcOrd="1" destOrd="0" parTransId="{D37BF33C-5C5A-4A84-975D-EC9BDCA4DC21}" sibTransId="{06E38D1C-DF8B-4BAD-8DDE-C0D73F7622FC}"/>
    <dgm:cxn modelId="{3936A147-050E-4968-BBBF-4048ED221F0C}" type="presOf" srcId="{617DC7F3-E712-42A2-8FCC-532DB3B3AAFE}" destId="{5700DED3-7668-4E92-A3BB-9FCCDF5B44A7}" srcOrd="0" destOrd="0" presId="urn:microsoft.com/office/officeart/2016/7/layout/LinearBlockProcessNumbered"/>
    <dgm:cxn modelId="{36CE8248-C74E-472C-9C6D-7CF76D7D49A8}" srcId="{75BB5F50-853E-40C9-B879-850B84C9A236}" destId="{AD6F672F-678D-4341-B07A-37998958BD53}" srcOrd="0" destOrd="0" parTransId="{C79E427C-F6A6-4946-A0A1-2451B03C6F8D}" sibTransId="{A3C27D03-5DF3-4B63-83AF-3F85EFB1F198}"/>
    <dgm:cxn modelId="{BACD6578-D565-4391-87DB-25C274D7399C}" type="presOf" srcId="{A686666A-45BD-4D47-9DB7-7A9B46F372C9}" destId="{712BF58D-3794-4710-A65A-258A40DE7CE6}" srcOrd="1" destOrd="0" presId="urn:microsoft.com/office/officeart/2016/7/layout/LinearBlockProcessNumbered"/>
    <dgm:cxn modelId="{8C255080-AD1C-437D-8D5D-BF4531CE600B}" srcId="{617DC7F3-E712-42A2-8FCC-532DB3B3AAFE}" destId="{A686666A-45BD-4D47-9DB7-7A9B46F372C9}" srcOrd="1" destOrd="0" parTransId="{97D0BB28-4BD1-4731-B1AB-5699B466952C}" sibTransId="{742A83BB-1831-4432-BDE8-51665202F3B4}"/>
    <dgm:cxn modelId="{A054598E-CDD4-4B32-BBB3-4173BC749030}" srcId="{617DC7F3-E712-42A2-8FCC-532DB3B3AAFE}" destId="{75BB5F50-853E-40C9-B879-850B84C9A236}" srcOrd="0" destOrd="0" parTransId="{D003EE33-F40E-4A0F-B342-930993F9CAFF}" sibTransId="{3DCCA3C3-0B37-42E3-A421-B317A722D03B}"/>
    <dgm:cxn modelId="{24B38895-85A7-4B04-A285-793034B533CF}" type="presOf" srcId="{A686666A-45BD-4D47-9DB7-7A9B46F372C9}" destId="{B5E30CA5-D78A-45F2-A89E-BCA854582243}" srcOrd="0" destOrd="0" presId="urn:microsoft.com/office/officeart/2016/7/layout/LinearBlockProcessNumbered"/>
    <dgm:cxn modelId="{77048D96-0618-40EC-ACFC-016CF994B196}" srcId="{A686666A-45BD-4D47-9DB7-7A9B46F372C9}" destId="{4AB5C8D0-CE44-42F7-B564-E7E878CA0F07}" srcOrd="2" destOrd="0" parTransId="{E03E18CA-D168-4B3C-A022-B8B713A27B1A}" sibTransId="{664FF35D-14AC-4BFA-A6E6-4D53282C34B6}"/>
    <dgm:cxn modelId="{271A5D97-3A86-4B95-9D92-6BE4F9CB1126}" type="presOf" srcId="{410C288A-6C7B-4BC4-A2BA-81C97A347EF0}" destId="{BAD389FE-BFCC-4F28-BB81-82CFCCBA6AB2}" srcOrd="0" destOrd="2" presId="urn:microsoft.com/office/officeart/2016/7/layout/LinearBlockProcessNumbered"/>
    <dgm:cxn modelId="{156788B2-C785-48C0-B31D-DFF0BBEEE64E}" type="presOf" srcId="{4AB5C8D0-CE44-42F7-B564-E7E878CA0F07}" destId="{712BF58D-3794-4710-A65A-258A40DE7CE6}" srcOrd="0" destOrd="3" presId="urn:microsoft.com/office/officeart/2016/7/layout/LinearBlockProcessNumbered"/>
    <dgm:cxn modelId="{3D18C0BB-8E30-4E65-A2E2-A423315AD214}" type="presOf" srcId="{75BB5F50-853E-40C9-B879-850B84C9A236}" destId="{FC510B1E-4055-4B68-9494-90E92E58F163}" srcOrd="0" destOrd="0" presId="urn:microsoft.com/office/officeart/2016/7/layout/LinearBlockProcessNumbered"/>
    <dgm:cxn modelId="{530899D6-4994-435E-B019-BECBF989F163}" type="presOf" srcId="{3DCCA3C3-0B37-42E3-A421-B317A722D03B}" destId="{0BB3DFC3-12B5-4B8D-9695-07624702F155}" srcOrd="0" destOrd="0" presId="urn:microsoft.com/office/officeart/2016/7/layout/LinearBlockProcessNumbered"/>
    <dgm:cxn modelId="{EFCD38E9-B2D0-4020-9DFB-811539DD8A8E}" type="presOf" srcId="{AD6F672F-678D-4341-B07A-37998958BD53}" destId="{BAD389FE-BFCC-4F28-BB81-82CFCCBA6AB2}" srcOrd="0" destOrd="1" presId="urn:microsoft.com/office/officeart/2016/7/layout/LinearBlockProcessNumbered"/>
    <dgm:cxn modelId="{B8DEC3F8-863A-4FDD-B27A-8219B80AB686}" srcId="{A686666A-45BD-4D47-9DB7-7A9B46F372C9}" destId="{5F181890-F688-45B7-B5B8-869792CC2C96}" srcOrd="0" destOrd="0" parTransId="{991A4EC0-10DA-4ED5-A986-BF5C48BF254F}" sibTransId="{3527DE0F-7F21-4847-BEAF-8F99F54AD863}"/>
    <dgm:cxn modelId="{2516D5F9-39B7-427F-9381-3976818B7CD5}" type="presOf" srcId="{75BB5F50-853E-40C9-B879-850B84C9A236}" destId="{BAD389FE-BFCC-4F28-BB81-82CFCCBA6AB2}" srcOrd="1" destOrd="0" presId="urn:microsoft.com/office/officeart/2016/7/layout/LinearBlockProcessNumbered"/>
    <dgm:cxn modelId="{FA78122C-567B-40BF-B6FF-1FB792F45BBD}" type="presParOf" srcId="{5700DED3-7668-4E92-A3BB-9FCCDF5B44A7}" destId="{7D96B230-D3C3-4542-9FD5-57B60C09E053}" srcOrd="0" destOrd="0" presId="urn:microsoft.com/office/officeart/2016/7/layout/LinearBlockProcessNumbered"/>
    <dgm:cxn modelId="{ED7F695F-9C10-4AFE-861F-2A7286BF9316}" type="presParOf" srcId="{7D96B230-D3C3-4542-9FD5-57B60C09E053}" destId="{FC510B1E-4055-4B68-9494-90E92E58F163}" srcOrd="0" destOrd="0" presId="urn:microsoft.com/office/officeart/2016/7/layout/LinearBlockProcessNumbered"/>
    <dgm:cxn modelId="{702B7DAC-47AC-4A9C-AF44-FC7B1C20010E}" type="presParOf" srcId="{7D96B230-D3C3-4542-9FD5-57B60C09E053}" destId="{0BB3DFC3-12B5-4B8D-9695-07624702F155}" srcOrd="1" destOrd="0" presId="urn:microsoft.com/office/officeart/2016/7/layout/LinearBlockProcessNumbered"/>
    <dgm:cxn modelId="{6FD108EF-2ED0-4684-875B-F1AAB7A43061}" type="presParOf" srcId="{7D96B230-D3C3-4542-9FD5-57B60C09E053}" destId="{BAD389FE-BFCC-4F28-BB81-82CFCCBA6AB2}" srcOrd="2" destOrd="0" presId="urn:microsoft.com/office/officeart/2016/7/layout/LinearBlockProcessNumbered"/>
    <dgm:cxn modelId="{03D30143-A246-44F1-BC54-6A0CB6B2DAA3}" type="presParOf" srcId="{5700DED3-7668-4E92-A3BB-9FCCDF5B44A7}" destId="{341D010F-F513-438C-B67C-A88C0CE90B86}" srcOrd="1" destOrd="0" presId="urn:microsoft.com/office/officeart/2016/7/layout/LinearBlockProcessNumbered"/>
    <dgm:cxn modelId="{1E7BED2B-3D43-4531-846F-4E88B7826A74}" type="presParOf" srcId="{5700DED3-7668-4E92-A3BB-9FCCDF5B44A7}" destId="{E039D19B-8FC4-4B3B-8B54-1B1C2C81DE04}" srcOrd="2" destOrd="0" presId="urn:microsoft.com/office/officeart/2016/7/layout/LinearBlockProcessNumbered"/>
    <dgm:cxn modelId="{8EF839EE-FDB2-4C08-AFCF-AAD71C6B22BB}" type="presParOf" srcId="{E039D19B-8FC4-4B3B-8B54-1B1C2C81DE04}" destId="{B5E30CA5-D78A-45F2-A89E-BCA854582243}" srcOrd="0" destOrd="0" presId="urn:microsoft.com/office/officeart/2016/7/layout/LinearBlockProcessNumbered"/>
    <dgm:cxn modelId="{1B9B878F-D3B4-4A92-B55F-4C088C0524B8}" type="presParOf" srcId="{E039D19B-8FC4-4B3B-8B54-1B1C2C81DE04}" destId="{F4259302-75DA-444C-B9E4-E1DBFC8B199B}" srcOrd="1" destOrd="0" presId="urn:microsoft.com/office/officeart/2016/7/layout/LinearBlockProcessNumbered"/>
    <dgm:cxn modelId="{E3443530-3D3C-4693-BD19-842AA27E4457}" type="presParOf" srcId="{E039D19B-8FC4-4B3B-8B54-1B1C2C81DE04}" destId="{712BF58D-3794-4710-A65A-258A40DE7CE6}"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65EEA7-120E-4AB6-A339-4F1D74DCDB3E}">
      <dsp:nvSpPr>
        <dsp:cNvPr id="0" name=""/>
        <dsp:cNvSpPr/>
      </dsp:nvSpPr>
      <dsp:spPr>
        <a:xfrm>
          <a:off x="351052" y="605785"/>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C36F09-0453-4F29-8013-23ABF414BD71}">
      <dsp:nvSpPr>
        <dsp:cNvPr id="0" name=""/>
        <dsp:cNvSpPr/>
      </dsp:nvSpPr>
      <dsp:spPr>
        <a:xfrm>
          <a:off x="585052" y="839785"/>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45CCF2-FD32-4C73-A372-2B693C03F2BF}">
      <dsp:nvSpPr>
        <dsp:cNvPr id="0" name=""/>
        <dsp:cNvSpPr/>
      </dsp:nvSpPr>
      <dsp:spPr>
        <a:xfrm>
          <a:off x="52" y="204578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Low latency remote control</a:t>
          </a:r>
        </a:p>
      </dsp:txBody>
      <dsp:txXfrm>
        <a:off x="52" y="2045785"/>
        <a:ext cx="1800000" cy="720000"/>
      </dsp:txXfrm>
    </dsp:sp>
    <dsp:sp modelId="{5B967C07-4CEA-46B1-99A0-3D88861AEF34}">
      <dsp:nvSpPr>
        <dsp:cNvPr id="0" name=""/>
        <dsp:cNvSpPr/>
      </dsp:nvSpPr>
      <dsp:spPr>
        <a:xfrm>
          <a:off x="2466053" y="605785"/>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F014F0-CC78-4174-BFBC-2892F4D28306}">
      <dsp:nvSpPr>
        <dsp:cNvPr id="0" name=""/>
        <dsp:cNvSpPr/>
      </dsp:nvSpPr>
      <dsp:spPr>
        <a:xfrm>
          <a:off x="2700053" y="839785"/>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326205-BEDB-4EB5-9D05-9848D941140B}">
      <dsp:nvSpPr>
        <dsp:cNvPr id="0" name=""/>
        <dsp:cNvSpPr/>
      </dsp:nvSpPr>
      <dsp:spPr>
        <a:xfrm>
          <a:off x="2115053" y="204578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Real time video feed</a:t>
          </a:r>
        </a:p>
      </dsp:txBody>
      <dsp:txXfrm>
        <a:off x="2115053" y="2045785"/>
        <a:ext cx="1800000" cy="720000"/>
      </dsp:txXfrm>
    </dsp:sp>
    <dsp:sp modelId="{A03FE25A-42C7-48CE-A2DA-1B6E05E4C953}">
      <dsp:nvSpPr>
        <dsp:cNvPr id="0" name=""/>
        <dsp:cNvSpPr/>
      </dsp:nvSpPr>
      <dsp:spPr>
        <a:xfrm>
          <a:off x="4581053" y="605785"/>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CE698C-3D02-49E5-928E-BC4A94057462}">
      <dsp:nvSpPr>
        <dsp:cNvPr id="0" name=""/>
        <dsp:cNvSpPr/>
      </dsp:nvSpPr>
      <dsp:spPr>
        <a:xfrm>
          <a:off x="4815053" y="839785"/>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9723BD-FBB9-4865-9E90-CE64F0C11E0B}">
      <dsp:nvSpPr>
        <dsp:cNvPr id="0" name=""/>
        <dsp:cNvSpPr/>
      </dsp:nvSpPr>
      <dsp:spPr>
        <a:xfrm>
          <a:off x="4230053" y="204578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Operable by human and AI</a:t>
          </a:r>
        </a:p>
      </dsp:txBody>
      <dsp:txXfrm>
        <a:off x="4230053" y="2045785"/>
        <a:ext cx="1800000" cy="720000"/>
      </dsp:txXfrm>
    </dsp:sp>
    <dsp:sp modelId="{CF93BA72-C744-4621-9C53-BDD8CA3FAFC6}">
      <dsp:nvSpPr>
        <dsp:cNvPr id="0" name=""/>
        <dsp:cNvSpPr/>
      </dsp:nvSpPr>
      <dsp:spPr>
        <a:xfrm>
          <a:off x="6696053" y="605785"/>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406DA3-3F63-43BA-BA94-E6AC91CB4CA6}">
      <dsp:nvSpPr>
        <dsp:cNvPr id="0" name=""/>
        <dsp:cNvSpPr/>
      </dsp:nvSpPr>
      <dsp:spPr>
        <a:xfrm>
          <a:off x="6930053" y="839785"/>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5ADE5B-DD96-48EA-87B4-34C8C5FB1044}">
      <dsp:nvSpPr>
        <dsp:cNvPr id="0" name=""/>
        <dsp:cNvSpPr/>
      </dsp:nvSpPr>
      <dsp:spPr>
        <a:xfrm>
          <a:off x="6345053" y="204578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Low power consumption</a:t>
          </a:r>
        </a:p>
      </dsp:txBody>
      <dsp:txXfrm>
        <a:off x="6345053" y="2045785"/>
        <a:ext cx="1800000" cy="720000"/>
      </dsp:txXfrm>
    </dsp:sp>
    <dsp:sp modelId="{AD7AA6E8-1964-4B93-8BA6-B66FC90E56F4}">
      <dsp:nvSpPr>
        <dsp:cNvPr id="0" name=""/>
        <dsp:cNvSpPr/>
      </dsp:nvSpPr>
      <dsp:spPr>
        <a:xfrm>
          <a:off x="8811053" y="605785"/>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E4BE1E-A54A-473A-B589-B4A67AEAF9FB}">
      <dsp:nvSpPr>
        <dsp:cNvPr id="0" name=""/>
        <dsp:cNvSpPr/>
      </dsp:nvSpPr>
      <dsp:spPr>
        <a:xfrm>
          <a:off x="9045053" y="839785"/>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0B522F-5E53-4E00-B1DD-7EA734C94361}">
      <dsp:nvSpPr>
        <dsp:cNvPr id="0" name=""/>
        <dsp:cNvSpPr/>
      </dsp:nvSpPr>
      <dsp:spPr>
        <a:xfrm>
          <a:off x="8460053" y="204578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Analog and smooth gait control</a:t>
          </a:r>
        </a:p>
      </dsp:txBody>
      <dsp:txXfrm>
        <a:off x="8460053" y="2045785"/>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A4FD6E-5797-44A2-9AA4-453832E80AF4}">
      <dsp:nvSpPr>
        <dsp:cNvPr id="0" name=""/>
        <dsp:cNvSpPr/>
      </dsp:nvSpPr>
      <dsp:spPr>
        <a:xfrm>
          <a:off x="4713943" y="1928718"/>
          <a:ext cx="1053513" cy="91440"/>
        </a:xfrm>
        <a:custGeom>
          <a:avLst/>
          <a:gdLst/>
          <a:ahLst/>
          <a:cxnLst/>
          <a:rect l="0" t="0" r="0" b="0"/>
          <a:pathLst>
            <a:path>
              <a:moveTo>
                <a:pt x="0" y="45720"/>
              </a:moveTo>
              <a:lnTo>
                <a:pt x="1053513"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13597" y="1969017"/>
        <a:ext cx="54205" cy="10841"/>
      </dsp:txXfrm>
    </dsp:sp>
    <dsp:sp modelId="{0D75A47A-1AFD-45C0-A3C6-CBA2D8CA6B4A}">
      <dsp:nvSpPr>
        <dsp:cNvPr id="0" name=""/>
        <dsp:cNvSpPr/>
      </dsp:nvSpPr>
      <dsp:spPr>
        <a:xfrm>
          <a:off x="2207" y="560377"/>
          <a:ext cx="4713535" cy="282812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0967" tIns="242441" rIns="230967" bIns="242441" numCol="1" spcCol="1270" anchor="ctr" anchorCtr="0">
          <a:noAutofit/>
        </a:bodyPr>
        <a:lstStyle/>
        <a:p>
          <a:pPr marL="0" lvl="0" indent="0" algn="ctr" defTabSz="933450">
            <a:lnSpc>
              <a:spcPct val="90000"/>
            </a:lnSpc>
            <a:spcBef>
              <a:spcPct val="0"/>
            </a:spcBef>
            <a:spcAft>
              <a:spcPct val="35000"/>
            </a:spcAft>
            <a:buNone/>
          </a:pPr>
          <a:r>
            <a:rPr lang="en-US" sz="2100" kern="1200"/>
            <a:t>Initial choice – ROS – cannot be run on Raspberry Pi 0</a:t>
          </a:r>
        </a:p>
      </dsp:txBody>
      <dsp:txXfrm>
        <a:off x="2207" y="560377"/>
        <a:ext cx="4713535" cy="2828121"/>
      </dsp:txXfrm>
    </dsp:sp>
    <dsp:sp modelId="{7644EC4F-8F18-4A2E-B437-04BF16994B00}">
      <dsp:nvSpPr>
        <dsp:cNvPr id="0" name=""/>
        <dsp:cNvSpPr/>
      </dsp:nvSpPr>
      <dsp:spPr>
        <a:xfrm>
          <a:off x="5799856" y="560377"/>
          <a:ext cx="4713535" cy="2828121"/>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0967" tIns="242441" rIns="230967" bIns="242441" numCol="1" spcCol="1270" anchor="t" anchorCtr="0">
          <a:noAutofit/>
        </a:bodyPr>
        <a:lstStyle/>
        <a:p>
          <a:pPr marL="0" lvl="0" indent="0" algn="l" defTabSz="933450">
            <a:lnSpc>
              <a:spcPct val="90000"/>
            </a:lnSpc>
            <a:spcBef>
              <a:spcPct val="0"/>
            </a:spcBef>
            <a:spcAft>
              <a:spcPct val="35000"/>
            </a:spcAft>
            <a:buNone/>
          </a:pPr>
          <a:r>
            <a:rPr lang="en-US" sz="2100" kern="1200"/>
            <a:t>Requirements</a:t>
          </a:r>
        </a:p>
        <a:p>
          <a:pPr marL="171450" lvl="1" indent="-171450" algn="l" defTabSz="711200">
            <a:lnSpc>
              <a:spcPct val="90000"/>
            </a:lnSpc>
            <a:spcBef>
              <a:spcPct val="0"/>
            </a:spcBef>
            <a:spcAft>
              <a:spcPct val="15000"/>
            </a:spcAft>
            <a:buChar char="•"/>
          </a:pPr>
          <a:r>
            <a:rPr lang="en-US" sz="1600" kern="1200"/>
            <a:t>Displaying video feed in real time</a:t>
          </a:r>
        </a:p>
        <a:p>
          <a:pPr marL="171450" lvl="1" indent="-171450" algn="l" defTabSz="711200">
            <a:lnSpc>
              <a:spcPct val="90000"/>
            </a:lnSpc>
            <a:spcBef>
              <a:spcPct val="0"/>
            </a:spcBef>
            <a:spcAft>
              <a:spcPct val="15000"/>
            </a:spcAft>
            <a:buChar char="•"/>
          </a:pPr>
          <a:r>
            <a:rPr lang="en-US" sz="1600" kern="1200" dirty="0"/>
            <a:t>Controlling remotely with low turnaround (atomic tasks)</a:t>
          </a:r>
        </a:p>
        <a:p>
          <a:pPr marL="171450" lvl="1" indent="-171450" algn="l" defTabSz="711200">
            <a:lnSpc>
              <a:spcPct val="90000"/>
            </a:lnSpc>
            <a:spcBef>
              <a:spcPct val="0"/>
            </a:spcBef>
            <a:spcAft>
              <a:spcPct val="15000"/>
            </a:spcAft>
            <a:buChar char="•"/>
          </a:pPr>
          <a:r>
            <a:rPr lang="en-US" sz="1600" kern="1200"/>
            <a:t>API that can be accessed by human based and software (AI) based controllers</a:t>
          </a:r>
        </a:p>
        <a:p>
          <a:pPr marL="171450" lvl="1" indent="-171450" algn="l" defTabSz="711200">
            <a:lnSpc>
              <a:spcPct val="90000"/>
            </a:lnSpc>
            <a:spcBef>
              <a:spcPct val="0"/>
            </a:spcBef>
            <a:spcAft>
              <a:spcPct val="15000"/>
            </a:spcAft>
            <a:buChar char="•"/>
          </a:pPr>
          <a:r>
            <a:rPr lang="en-US" sz="1600" kern="1200"/>
            <a:t>Wireless communication</a:t>
          </a:r>
        </a:p>
        <a:p>
          <a:pPr marL="171450" lvl="1" indent="-171450" algn="l" defTabSz="711200">
            <a:lnSpc>
              <a:spcPct val="90000"/>
            </a:lnSpc>
            <a:spcBef>
              <a:spcPct val="0"/>
            </a:spcBef>
            <a:spcAft>
              <a:spcPct val="15000"/>
            </a:spcAft>
            <a:buChar char="•"/>
          </a:pPr>
          <a:r>
            <a:rPr lang="en-US" sz="1600" kern="1200"/>
            <a:t>Running videostream and command interpreter in parallel</a:t>
          </a:r>
        </a:p>
      </dsp:txBody>
      <dsp:txXfrm>
        <a:off x="5799856" y="560377"/>
        <a:ext cx="4713535" cy="28281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10B1E-4055-4B68-9494-90E92E58F163}">
      <dsp:nvSpPr>
        <dsp:cNvPr id="0" name=""/>
        <dsp:cNvSpPr/>
      </dsp:nvSpPr>
      <dsp:spPr>
        <a:xfrm>
          <a:off x="3286" y="0"/>
          <a:ext cx="5052417" cy="41608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9067" tIns="0" rIns="499067" bIns="330200" numCol="1" spcCol="1270" anchor="t" anchorCtr="0">
          <a:noAutofit/>
        </a:bodyPr>
        <a:lstStyle/>
        <a:p>
          <a:pPr marL="0" lvl="0" indent="0" algn="l" defTabSz="1155700">
            <a:lnSpc>
              <a:spcPct val="90000"/>
            </a:lnSpc>
            <a:spcBef>
              <a:spcPct val="0"/>
            </a:spcBef>
            <a:spcAft>
              <a:spcPct val="35000"/>
            </a:spcAft>
            <a:buNone/>
          </a:pPr>
          <a:r>
            <a:rPr lang="en-US" sz="2600" kern="1200"/>
            <a:t>Video stream</a:t>
          </a:r>
        </a:p>
        <a:p>
          <a:pPr marL="228600" lvl="1" indent="-228600" algn="l" defTabSz="889000">
            <a:lnSpc>
              <a:spcPct val="90000"/>
            </a:lnSpc>
            <a:spcBef>
              <a:spcPct val="0"/>
            </a:spcBef>
            <a:spcAft>
              <a:spcPct val="15000"/>
            </a:spcAft>
            <a:buChar char="•"/>
          </a:pPr>
          <a:r>
            <a:rPr lang="en-US" sz="2000" kern="1200" dirty="0"/>
            <a:t>Talk to camera</a:t>
          </a:r>
        </a:p>
        <a:p>
          <a:pPr marL="228600" lvl="1" indent="-228600" algn="l" defTabSz="889000">
            <a:lnSpc>
              <a:spcPct val="90000"/>
            </a:lnSpc>
            <a:spcBef>
              <a:spcPct val="0"/>
            </a:spcBef>
            <a:spcAft>
              <a:spcPct val="15000"/>
            </a:spcAft>
            <a:buChar char="•"/>
          </a:pPr>
          <a:r>
            <a:rPr lang="en-US" sz="2000" kern="1200" dirty="0"/>
            <a:t>Serve frames on request</a:t>
          </a:r>
        </a:p>
      </dsp:txBody>
      <dsp:txXfrm>
        <a:off x="3286" y="1664334"/>
        <a:ext cx="5052417" cy="2496502"/>
      </dsp:txXfrm>
    </dsp:sp>
    <dsp:sp modelId="{0BB3DFC3-12B5-4B8D-9695-07624702F155}">
      <dsp:nvSpPr>
        <dsp:cNvPr id="0" name=""/>
        <dsp:cNvSpPr/>
      </dsp:nvSpPr>
      <dsp:spPr>
        <a:xfrm>
          <a:off x="3286" y="0"/>
          <a:ext cx="5052417" cy="166433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499067" tIns="165100" rIns="499067"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3286" y="0"/>
        <a:ext cx="5052417" cy="1664334"/>
      </dsp:txXfrm>
    </dsp:sp>
    <dsp:sp modelId="{B5E30CA5-D78A-45F2-A89E-BCA854582243}">
      <dsp:nvSpPr>
        <dsp:cNvPr id="0" name=""/>
        <dsp:cNvSpPr/>
      </dsp:nvSpPr>
      <dsp:spPr>
        <a:xfrm>
          <a:off x="5459896" y="0"/>
          <a:ext cx="5052417" cy="41608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9067" tIns="0" rIns="499067" bIns="330200" numCol="1" spcCol="1270" anchor="t" anchorCtr="0">
          <a:noAutofit/>
        </a:bodyPr>
        <a:lstStyle/>
        <a:p>
          <a:pPr marL="0" lvl="0" indent="0" algn="l" defTabSz="1155700">
            <a:lnSpc>
              <a:spcPct val="90000"/>
            </a:lnSpc>
            <a:spcBef>
              <a:spcPct val="0"/>
            </a:spcBef>
            <a:spcAft>
              <a:spcPct val="35000"/>
            </a:spcAft>
            <a:buNone/>
          </a:pPr>
          <a:r>
            <a:rPr lang="en-US" sz="2600" kern="1200"/>
            <a:t>Command Engine</a:t>
          </a:r>
        </a:p>
        <a:p>
          <a:pPr marL="228600" lvl="1" indent="-228600" algn="l" defTabSz="889000">
            <a:lnSpc>
              <a:spcPct val="90000"/>
            </a:lnSpc>
            <a:spcBef>
              <a:spcPct val="0"/>
            </a:spcBef>
            <a:spcAft>
              <a:spcPct val="15000"/>
            </a:spcAft>
            <a:buChar char="•"/>
          </a:pPr>
          <a:r>
            <a:rPr lang="en-US" sz="2000" kern="1200"/>
            <a:t>Receive and Execute commands</a:t>
          </a:r>
        </a:p>
        <a:p>
          <a:pPr marL="228600" lvl="1" indent="-228600" algn="l" defTabSz="889000">
            <a:lnSpc>
              <a:spcPct val="90000"/>
            </a:lnSpc>
            <a:spcBef>
              <a:spcPct val="0"/>
            </a:spcBef>
            <a:spcAft>
              <a:spcPct val="15000"/>
            </a:spcAft>
            <a:buChar char="•"/>
          </a:pPr>
          <a:r>
            <a:rPr lang="en-US" sz="2000" kern="1200"/>
            <a:t>Control Gait</a:t>
          </a:r>
        </a:p>
        <a:p>
          <a:pPr marL="228600" lvl="1" indent="-228600" algn="l" defTabSz="889000">
            <a:lnSpc>
              <a:spcPct val="90000"/>
            </a:lnSpc>
            <a:spcBef>
              <a:spcPct val="0"/>
            </a:spcBef>
            <a:spcAft>
              <a:spcPct val="15000"/>
            </a:spcAft>
            <a:buChar char="•"/>
          </a:pPr>
          <a:r>
            <a:rPr lang="en-US" sz="2000" kern="1200"/>
            <a:t>Talk to hardware</a:t>
          </a:r>
        </a:p>
      </dsp:txBody>
      <dsp:txXfrm>
        <a:off x="5459896" y="1664334"/>
        <a:ext cx="5052417" cy="2496502"/>
      </dsp:txXfrm>
    </dsp:sp>
    <dsp:sp modelId="{F4259302-75DA-444C-B9E4-E1DBFC8B199B}">
      <dsp:nvSpPr>
        <dsp:cNvPr id="0" name=""/>
        <dsp:cNvSpPr/>
      </dsp:nvSpPr>
      <dsp:spPr>
        <a:xfrm>
          <a:off x="5459896" y="0"/>
          <a:ext cx="5052417" cy="166433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499067" tIns="165100" rIns="499067"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5459896" y="0"/>
        <a:ext cx="5052417" cy="1664334"/>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BA5955-77C3-48EC-BF3A-BDC17405987A}" type="datetimeFigureOut">
              <a:rPr lang="en-IN" smtClean="0"/>
              <a:t>09-08-2023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D18CD5-4E6A-4950-AE92-96F4148718A4}" type="slidenum">
              <a:rPr lang="en-IN" smtClean="0"/>
              <a:t>‹#›</a:t>
            </a:fld>
            <a:endParaRPr lang="en-IN"/>
          </a:p>
        </p:txBody>
      </p:sp>
    </p:spTree>
    <p:extLst>
      <p:ext uri="{BB962C8B-B14F-4D97-AF65-F5344CB8AC3E}">
        <p14:creationId xmlns:p14="http://schemas.microsoft.com/office/powerpoint/2010/main" val="4147121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need for each component</a:t>
            </a:r>
            <a:endParaRPr lang="en-IN" dirty="0"/>
          </a:p>
        </p:txBody>
      </p:sp>
      <p:sp>
        <p:nvSpPr>
          <p:cNvPr id="4" name="Slide Number Placeholder 3"/>
          <p:cNvSpPr>
            <a:spLocks noGrp="1"/>
          </p:cNvSpPr>
          <p:nvPr>
            <p:ph type="sldNum" sz="quarter" idx="5"/>
          </p:nvPr>
        </p:nvSpPr>
        <p:spPr/>
        <p:txBody>
          <a:bodyPr/>
          <a:lstStyle/>
          <a:p>
            <a:fld id="{8CD18CD5-4E6A-4950-AE92-96F4148718A4}" type="slidenum">
              <a:rPr lang="en-IN" smtClean="0"/>
              <a:t>5</a:t>
            </a:fld>
            <a:endParaRPr lang="en-IN"/>
          </a:p>
        </p:txBody>
      </p:sp>
    </p:spTree>
    <p:extLst>
      <p:ext uri="{BB962C8B-B14F-4D97-AF65-F5344CB8AC3E}">
        <p14:creationId xmlns:p14="http://schemas.microsoft.com/office/powerpoint/2010/main" val="2144187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ROS was not viable, the software would need to do not only the mechatronics control but also the communication and process management tasks of ROS.</a:t>
            </a:r>
            <a:endParaRPr lang="en-IN" dirty="0"/>
          </a:p>
        </p:txBody>
      </p:sp>
      <p:sp>
        <p:nvSpPr>
          <p:cNvPr id="4" name="Slide Number Placeholder 3"/>
          <p:cNvSpPr>
            <a:spLocks noGrp="1"/>
          </p:cNvSpPr>
          <p:nvPr>
            <p:ph type="sldNum" sz="quarter" idx="5"/>
          </p:nvPr>
        </p:nvSpPr>
        <p:spPr/>
        <p:txBody>
          <a:bodyPr/>
          <a:lstStyle/>
          <a:p>
            <a:fld id="{8CD18CD5-4E6A-4950-AE92-96F4148718A4}" type="slidenum">
              <a:rPr lang="en-IN" smtClean="0"/>
              <a:t>7</a:t>
            </a:fld>
            <a:endParaRPr lang="en-IN"/>
          </a:p>
        </p:txBody>
      </p:sp>
    </p:spTree>
    <p:extLst>
      <p:ext uri="{BB962C8B-B14F-4D97-AF65-F5344CB8AC3E}">
        <p14:creationId xmlns:p14="http://schemas.microsoft.com/office/powerpoint/2010/main" val="3159401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gait control led the design choices for the classes more than software engineering principles, which is why UML diagrams for classes have not been included.</a:t>
            </a:r>
            <a:endParaRPr lang="en-IN" dirty="0"/>
          </a:p>
        </p:txBody>
      </p:sp>
      <p:sp>
        <p:nvSpPr>
          <p:cNvPr id="4" name="Slide Number Placeholder 3"/>
          <p:cNvSpPr>
            <a:spLocks noGrp="1"/>
          </p:cNvSpPr>
          <p:nvPr>
            <p:ph type="sldNum" sz="quarter" idx="5"/>
          </p:nvPr>
        </p:nvSpPr>
        <p:spPr/>
        <p:txBody>
          <a:bodyPr/>
          <a:lstStyle/>
          <a:p>
            <a:fld id="{8CD18CD5-4E6A-4950-AE92-96F4148718A4}" type="slidenum">
              <a:rPr lang="en-IN" smtClean="0"/>
              <a:t>13</a:t>
            </a:fld>
            <a:endParaRPr lang="en-IN"/>
          </a:p>
        </p:txBody>
      </p:sp>
    </p:spTree>
    <p:extLst>
      <p:ext uri="{BB962C8B-B14F-4D97-AF65-F5344CB8AC3E}">
        <p14:creationId xmlns:p14="http://schemas.microsoft.com/office/powerpoint/2010/main" val="1023274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Previous slides show how computation for gait happens and how the intent is expanded into gait step wise like a pyramid. The design philosophy for the API was developed keeping this abstraction in mind and thus follows the principle of “Express What, not How”, i.e. say what you want the system to do but don’t tell it how to do it. This way, an autonomous system could be plugged in instead of manual control by a human and it would easily be able to guide the robot based on feedback from the video feed.</a:t>
            </a:r>
            <a:endParaRPr lang="en-IN" dirty="0"/>
          </a:p>
        </p:txBody>
      </p:sp>
      <p:sp>
        <p:nvSpPr>
          <p:cNvPr id="4" name="Slide Number Placeholder 3"/>
          <p:cNvSpPr>
            <a:spLocks noGrp="1"/>
          </p:cNvSpPr>
          <p:nvPr>
            <p:ph type="sldNum" sz="quarter" idx="5"/>
          </p:nvPr>
        </p:nvSpPr>
        <p:spPr/>
        <p:txBody>
          <a:bodyPr/>
          <a:lstStyle/>
          <a:p>
            <a:fld id="{8CD18CD5-4E6A-4950-AE92-96F4148718A4}" type="slidenum">
              <a:rPr lang="en-IN" smtClean="0"/>
              <a:t>15</a:t>
            </a:fld>
            <a:endParaRPr lang="en-IN"/>
          </a:p>
        </p:txBody>
      </p:sp>
    </p:spTree>
    <p:extLst>
      <p:ext uri="{BB962C8B-B14F-4D97-AF65-F5344CB8AC3E}">
        <p14:creationId xmlns:p14="http://schemas.microsoft.com/office/powerpoint/2010/main" val="381359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Maintenance here was bringing the robot back to a stable posture instead of leaving its leg hanging in space. Thus, this benefits from both the default behavior and timeout.</a:t>
            </a:r>
            <a:endParaRPr lang="en-IN" dirty="0"/>
          </a:p>
        </p:txBody>
      </p:sp>
      <p:sp>
        <p:nvSpPr>
          <p:cNvPr id="4" name="Slide Number Placeholder 3"/>
          <p:cNvSpPr>
            <a:spLocks noGrp="1"/>
          </p:cNvSpPr>
          <p:nvPr>
            <p:ph type="sldNum" sz="quarter" idx="5"/>
          </p:nvPr>
        </p:nvSpPr>
        <p:spPr/>
        <p:txBody>
          <a:bodyPr/>
          <a:lstStyle/>
          <a:p>
            <a:fld id="{8CD18CD5-4E6A-4950-AE92-96F4148718A4}" type="slidenum">
              <a:rPr lang="en-IN" smtClean="0"/>
              <a:t>16</a:t>
            </a:fld>
            <a:endParaRPr lang="en-IN"/>
          </a:p>
        </p:txBody>
      </p:sp>
    </p:spTree>
    <p:extLst>
      <p:ext uri="{BB962C8B-B14F-4D97-AF65-F5344CB8AC3E}">
        <p14:creationId xmlns:p14="http://schemas.microsoft.com/office/powerpoint/2010/main" val="391876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9DA16-68A4-EC5D-228B-69ADCFCAE7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4FE1E5B-F40F-D693-CE99-18AD9B8872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4964BE4-97CB-2509-3034-2C27D5FC2D90}"/>
              </a:ext>
            </a:extLst>
          </p:cNvPr>
          <p:cNvSpPr>
            <a:spLocks noGrp="1"/>
          </p:cNvSpPr>
          <p:nvPr>
            <p:ph type="dt" sz="half" idx="10"/>
          </p:nvPr>
        </p:nvSpPr>
        <p:spPr/>
        <p:txBody>
          <a:bodyPr/>
          <a:lstStyle/>
          <a:p>
            <a:fld id="{6ED25C7E-67DE-4B0D-93A7-6E9D29FBD7AF}" type="datetimeFigureOut">
              <a:rPr lang="en-IN" smtClean="0"/>
              <a:t>09-08-2023</a:t>
            </a:fld>
            <a:endParaRPr lang="en-IN"/>
          </a:p>
        </p:txBody>
      </p:sp>
      <p:sp>
        <p:nvSpPr>
          <p:cNvPr id="5" name="Footer Placeholder 4">
            <a:extLst>
              <a:ext uri="{FF2B5EF4-FFF2-40B4-BE49-F238E27FC236}">
                <a16:creationId xmlns:a16="http://schemas.microsoft.com/office/drawing/2014/main" id="{C9AE6848-FF56-1AFE-1C47-3E9846B49B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69930C-C6B8-0875-B2A8-CA6D9BD2253A}"/>
              </a:ext>
            </a:extLst>
          </p:cNvPr>
          <p:cNvSpPr>
            <a:spLocks noGrp="1"/>
          </p:cNvSpPr>
          <p:nvPr>
            <p:ph type="sldNum" sz="quarter" idx="12"/>
          </p:nvPr>
        </p:nvSpPr>
        <p:spPr/>
        <p:txBody>
          <a:bodyPr/>
          <a:lstStyle/>
          <a:p>
            <a:fld id="{798DC1AD-6D9C-4198-AA01-9BBC039A4FED}" type="slidenum">
              <a:rPr lang="en-IN" smtClean="0"/>
              <a:t>‹#›</a:t>
            </a:fld>
            <a:endParaRPr lang="en-IN"/>
          </a:p>
        </p:txBody>
      </p:sp>
    </p:spTree>
    <p:extLst>
      <p:ext uri="{BB962C8B-B14F-4D97-AF65-F5344CB8AC3E}">
        <p14:creationId xmlns:p14="http://schemas.microsoft.com/office/powerpoint/2010/main" val="3742779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5369A-A36E-5FEB-AB17-F9DA67AD366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96697C-BB3D-AB25-C7E6-35AB3D9652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588294-2E31-E26C-DC12-456B134338B3}"/>
              </a:ext>
            </a:extLst>
          </p:cNvPr>
          <p:cNvSpPr>
            <a:spLocks noGrp="1"/>
          </p:cNvSpPr>
          <p:nvPr>
            <p:ph type="dt" sz="half" idx="10"/>
          </p:nvPr>
        </p:nvSpPr>
        <p:spPr/>
        <p:txBody>
          <a:bodyPr/>
          <a:lstStyle/>
          <a:p>
            <a:fld id="{6ED25C7E-67DE-4B0D-93A7-6E9D29FBD7AF}" type="datetimeFigureOut">
              <a:rPr lang="en-IN" smtClean="0"/>
              <a:t>09-08-2023</a:t>
            </a:fld>
            <a:endParaRPr lang="en-IN"/>
          </a:p>
        </p:txBody>
      </p:sp>
      <p:sp>
        <p:nvSpPr>
          <p:cNvPr id="5" name="Footer Placeholder 4">
            <a:extLst>
              <a:ext uri="{FF2B5EF4-FFF2-40B4-BE49-F238E27FC236}">
                <a16:creationId xmlns:a16="http://schemas.microsoft.com/office/drawing/2014/main" id="{22A45040-430F-677E-E3EC-49FC0A351A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698C87-7C55-3B08-C327-3FBFA4E6970C}"/>
              </a:ext>
            </a:extLst>
          </p:cNvPr>
          <p:cNvSpPr>
            <a:spLocks noGrp="1"/>
          </p:cNvSpPr>
          <p:nvPr>
            <p:ph type="sldNum" sz="quarter" idx="12"/>
          </p:nvPr>
        </p:nvSpPr>
        <p:spPr/>
        <p:txBody>
          <a:bodyPr/>
          <a:lstStyle/>
          <a:p>
            <a:fld id="{798DC1AD-6D9C-4198-AA01-9BBC039A4FED}" type="slidenum">
              <a:rPr lang="en-IN" smtClean="0"/>
              <a:t>‹#›</a:t>
            </a:fld>
            <a:endParaRPr lang="en-IN"/>
          </a:p>
        </p:txBody>
      </p:sp>
    </p:spTree>
    <p:extLst>
      <p:ext uri="{BB962C8B-B14F-4D97-AF65-F5344CB8AC3E}">
        <p14:creationId xmlns:p14="http://schemas.microsoft.com/office/powerpoint/2010/main" val="3246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7B03C0-F317-22DB-C777-EBB39BDD0E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DD1B1E-600B-A183-BFE3-EA145B9C1D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A10525-FFCF-35C0-90A9-ACD6E2572308}"/>
              </a:ext>
            </a:extLst>
          </p:cNvPr>
          <p:cNvSpPr>
            <a:spLocks noGrp="1"/>
          </p:cNvSpPr>
          <p:nvPr>
            <p:ph type="dt" sz="half" idx="10"/>
          </p:nvPr>
        </p:nvSpPr>
        <p:spPr/>
        <p:txBody>
          <a:bodyPr/>
          <a:lstStyle/>
          <a:p>
            <a:fld id="{6ED25C7E-67DE-4B0D-93A7-6E9D29FBD7AF}" type="datetimeFigureOut">
              <a:rPr lang="en-IN" smtClean="0"/>
              <a:t>09-08-2023</a:t>
            </a:fld>
            <a:endParaRPr lang="en-IN"/>
          </a:p>
        </p:txBody>
      </p:sp>
      <p:sp>
        <p:nvSpPr>
          <p:cNvPr id="5" name="Footer Placeholder 4">
            <a:extLst>
              <a:ext uri="{FF2B5EF4-FFF2-40B4-BE49-F238E27FC236}">
                <a16:creationId xmlns:a16="http://schemas.microsoft.com/office/drawing/2014/main" id="{4EF9351E-306C-9A55-0D58-46A48CD703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74BB86-A57A-1EDD-F65A-A42B0328EE4D}"/>
              </a:ext>
            </a:extLst>
          </p:cNvPr>
          <p:cNvSpPr>
            <a:spLocks noGrp="1"/>
          </p:cNvSpPr>
          <p:nvPr>
            <p:ph type="sldNum" sz="quarter" idx="12"/>
          </p:nvPr>
        </p:nvSpPr>
        <p:spPr/>
        <p:txBody>
          <a:bodyPr/>
          <a:lstStyle/>
          <a:p>
            <a:fld id="{798DC1AD-6D9C-4198-AA01-9BBC039A4FED}" type="slidenum">
              <a:rPr lang="en-IN" smtClean="0"/>
              <a:t>‹#›</a:t>
            </a:fld>
            <a:endParaRPr lang="en-IN"/>
          </a:p>
        </p:txBody>
      </p:sp>
    </p:spTree>
    <p:extLst>
      <p:ext uri="{BB962C8B-B14F-4D97-AF65-F5344CB8AC3E}">
        <p14:creationId xmlns:p14="http://schemas.microsoft.com/office/powerpoint/2010/main" val="1158615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CD884-E582-7A45-6705-D8EB703635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959F44-A98C-B404-FB60-6814B629B4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8154D4-AB14-A4F4-3063-2FDCFE2768C5}"/>
              </a:ext>
            </a:extLst>
          </p:cNvPr>
          <p:cNvSpPr>
            <a:spLocks noGrp="1"/>
          </p:cNvSpPr>
          <p:nvPr>
            <p:ph type="dt" sz="half" idx="10"/>
          </p:nvPr>
        </p:nvSpPr>
        <p:spPr/>
        <p:txBody>
          <a:bodyPr/>
          <a:lstStyle/>
          <a:p>
            <a:fld id="{6ED25C7E-67DE-4B0D-93A7-6E9D29FBD7AF}" type="datetimeFigureOut">
              <a:rPr lang="en-IN" smtClean="0"/>
              <a:t>09-08-2023</a:t>
            </a:fld>
            <a:endParaRPr lang="en-IN"/>
          </a:p>
        </p:txBody>
      </p:sp>
      <p:sp>
        <p:nvSpPr>
          <p:cNvPr id="5" name="Footer Placeholder 4">
            <a:extLst>
              <a:ext uri="{FF2B5EF4-FFF2-40B4-BE49-F238E27FC236}">
                <a16:creationId xmlns:a16="http://schemas.microsoft.com/office/drawing/2014/main" id="{4BF908B2-AA9D-2A2E-DC36-518ADCA78B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7B1F35-68FE-DA32-30A7-0150AAE9ADE2}"/>
              </a:ext>
            </a:extLst>
          </p:cNvPr>
          <p:cNvSpPr>
            <a:spLocks noGrp="1"/>
          </p:cNvSpPr>
          <p:nvPr>
            <p:ph type="sldNum" sz="quarter" idx="12"/>
          </p:nvPr>
        </p:nvSpPr>
        <p:spPr/>
        <p:txBody>
          <a:bodyPr/>
          <a:lstStyle/>
          <a:p>
            <a:fld id="{798DC1AD-6D9C-4198-AA01-9BBC039A4FED}" type="slidenum">
              <a:rPr lang="en-IN" smtClean="0"/>
              <a:t>‹#›</a:t>
            </a:fld>
            <a:endParaRPr lang="en-IN"/>
          </a:p>
        </p:txBody>
      </p:sp>
    </p:spTree>
    <p:extLst>
      <p:ext uri="{BB962C8B-B14F-4D97-AF65-F5344CB8AC3E}">
        <p14:creationId xmlns:p14="http://schemas.microsoft.com/office/powerpoint/2010/main" val="904629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CC32B-A4B7-2577-66EF-82E062B1B9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78C651C-EB0B-7BB6-8657-2CF3CFF7C2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64FB9E-3C6D-2BAB-DEF3-07FD0A56EF28}"/>
              </a:ext>
            </a:extLst>
          </p:cNvPr>
          <p:cNvSpPr>
            <a:spLocks noGrp="1"/>
          </p:cNvSpPr>
          <p:nvPr>
            <p:ph type="dt" sz="half" idx="10"/>
          </p:nvPr>
        </p:nvSpPr>
        <p:spPr/>
        <p:txBody>
          <a:bodyPr/>
          <a:lstStyle/>
          <a:p>
            <a:fld id="{6ED25C7E-67DE-4B0D-93A7-6E9D29FBD7AF}" type="datetimeFigureOut">
              <a:rPr lang="en-IN" smtClean="0"/>
              <a:t>09-08-2023</a:t>
            </a:fld>
            <a:endParaRPr lang="en-IN"/>
          </a:p>
        </p:txBody>
      </p:sp>
      <p:sp>
        <p:nvSpPr>
          <p:cNvPr id="5" name="Footer Placeholder 4">
            <a:extLst>
              <a:ext uri="{FF2B5EF4-FFF2-40B4-BE49-F238E27FC236}">
                <a16:creationId xmlns:a16="http://schemas.microsoft.com/office/drawing/2014/main" id="{B5C17D8B-BCC3-365D-220A-C43722EC7D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88DF2B-2883-3215-307F-6A50C608E4C5}"/>
              </a:ext>
            </a:extLst>
          </p:cNvPr>
          <p:cNvSpPr>
            <a:spLocks noGrp="1"/>
          </p:cNvSpPr>
          <p:nvPr>
            <p:ph type="sldNum" sz="quarter" idx="12"/>
          </p:nvPr>
        </p:nvSpPr>
        <p:spPr/>
        <p:txBody>
          <a:bodyPr/>
          <a:lstStyle/>
          <a:p>
            <a:fld id="{798DC1AD-6D9C-4198-AA01-9BBC039A4FED}" type="slidenum">
              <a:rPr lang="en-IN" smtClean="0"/>
              <a:t>‹#›</a:t>
            </a:fld>
            <a:endParaRPr lang="en-IN"/>
          </a:p>
        </p:txBody>
      </p:sp>
    </p:spTree>
    <p:extLst>
      <p:ext uri="{BB962C8B-B14F-4D97-AF65-F5344CB8AC3E}">
        <p14:creationId xmlns:p14="http://schemas.microsoft.com/office/powerpoint/2010/main" val="38592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98592-92C1-876C-03D2-95BD4D3773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F04BEB-D2DF-FECB-6EAD-68EE5A909F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5F27A6D-7EEB-3A60-0F59-A165700EF5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DE7CA2-0C8A-6909-D899-D15AB1DA756C}"/>
              </a:ext>
            </a:extLst>
          </p:cNvPr>
          <p:cNvSpPr>
            <a:spLocks noGrp="1"/>
          </p:cNvSpPr>
          <p:nvPr>
            <p:ph type="dt" sz="half" idx="10"/>
          </p:nvPr>
        </p:nvSpPr>
        <p:spPr/>
        <p:txBody>
          <a:bodyPr/>
          <a:lstStyle/>
          <a:p>
            <a:fld id="{6ED25C7E-67DE-4B0D-93A7-6E9D29FBD7AF}" type="datetimeFigureOut">
              <a:rPr lang="en-IN" smtClean="0"/>
              <a:t>09-08-2023</a:t>
            </a:fld>
            <a:endParaRPr lang="en-IN"/>
          </a:p>
        </p:txBody>
      </p:sp>
      <p:sp>
        <p:nvSpPr>
          <p:cNvPr id="6" name="Footer Placeholder 5">
            <a:extLst>
              <a:ext uri="{FF2B5EF4-FFF2-40B4-BE49-F238E27FC236}">
                <a16:creationId xmlns:a16="http://schemas.microsoft.com/office/drawing/2014/main" id="{5F0E03B5-090F-B18F-B205-507F844192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1536DB-B4AF-C050-0302-2BA2A9152F77}"/>
              </a:ext>
            </a:extLst>
          </p:cNvPr>
          <p:cNvSpPr>
            <a:spLocks noGrp="1"/>
          </p:cNvSpPr>
          <p:nvPr>
            <p:ph type="sldNum" sz="quarter" idx="12"/>
          </p:nvPr>
        </p:nvSpPr>
        <p:spPr/>
        <p:txBody>
          <a:bodyPr/>
          <a:lstStyle/>
          <a:p>
            <a:fld id="{798DC1AD-6D9C-4198-AA01-9BBC039A4FED}" type="slidenum">
              <a:rPr lang="en-IN" smtClean="0"/>
              <a:t>‹#›</a:t>
            </a:fld>
            <a:endParaRPr lang="en-IN"/>
          </a:p>
        </p:txBody>
      </p:sp>
    </p:spTree>
    <p:extLst>
      <p:ext uri="{BB962C8B-B14F-4D97-AF65-F5344CB8AC3E}">
        <p14:creationId xmlns:p14="http://schemas.microsoft.com/office/powerpoint/2010/main" val="1630821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11E55-8221-0B6C-42C8-A0783FE1D3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9EE701-7410-16E6-62FE-FA68952661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AB05A4-3723-EE79-F9CE-40D206F9FC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7A7866-FB24-1099-8C72-63F763F0CA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4B1B31-DB6A-10F3-6F1E-ECAE22A77C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9B69634-0699-998E-3639-1A367EA92D5D}"/>
              </a:ext>
            </a:extLst>
          </p:cNvPr>
          <p:cNvSpPr>
            <a:spLocks noGrp="1"/>
          </p:cNvSpPr>
          <p:nvPr>
            <p:ph type="dt" sz="half" idx="10"/>
          </p:nvPr>
        </p:nvSpPr>
        <p:spPr/>
        <p:txBody>
          <a:bodyPr/>
          <a:lstStyle/>
          <a:p>
            <a:fld id="{6ED25C7E-67DE-4B0D-93A7-6E9D29FBD7AF}" type="datetimeFigureOut">
              <a:rPr lang="en-IN" smtClean="0"/>
              <a:t>09-08-2023</a:t>
            </a:fld>
            <a:endParaRPr lang="en-IN"/>
          </a:p>
        </p:txBody>
      </p:sp>
      <p:sp>
        <p:nvSpPr>
          <p:cNvPr id="8" name="Footer Placeholder 7">
            <a:extLst>
              <a:ext uri="{FF2B5EF4-FFF2-40B4-BE49-F238E27FC236}">
                <a16:creationId xmlns:a16="http://schemas.microsoft.com/office/drawing/2014/main" id="{60B4EE5B-CC72-5040-E6E7-53678AB017F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AD1C57E-6F94-BF60-A189-0F690D51BBE0}"/>
              </a:ext>
            </a:extLst>
          </p:cNvPr>
          <p:cNvSpPr>
            <a:spLocks noGrp="1"/>
          </p:cNvSpPr>
          <p:nvPr>
            <p:ph type="sldNum" sz="quarter" idx="12"/>
          </p:nvPr>
        </p:nvSpPr>
        <p:spPr/>
        <p:txBody>
          <a:bodyPr/>
          <a:lstStyle/>
          <a:p>
            <a:fld id="{798DC1AD-6D9C-4198-AA01-9BBC039A4FED}" type="slidenum">
              <a:rPr lang="en-IN" smtClean="0"/>
              <a:t>‹#›</a:t>
            </a:fld>
            <a:endParaRPr lang="en-IN"/>
          </a:p>
        </p:txBody>
      </p:sp>
    </p:spTree>
    <p:extLst>
      <p:ext uri="{BB962C8B-B14F-4D97-AF65-F5344CB8AC3E}">
        <p14:creationId xmlns:p14="http://schemas.microsoft.com/office/powerpoint/2010/main" val="3827682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05B68-93F6-3B4D-C7A3-12A76E4D057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0F6CAD2-27FC-9796-EDFE-829BB4E1260A}"/>
              </a:ext>
            </a:extLst>
          </p:cNvPr>
          <p:cNvSpPr>
            <a:spLocks noGrp="1"/>
          </p:cNvSpPr>
          <p:nvPr>
            <p:ph type="dt" sz="half" idx="10"/>
          </p:nvPr>
        </p:nvSpPr>
        <p:spPr/>
        <p:txBody>
          <a:bodyPr/>
          <a:lstStyle/>
          <a:p>
            <a:fld id="{6ED25C7E-67DE-4B0D-93A7-6E9D29FBD7AF}" type="datetimeFigureOut">
              <a:rPr lang="en-IN" smtClean="0"/>
              <a:t>09-08-2023</a:t>
            </a:fld>
            <a:endParaRPr lang="en-IN"/>
          </a:p>
        </p:txBody>
      </p:sp>
      <p:sp>
        <p:nvSpPr>
          <p:cNvPr id="4" name="Footer Placeholder 3">
            <a:extLst>
              <a:ext uri="{FF2B5EF4-FFF2-40B4-BE49-F238E27FC236}">
                <a16:creationId xmlns:a16="http://schemas.microsoft.com/office/drawing/2014/main" id="{BE09F0E0-37FC-9A08-B23E-572FDC0CAD2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F8470CF-C3BB-DAB3-93A5-15E8C4EB403B}"/>
              </a:ext>
            </a:extLst>
          </p:cNvPr>
          <p:cNvSpPr>
            <a:spLocks noGrp="1"/>
          </p:cNvSpPr>
          <p:nvPr>
            <p:ph type="sldNum" sz="quarter" idx="12"/>
          </p:nvPr>
        </p:nvSpPr>
        <p:spPr/>
        <p:txBody>
          <a:bodyPr/>
          <a:lstStyle/>
          <a:p>
            <a:fld id="{798DC1AD-6D9C-4198-AA01-9BBC039A4FED}" type="slidenum">
              <a:rPr lang="en-IN" smtClean="0"/>
              <a:t>‹#›</a:t>
            </a:fld>
            <a:endParaRPr lang="en-IN"/>
          </a:p>
        </p:txBody>
      </p:sp>
    </p:spTree>
    <p:extLst>
      <p:ext uri="{BB962C8B-B14F-4D97-AF65-F5344CB8AC3E}">
        <p14:creationId xmlns:p14="http://schemas.microsoft.com/office/powerpoint/2010/main" val="272396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F04D43-1181-CF37-B4D5-5282DB56D32A}"/>
              </a:ext>
            </a:extLst>
          </p:cNvPr>
          <p:cNvSpPr>
            <a:spLocks noGrp="1"/>
          </p:cNvSpPr>
          <p:nvPr>
            <p:ph type="dt" sz="half" idx="10"/>
          </p:nvPr>
        </p:nvSpPr>
        <p:spPr/>
        <p:txBody>
          <a:bodyPr/>
          <a:lstStyle/>
          <a:p>
            <a:fld id="{6ED25C7E-67DE-4B0D-93A7-6E9D29FBD7AF}" type="datetimeFigureOut">
              <a:rPr lang="en-IN" smtClean="0"/>
              <a:t>09-08-2023</a:t>
            </a:fld>
            <a:endParaRPr lang="en-IN"/>
          </a:p>
        </p:txBody>
      </p:sp>
      <p:sp>
        <p:nvSpPr>
          <p:cNvPr id="3" name="Footer Placeholder 2">
            <a:extLst>
              <a:ext uri="{FF2B5EF4-FFF2-40B4-BE49-F238E27FC236}">
                <a16:creationId xmlns:a16="http://schemas.microsoft.com/office/drawing/2014/main" id="{7D6D256E-A690-4AF5-5991-53040C5DBCD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B3A5D64-9D6B-697D-CA72-750CAC703F80}"/>
              </a:ext>
            </a:extLst>
          </p:cNvPr>
          <p:cNvSpPr>
            <a:spLocks noGrp="1"/>
          </p:cNvSpPr>
          <p:nvPr>
            <p:ph type="sldNum" sz="quarter" idx="12"/>
          </p:nvPr>
        </p:nvSpPr>
        <p:spPr/>
        <p:txBody>
          <a:bodyPr/>
          <a:lstStyle/>
          <a:p>
            <a:fld id="{798DC1AD-6D9C-4198-AA01-9BBC039A4FED}" type="slidenum">
              <a:rPr lang="en-IN" smtClean="0"/>
              <a:t>‹#›</a:t>
            </a:fld>
            <a:endParaRPr lang="en-IN"/>
          </a:p>
        </p:txBody>
      </p:sp>
    </p:spTree>
    <p:extLst>
      <p:ext uri="{BB962C8B-B14F-4D97-AF65-F5344CB8AC3E}">
        <p14:creationId xmlns:p14="http://schemas.microsoft.com/office/powerpoint/2010/main" val="1390343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B24DD-059B-2F34-BDD0-CEB89FBF3C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BAE0FE9-9088-1B16-503C-E0A6729662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557590D-2556-513C-F90D-0CD5476E81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0D42F5-8740-C4A5-606B-B200B66FD84D}"/>
              </a:ext>
            </a:extLst>
          </p:cNvPr>
          <p:cNvSpPr>
            <a:spLocks noGrp="1"/>
          </p:cNvSpPr>
          <p:nvPr>
            <p:ph type="dt" sz="half" idx="10"/>
          </p:nvPr>
        </p:nvSpPr>
        <p:spPr/>
        <p:txBody>
          <a:bodyPr/>
          <a:lstStyle/>
          <a:p>
            <a:fld id="{6ED25C7E-67DE-4B0D-93A7-6E9D29FBD7AF}" type="datetimeFigureOut">
              <a:rPr lang="en-IN" smtClean="0"/>
              <a:t>09-08-2023</a:t>
            </a:fld>
            <a:endParaRPr lang="en-IN"/>
          </a:p>
        </p:txBody>
      </p:sp>
      <p:sp>
        <p:nvSpPr>
          <p:cNvPr id="6" name="Footer Placeholder 5">
            <a:extLst>
              <a:ext uri="{FF2B5EF4-FFF2-40B4-BE49-F238E27FC236}">
                <a16:creationId xmlns:a16="http://schemas.microsoft.com/office/drawing/2014/main" id="{29126906-5E18-BDE3-44BF-6A84AC3A4F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5F48EF-1D27-E7F3-61F4-926C5E456054}"/>
              </a:ext>
            </a:extLst>
          </p:cNvPr>
          <p:cNvSpPr>
            <a:spLocks noGrp="1"/>
          </p:cNvSpPr>
          <p:nvPr>
            <p:ph type="sldNum" sz="quarter" idx="12"/>
          </p:nvPr>
        </p:nvSpPr>
        <p:spPr/>
        <p:txBody>
          <a:bodyPr/>
          <a:lstStyle/>
          <a:p>
            <a:fld id="{798DC1AD-6D9C-4198-AA01-9BBC039A4FED}" type="slidenum">
              <a:rPr lang="en-IN" smtClean="0"/>
              <a:t>‹#›</a:t>
            </a:fld>
            <a:endParaRPr lang="en-IN"/>
          </a:p>
        </p:txBody>
      </p:sp>
    </p:spTree>
    <p:extLst>
      <p:ext uri="{BB962C8B-B14F-4D97-AF65-F5344CB8AC3E}">
        <p14:creationId xmlns:p14="http://schemas.microsoft.com/office/powerpoint/2010/main" val="4126248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F57B5-7FBE-88A3-9640-2E7C9D0E83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E9BCE05-76FC-5419-E0EA-6DB55914E2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6490C7F-265C-38E3-AE0D-3A10BD84A7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C6900D-FDAF-10F3-539C-D60A6E645710}"/>
              </a:ext>
            </a:extLst>
          </p:cNvPr>
          <p:cNvSpPr>
            <a:spLocks noGrp="1"/>
          </p:cNvSpPr>
          <p:nvPr>
            <p:ph type="dt" sz="half" idx="10"/>
          </p:nvPr>
        </p:nvSpPr>
        <p:spPr/>
        <p:txBody>
          <a:bodyPr/>
          <a:lstStyle/>
          <a:p>
            <a:fld id="{6ED25C7E-67DE-4B0D-93A7-6E9D29FBD7AF}" type="datetimeFigureOut">
              <a:rPr lang="en-IN" smtClean="0"/>
              <a:t>09-08-2023</a:t>
            </a:fld>
            <a:endParaRPr lang="en-IN"/>
          </a:p>
        </p:txBody>
      </p:sp>
      <p:sp>
        <p:nvSpPr>
          <p:cNvPr id="6" name="Footer Placeholder 5">
            <a:extLst>
              <a:ext uri="{FF2B5EF4-FFF2-40B4-BE49-F238E27FC236}">
                <a16:creationId xmlns:a16="http://schemas.microsoft.com/office/drawing/2014/main" id="{F5CE70A0-CDEF-BD56-B5F4-8ED5800711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6C895D-E139-409B-71F2-409E1B1BD58F}"/>
              </a:ext>
            </a:extLst>
          </p:cNvPr>
          <p:cNvSpPr>
            <a:spLocks noGrp="1"/>
          </p:cNvSpPr>
          <p:nvPr>
            <p:ph type="sldNum" sz="quarter" idx="12"/>
          </p:nvPr>
        </p:nvSpPr>
        <p:spPr/>
        <p:txBody>
          <a:bodyPr/>
          <a:lstStyle/>
          <a:p>
            <a:fld id="{798DC1AD-6D9C-4198-AA01-9BBC039A4FED}" type="slidenum">
              <a:rPr lang="en-IN" smtClean="0"/>
              <a:t>‹#›</a:t>
            </a:fld>
            <a:endParaRPr lang="en-IN"/>
          </a:p>
        </p:txBody>
      </p:sp>
    </p:spTree>
    <p:extLst>
      <p:ext uri="{BB962C8B-B14F-4D97-AF65-F5344CB8AC3E}">
        <p14:creationId xmlns:p14="http://schemas.microsoft.com/office/powerpoint/2010/main" val="146767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37E308-69EB-1E05-6540-C3BF47C377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98CA80-998D-B59F-217F-782BE2BEB7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732D7B-1C19-FF0D-C2C8-BE72679CE6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D25C7E-67DE-4B0D-93A7-6E9D29FBD7AF}" type="datetimeFigureOut">
              <a:rPr lang="en-IN" smtClean="0"/>
              <a:t>09-08-2023</a:t>
            </a:fld>
            <a:endParaRPr lang="en-IN"/>
          </a:p>
        </p:txBody>
      </p:sp>
      <p:sp>
        <p:nvSpPr>
          <p:cNvPr id="5" name="Footer Placeholder 4">
            <a:extLst>
              <a:ext uri="{FF2B5EF4-FFF2-40B4-BE49-F238E27FC236}">
                <a16:creationId xmlns:a16="http://schemas.microsoft.com/office/drawing/2014/main" id="{FD0DE2E1-80B1-D572-5127-8E407BD413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0F8A62F-DCFF-20F9-C977-531D839501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8DC1AD-6D9C-4198-AA01-9BBC039A4FED}" type="slidenum">
              <a:rPr lang="en-IN" smtClean="0"/>
              <a:t>‹#›</a:t>
            </a:fld>
            <a:endParaRPr lang="en-IN"/>
          </a:p>
        </p:txBody>
      </p:sp>
    </p:spTree>
    <p:extLst>
      <p:ext uri="{BB962C8B-B14F-4D97-AF65-F5344CB8AC3E}">
        <p14:creationId xmlns:p14="http://schemas.microsoft.com/office/powerpoint/2010/main" val="2266527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09B1E-F38B-F2E1-BD69-6553ED7911A9}"/>
              </a:ext>
            </a:extLst>
          </p:cNvPr>
          <p:cNvSpPr>
            <a:spLocks noGrp="1"/>
          </p:cNvSpPr>
          <p:nvPr>
            <p:ph type="ctrTitle"/>
          </p:nvPr>
        </p:nvSpPr>
        <p:spPr/>
        <p:txBody>
          <a:bodyPr/>
          <a:lstStyle/>
          <a:p>
            <a:r>
              <a:rPr lang="en-US" dirty="0"/>
              <a:t>Software for Pebble</a:t>
            </a:r>
            <a:endParaRPr lang="en-IN" dirty="0"/>
          </a:p>
        </p:txBody>
      </p:sp>
      <p:sp>
        <p:nvSpPr>
          <p:cNvPr id="3" name="Subtitle 2">
            <a:extLst>
              <a:ext uri="{FF2B5EF4-FFF2-40B4-BE49-F238E27FC236}">
                <a16:creationId xmlns:a16="http://schemas.microsoft.com/office/drawing/2014/main" id="{A5C1A179-F188-43EC-4A16-D8D10E7D64CD}"/>
              </a:ext>
            </a:extLst>
          </p:cNvPr>
          <p:cNvSpPr>
            <a:spLocks noGrp="1"/>
          </p:cNvSpPr>
          <p:nvPr>
            <p:ph type="subTitle" idx="1"/>
          </p:nvPr>
        </p:nvSpPr>
        <p:spPr/>
        <p:txBody>
          <a:bodyPr/>
          <a:lstStyle/>
          <a:p>
            <a:r>
              <a:rPr lang="en-US" dirty="0"/>
              <a:t>Shivang Gangadia</a:t>
            </a:r>
            <a:endParaRPr lang="en-IN" dirty="0"/>
          </a:p>
        </p:txBody>
      </p:sp>
    </p:spTree>
    <p:extLst>
      <p:ext uri="{BB962C8B-B14F-4D97-AF65-F5344CB8AC3E}">
        <p14:creationId xmlns:p14="http://schemas.microsoft.com/office/powerpoint/2010/main" val="551709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5F7CCD-0870-A15A-BEC3-4EE8590922D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Image Server</a:t>
            </a:r>
          </a:p>
        </p:txBody>
      </p:sp>
      <p:pic>
        <p:nvPicPr>
          <p:cNvPr id="5" name="Content Placeholder 4">
            <a:extLst>
              <a:ext uri="{FF2B5EF4-FFF2-40B4-BE49-F238E27FC236}">
                <a16:creationId xmlns:a16="http://schemas.microsoft.com/office/drawing/2014/main" id="{B272C000-4536-7D71-6F27-6BE42F55F34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695762" y="415172"/>
            <a:ext cx="5467538" cy="6027656"/>
          </a:xfrm>
          <a:prstGeom prst="rect">
            <a:avLst/>
          </a:prstGeom>
        </p:spPr>
      </p:pic>
    </p:spTree>
    <p:extLst>
      <p:ext uri="{BB962C8B-B14F-4D97-AF65-F5344CB8AC3E}">
        <p14:creationId xmlns:p14="http://schemas.microsoft.com/office/powerpoint/2010/main" val="494584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AF4AE9-FDC2-90BB-796D-66A57F3E3EEF}"/>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Risks and Mitigation</a:t>
            </a:r>
          </a:p>
        </p:txBody>
      </p:sp>
      <p:graphicFrame>
        <p:nvGraphicFramePr>
          <p:cNvPr id="4" name="Table 4">
            <a:extLst>
              <a:ext uri="{FF2B5EF4-FFF2-40B4-BE49-F238E27FC236}">
                <a16:creationId xmlns:a16="http://schemas.microsoft.com/office/drawing/2014/main" id="{A34A211D-8684-C256-FEFE-C922763977FA}"/>
              </a:ext>
            </a:extLst>
          </p:cNvPr>
          <p:cNvGraphicFramePr>
            <a:graphicFrameLocks noGrp="1"/>
          </p:cNvGraphicFramePr>
          <p:nvPr>
            <p:ph idx="1"/>
            <p:extLst>
              <p:ext uri="{D42A27DB-BD31-4B8C-83A1-F6EECF244321}">
                <p14:modId xmlns:p14="http://schemas.microsoft.com/office/powerpoint/2010/main" val="2614317087"/>
              </p:ext>
            </p:extLst>
          </p:nvPr>
        </p:nvGraphicFramePr>
        <p:xfrm>
          <a:off x="4777316" y="1893712"/>
          <a:ext cx="6780701" cy="3068248"/>
        </p:xfrm>
        <a:graphic>
          <a:graphicData uri="http://schemas.openxmlformats.org/drawingml/2006/table">
            <a:tbl>
              <a:tblPr firstRow="1" bandRow="1">
                <a:solidFill>
                  <a:srgbClr val="F7F7F7"/>
                </a:solidFill>
                <a:tableStyleId>{5C22544A-7EE6-4342-B048-85BDC9FD1C3A}</a:tableStyleId>
              </a:tblPr>
              <a:tblGrid>
                <a:gridCol w="3300514">
                  <a:extLst>
                    <a:ext uri="{9D8B030D-6E8A-4147-A177-3AD203B41FA5}">
                      <a16:colId xmlns:a16="http://schemas.microsoft.com/office/drawing/2014/main" val="1511213056"/>
                    </a:ext>
                  </a:extLst>
                </a:gridCol>
                <a:gridCol w="3480187">
                  <a:extLst>
                    <a:ext uri="{9D8B030D-6E8A-4147-A177-3AD203B41FA5}">
                      <a16:colId xmlns:a16="http://schemas.microsoft.com/office/drawing/2014/main" val="2198686360"/>
                    </a:ext>
                  </a:extLst>
                </a:gridCol>
              </a:tblGrid>
              <a:tr h="657482">
                <a:tc>
                  <a:txBody>
                    <a:bodyPr/>
                    <a:lstStyle/>
                    <a:p>
                      <a:r>
                        <a:rPr lang="en-US" sz="1600" b="1" cap="all" spc="60">
                          <a:solidFill>
                            <a:schemeClr val="tx1"/>
                          </a:solidFill>
                        </a:rPr>
                        <a:t>Risk</a:t>
                      </a:r>
                      <a:endParaRPr lang="en-IN" sz="1600" b="1" cap="all" spc="60">
                        <a:solidFill>
                          <a:schemeClr val="tx1"/>
                        </a:solidFill>
                      </a:endParaRPr>
                    </a:p>
                  </a:txBody>
                  <a:tcPr marL="182634" marR="182634" marT="182634" marB="182634">
                    <a:lnL w="12700" cmpd="sng">
                      <a:noFill/>
                    </a:lnL>
                    <a:lnR w="12700" cmpd="sng">
                      <a:noFill/>
                    </a:lnR>
                    <a:lnT w="12700" cmpd="sng">
                      <a:noFill/>
                    </a:lnT>
                    <a:lnB w="38100" cmpd="sng">
                      <a:noFill/>
                    </a:lnB>
                    <a:noFill/>
                  </a:tcPr>
                </a:tc>
                <a:tc>
                  <a:txBody>
                    <a:bodyPr/>
                    <a:lstStyle/>
                    <a:p>
                      <a:r>
                        <a:rPr lang="en-US" sz="1600" b="1" cap="all" spc="60">
                          <a:solidFill>
                            <a:schemeClr val="tx1"/>
                          </a:solidFill>
                        </a:rPr>
                        <a:t>Mitigation</a:t>
                      </a:r>
                      <a:endParaRPr lang="en-IN" sz="1600" b="1" cap="all" spc="60">
                        <a:solidFill>
                          <a:schemeClr val="tx1"/>
                        </a:solidFill>
                      </a:endParaRPr>
                    </a:p>
                  </a:txBody>
                  <a:tcPr marL="182634" marR="182634" marT="182634" marB="182634">
                    <a:lnL w="12700" cmpd="sng">
                      <a:noFill/>
                    </a:lnL>
                    <a:lnR w="12700" cmpd="sng">
                      <a:noFill/>
                    </a:lnR>
                    <a:lnT w="12700" cmpd="sng">
                      <a:noFill/>
                    </a:lnT>
                    <a:lnB w="38100" cmpd="sng">
                      <a:noFill/>
                    </a:lnB>
                    <a:noFill/>
                  </a:tcPr>
                </a:tc>
                <a:extLst>
                  <a:ext uri="{0D108BD9-81ED-4DB2-BD59-A6C34878D82A}">
                    <a16:rowId xmlns:a16="http://schemas.microsoft.com/office/drawing/2014/main" val="347681192"/>
                  </a:ext>
                </a:extLst>
              </a:tr>
              <a:tr h="1530065">
                <a:tc>
                  <a:txBody>
                    <a:bodyPr/>
                    <a:lstStyle/>
                    <a:p>
                      <a:r>
                        <a:rPr lang="en-US" sz="2100" cap="none" spc="0">
                          <a:solidFill>
                            <a:schemeClr val="tx1"/>
                          </a:solidFill>
                        </a:rPr>
                        <a:t>Unsynchronized termination of threads</a:t>
                      </a:r>
                      <a:endParaRPr lang="en-IN" sz="2100" cap="none" spc="0">
                        <a:solidFill>
                          <a:schemeClr val="tx1"/>
                        </a:solidFill>
                      </a:endParaRPr>
                    </a:p>
                  </a:txBody>
                  <a:tcPr marL="121756" marR="121756" marT="60878" marB="121756">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en-US" sz="2100" cap="none" spc="0">
                          <a:solidFill>
                            <a:schemeClr val="tx1"/>
                          </a:solidFill>
                        </a:rPr>
                        <a:t>No permanent wait states (std::</a:t>
                      </a:r>
                      <a:r>
                        <a:rPr lang="en-US" sz="2100" cap="none" spc="0" err="1">
                          <a:solidFill>
                            <a:schemeClr val="tx1"/>
                          </a:solidFill>
                        </a:rPr>
                        <a:t>try_lock</a:t>
                      </a:r>
                      <a:r>
                        <a:rPr lang="en-US" sz="2100" cap="none" spc="0">
                          <a:solidFill>
                            <a:schemeClr val="tx1"/>
                          </a:solidFill>
                        </a:rPr>
                        <a:t>), SIGTERM handler, Mutex mediated exit flags</a:t>
                      </a:r>
                      <a:endParaRPr lang="en-IN" sz="2100" cap="none" spc="0">
                        <a:solidFill>
                          <a:schemeClr val="tx1"/>
                        </a:solidFill>
                      </a:endParaRPr>
                    </a:p>
                  </a:txBody>
                  <a:tcPr marL="121756" marR="121756" marT="60878" marB="121756">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3173934983"/>
                  </a:ext>
                </a:extLst>
              </a:tr>
              <a:tr h="880701">
                <a:tc>
                  <a:txBody>
                    <a:bodyPr/>
                    <a:lstStyle/>
                    <a:p>
                      <a:r>
                        <a:rPr lang="en-US" sz="2100" cap="none" spc="0">
                          <a:solidFill>
                            <a:schemeClr val="tx1"/>
                          </a:solidFill>
                        </a:rPr>
                        <a:t>Camera driver takes too long to return image</a:t>
                      </a:r>
                      <a:endParaRPr lang="en-IN" sz="2100" cap="none" spc="0">
                        <a:solidFill>
                          <a:schemeClr val="tx1"/>
                        </a:solidFill>
                      </a:endParaRPr>
                    </a:p>
                  </a:txBody>
                  <a:tcPr marL="121756" marR="121756" marT="60878" marB="121756">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US" sz="2100" cap="none" spc="0">
                          <a:solidFill>
                            <a:schemeClr val="tx1"/>
                          </a:solidFill>
                        </a:rPr>
                        <a:t>Double buffer, copy only when ready</a:t>
                      </a:r>
                      <a:endParaRPr lang="en-IN" sz="2100" cap="none" spc="0">
                        <a:solidFill>
                          <a:schemeClr val="tx1"/>
                        </a:solidFill>
                      </a:endParaRPr>
                    </a:p>
                  </a:txBody>
                  <a:tcPr marL="121756" marR="121756" marT="60878" marB="121756">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1959223484"/>
                  </a:ext>
                </a:extLst>
              </a:tr>
            </a:tbl>
          </a:graphicData>
        </a:graphic>
      </p:graphicFrame>
    </p:spTree>
    <p:extLst>
      <p:ext uri="{BB962C8B-B14F-4D97-AF65-F5344CB8AC3E}">
        <p14:creationId xmlns:p14="http://schemas.microsoft.com/office/powerpoint/2010/main" val="4153872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0EE6A5-1EF0-4E4E-5EB8-87CB47ADD44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Command and Control</a:t>
            </a:r>
          </a:p>
        </p:txBody>
      </p:sp>
      <p:pic>
        <p:nvPicPr>
          <p:cNvPr id="5" name="Content Placeholder 4" descr="A screenshot of a computer&#10;&#10;Description automatically generated">
            <a:extLst>
              <a:ext uri="{FF2B5EF4-FFF2-40B4-BE49-F238E27FC236}">
                <a16:creationId xmlns:a16="http://schemas.microsoft.com/office/drawing/2014/main" id="{56AC7D44-B156-F673-A301-ED6F02812E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5631" y="961812"/>
            <a:ext cx="5494136" cy="4930987"/>
          </a:xfrm>
          <a:prstGeom prst="rect">
            <a:avLst/>
          </a:prstGeom>
        </p:spPr>
      </p:pic>
    </p:spTree>
    <p:extLst>
      <p:ext uri="{BB962C8B-B14F-4D97-AF65-F5344CB8AC3E}">
        <p14:creationId xmlns:p14="http://schemas.microsoft.com/office/powerpoint/2010/main" val="3291151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1BC853-E544-236B-8F27-5B44C2AF176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State variables</a:t>
            </a:r>
          </a:p>
        </p:txBody>
      </p:sp>
      <p:pic>
        <p:nvPicPr>
          <p:cNvPr id="5" name="Content Placeholder 4" descr="A black background with white rectangles&#10;&#10;Description automatically generated">
            <a:extLst>
              <a:ext uri="{FF2B5EF4-FFF2-40B4-BE49-F238E27FC236}">
                <a16:creationId xmlns:a16="http://schemas.microsoft.com/office/drawing/2014/main" id="{7D5FE6ED-48E9-E7D1-996A-EC85D724E6D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26354" y="1675227"/>
            <a:ext cx="10339292" cy="4394199"/>
          </a:xfrm>
          <a:prstGeom prst="rect">
            <a:avLst/>
          </a:prstGeom>
        </p:spPr>
      </p:pic>
    </p:spTree>
    <p:extLst>
      <p:ext uri="{BB962C8B-B14F-4D97-AF65-F5344CB8AC3E}">
        <p14:creationId xmlns:p14="http://schemas.microsoft.com/office/powerpoint/2010/main" val="3294633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4FBCB6-9D21-7E2B-265B-D4CD1A73B82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Gait calculations</a:t>
            </a:r>
          </a:p>
        </p:txBody>
      </p:sp>
      <p:pic>
        <p:nvPicPr>
          <p:cNvPr id="5" name="Content Placeholder 4" descr="A diagram of a mathematical equation&#10;&#10;Description automatically generated">
            <a:extLst>
              <a:ext uri="{FF2B5EF4-FFF2-40B4-BE49-F238E27FC236}">
                <a16:creationId xmlns:a16="http://schemas.microsoft.com/office/drawing/2014/main" id="{5807A926-B51C-D09D-0AD3-493C13D427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5136" y="961812"/>
            <a:ext cx="4635127" cy="4930987"/>
          </a:xfrm>
          <a:prstGeom prst="rect">
            <a:avLst/>
          </a:prstGeom>
        </p:spPr>
      </p:pic>
    </p:spTree>
    <p:extLst>
      <p:ext uri="{BB962C8B-B14F-4D97-AF65-F5344CB8AC3E}">
        <p14:creationId xmlns:p14="http://schemas.microsoft.com/office/powerpoint/2010/main" val="3754913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CC1872-79D0-9359-3724-B14FD639F4D8}"/>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a:solidFill>
                  <a:schemeClr val="tx1"/>
                </a:solidFill>
                <a:latin typeface="+mj-lt"/>
                <a:ea typeface="+mj-ea"/>
                <a:cs typeface="+mj-cs"/>
              </a:rPr>
              <a:t>The API</a:t>
            </a:r>
          </a:p>
        </p:txBody>
      </p:sp>
      <p:sp>
        <p:nvSpPr>
          <p:cNvPr id="34" name="Rectangle: Rounded Corners 33">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Content Placeholder 13">
            <a:extLst>
              <a:ext uri="{FF2B5EF4-FFF2-40B4-BE49-F238E27FC236}">
                <a16:creationId xmlns:a16="http://schemas.microsoft.com/office/drawing/2014/main" id="{D90BF6F4-EB25-897D-A315-F8F6E0684D65}"/>
              </a:ext>
            </a:extLst>
          </p:cNvPr>
          <p:cNvSpPr>
            <a:spLocks noGrp="1"/>
          </p:cNvSpPr>
          <p:nvPr>
            <p:ph idx="1"/>
          </p:nvPr>
        </p:nvSpPr>
        <p:spPr>
          <a:xfrm>
            <a:off x="2615738" y="1263807"/>
            <a:ext cx="6960524" cy="598516"/>
          </a:xfrm>
        </p:spPr>
        <p:txBody>
          <a:bodyPr vert="horz" lIns="91440" tIns="45720" rIns="91440" bIns="45720" rtlCol="0" anchor="ctr">
            <a:normAutofit/>
          </a:bodyPr>
          <a:lstStyle/>
          <a:p>
            <a:pPr marL="0" indent="0" algn="ctr">
              <a:buNone/>
            </a:pPr>
            <a:r>
              <a:rPr lang="en-US" sz="2000" kern="1200">
                <a:solidFill>
                  <a:schemeClr val="bg1"/>
                </a:solidFill>
                <a:latin typeface="+mn-lt"/>
                <a:ea typeface="+mn-ea"/>
                <a:cs typeface="+mn-cs"/>
              </a:rPr>
              <a:t>Design Philosophy: Express what, not how</a:t>
            </a:r>
          </a:p>
        </p:txBody>
      </p:sp>
      <p:pic>
        <p:nvPicPr>
          <p:cNvPr id="5" name="Content Placeholder 4" descr="A black background with a black square&#10;&#10;Description automatically generated with medium confidence">
            <a:extLst>
              <a:ext uri="{FF2B5EF4-FFF2-40B4-BE49-F238E27FC236}">
                <a16:creationId xmlns:a16="http://schemas.microsoft.com/office/drawing/2014/main" id="{AA2DB3AE-8AA0-A714-5A60-77E2619056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572" y="2189090"/>
            <a:ext cx="11420856" cy="3997299"/>
          </a:xfrm>
          <a:prstGeom prst="rect">
            <a:avLst/>
          </a:prstGeom>
        </p:spPr>
      </p:pic>
    </p:spTree>
    <p:extLst>
      <p:ext uri="{BB962C8B-B14F-4D97-AF65-F5344CB8AC3E}">
        <p14:creationId xmlns:p14="http://schemas.microsoft.com/office/powerpoint/2010/main" val="4187099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5C1E62-2A58-0B9A-ED6F-FCFDE15F225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Risks and Mitigation</a:t>
            </a:r>
          </a:p>
        </p:txBody>
      </p:sp>
      <p:graphicFrame>
        <p:nvGraphicFramePr>
          <p:cNvPr id="4" name="Table 4">
            <a:extLst>
              <a:ext uri="{FF2B5EF4-FFF2-40B4-BE49-F238E27FC236}">
                <a16:creationId xmlns:a16="http://schemas.microsoft.com/office/drawing/2014/main" id="{AD1DC8F1-AEC8-BBAA-EDEF-6EE5EC3FDF06}"/>
              </a:ext>
            </a:extLst>
          </p:cNvPr>
          <p:cNvGraphicFramePr>
            <a:graphicFrameLocks noGrp="1"/>
          </p:cNvGraphicFramePr>
          <p:nvPr>
            <p:ph idx="1"/>
            <p:extLst>
              <p:ext uri="{D42A27DB-BD31-4B8C-83A1-F6EECF244321}">
                <p14:modId xmlns:p14="http://schemas.microsoft.com/office/powerpoint/2010/main" val="867633727"/>
              </p:ext>
            </p:extLst>
          </p:nvPr>
        </p:nvGraphicFramePr>
        <p:xfrm>
          <a:off x="4032514" y="1074580"/>
          <a:ext cx="7188199" cy="5042835"/>
        </p:xfrm>
        <a:graphic>
          <a:graphicData uri="http://schemas.openxmlformats.org/drawingml/2006/table">
            <a:tbl>
              <a:tblPr firstRow="1" bandRow="1">
                <a:solidFill>
                  <a:schemeClr val="bg1"/>
                </a:solidFill>
                <a:tableStyleId>{5C22544A-7EE6-4342-B048-85BDC9FD1C3A}</a:tableStyleId>
              </a:tblPr>
              <a:tblGrid>
                <a:gridCol w="3566276">
                  <a:extLst>
                    <a:ext uri="{9D8B030D-6E8A-4147-A177-3AD203B41FA5}">
                      <a16:colId xmlns:a16="http://schemas.microsoft.com/office/drawing/2014/main" val="1109082657"/>
                    </a:ext>
                  </a:extLst>
                </a:gridCol>
                <a:gridCol w="3621923">
                  <a:extLst>
                    <a:ext uri="{9D8B030D-6E8A-4147-A177-3AD203B41FA5}">
                      <a16:colId xmlns:a16="http://schemas.microsoft.com/office/drawing/2014/main" val="3942055212"/>
                    </a:ext>
                  </a:extLst>
                </a:gridCol>
              </a:tblGrid>
              <a:tr h="798494">
                <a:tc>
                  <a:txBody>
                    <a:bodyPr/>
                    <a:lstStyle/>
                    <a:p>
                      <a:r>
                        <a:rPr lang="en-US" sz="2600" b="0" cap="none" spc="0" dirty="0">
                          <a:solidFill>
                            <a:schemeClr val="bg1"/>
                          </a:solidFill>
                        </a:rPr>
                        <a:t>Risk</a:t>
                      </a:r>
                      <a:endParaRPr lang="en-IN" sz="2600" b="0" cap="none" spc="0" dirty="0">
                        <a:solidFill>
                          <a:schemeClr val="bg1"/>
                        </a:solidFill>
                      </a:endParaRPr>
                    </a:p>
                  </a:txBody>
                  <a:tcPr marL="219305" marR="168696" marT="168696" marB="168696"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r>
                        <a:rPr lang="en-US" sz="2600" b="0" cap="none" spc="0">
                          <a:solidFill>
                            <a:schemeClr val="bg1"/>
                          </a:solidFill>
                        </a:rPr>
                        <a:t>Mitigation</a:t>
                      </a:r>
                      <a:endParaRPr lang="en-IN" sz="2600" b="0" cap="none" spc="0">
                        <a:solidFill>
                          <a:schemeClr val="bg1"/>
                        </a:solidFill>
                      </a:endParaRPr>
                    </a:p>
                  </a:txBody>
                  <a:tcPr marL="219305" marR="168696" marT="168696" marB="168696"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1337716213"/>
                  </a:ext>
                </a:extLst>
              </a:tr>
              <a:tr h="1192117">
                <a:tc>
                  <a:txBody>
                    <a:bodyPr/>
                    <a:lstStyle/>
                    <a:p>
                      <a:r>
                        <a:rPr lang="en-US" sz="2600" cap="none" spc="0">
                          <a:solidFill>
                            <a:schemeClr val="tx1"/>
                          </a:solidFill>
                        </a:rPr>
                        <a:t>Bad command</a:t>
                      </a:r>
                      <a:endParaRPr lang="en-IN" sz="2600" cap="none" spc="0">
                        <a:solidFill>
                          <a:schemeClr val="tx1"/>
                        </a:solidFill>
                      </a:endParaRPr>
                    </a:p>
                  </a:txBody>
                  <a:tcPr marL="219305" marR="168696" marT="168696" marB="168696">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r>
                        <a:rPr lang="en-US" sz="2600" cap="none" spc="0">
                          <a:solidFill>
                            <a:schemeClr val="tx1"/>
                          </a:solidFill>
                        </a:rPr>
                        <a:t>Default behavior : do nothing</a:t>
                      </a:r>
                      <a:endParaRPr lang="en-IN" sz="2600" cap="none" spc="0">
                        <a:solidFill>
                          <a:schemeClr val="tx1"/>
                        </a:solidFill>
                      </a:endParaRPr>
                    </a:p>
                  </a:txBody>
                  <a:tcPr marL="219305" marR="168696" marT="168696" marB="168696">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216548593"/>
                  </a:ext>
                </a:extLst>
              </a:tr>
              <a:tr h="1192117">
                <a:tc>
                  <a:txBody>
                    <a:bodyPr/>
                    <a:lstStyle/>
                    <a:p>
                      <a:r>
                        <a:rPr lang="en-US" sz="2600" cap="none" spc="0" dirty="0">
                          <a:solidFill>
                            <a:schemeClr val="tx1"/>
                          </a:solidFill>
                        </a:rPr>
                        <a:t>No command for too long</a:t>
                      </a:r>
                      <a:endParaRPr lang="en-IN" sz="2600" cap="none" spc="0" dirty="0">
                        <a:solidFill>
                          <a:schemeClr val="tx1"/>
                        </a:solidFill>
                      </a:endParaRPr>
                    </a:p>
                  </a:txBody>
                  <a:tcPr marL="219305" marR="168696" marT="168696" marB="16869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a:txBody>
                    <a:bodyPr/>
                    <a:lstStyle/>
                    <a:p>
                      <a:r>
                        <a:rPr lang="en-US" sz="2600" cap="none" spc="0" dirty="0">
                          <a:solidFill>
                            <a:schemeClr val="tx1"/>
                          </a:solidFill>
                        </a:rPr>
                        <a:t>Timeout so that maintenance can be done</a:t>
                      </a:r>
                      <a:endParaRPr lang="en-IN" sz="2600" cap="none" spc="0" dirty="0">
                        <a:solidFill>
                          <a:schemeClr val="tx1"/>
                        </a:solidFill>
                      </a:endParaRPr>
                    </a:p>
                  </a:txBody>
                  <a:tcPr marL="219305" marR="168696" marT="168696" marB="168696">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94361361"/>
                  </a:ext>
                </a:extLst>
              </a:tr>
              <a:tr h="1192117">
                <a:tc>
                  <a:txBody>
                    <a:bodyPr/>
                    <a:lstStyle/>
                    <a:p>
                      <a:r>
                        <a:rPr lang="en-US" sz="2600" cap="none" spc="0" dirty="0">
                          <a:solidFill>
                            <a:schemeClr val="tx1"/>
                          </a:solidFill>
                        </a:rPr>
                        <a:t>Variable execution times</a:t>
                      </a:r>
                      <a:endParaRPr lang="en-IN" sz="2600" cap="none" spc="0" dirty="0">
                        <a:solidFill>
                          <a:schemeClr val="tx1"/>
                        </a:solidFill>
                      </a:endParaRPr>
                    </a:p>
                  </a:txBody>
                  <a:tcPr marL="219305" marR="168696" marT="168696" marB="16869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2600" cap="none" spc="0" dirty="0">
                          <a:solidFill>
                            <a:schemeClr val="tx1"/>
                          </a:solidFill>
                        </a:rPr>
                        <a:t>Gait control uses change in time instead of absolute time</a:t>
                      </a:r>
                      <a:endParaRPr lang="en-IN" sz="2600" cap="none" spc="0" dirty="0">
                        <a:solidFill>
                          <a:schemeClr val="tx1"/>
                        </a:solidFill>
                      </a:endParaRPr>
                    </a:p>
                  </a:txBody>
                  <a:tcPr marL="219305" marR="168696" marT="168696" marB="168696">
                    <a:lnL w="6350" cap="flat" cmpd="sng" algn="ctr">
                      <a:solidFill>
                        <a:schemeClr val="tx1">
                          <a:lumMod val="50000"/>
                          <a:lumOff val="50000"/>
                        </a:schemeClr>
                      </a:solidFill>
                      <a:prstDash val="solid"/>
                      <a:round/>
                      <a:headEnd type="none" w="med" len="med"/>
                      <a:tailEnd type="none" w="med" len="me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749356545"/>
                  </a:ext>
                </a:extLst>
              </a:tr>
            </a:tbl>
          </a:graphicData>
        </a:graphic>
      </p:graphicFrame>
    </p:spTree>
    <p:extLst>
      <p:ext uri="{BB962C8B-B14F-4D97-AF65-F5344CB8AC3E}">
        <p14:creationId xmlns:p14="http://schemas.microsoft.com/office/powerpoint/2010/main" val="3861197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FA7A1F-0EDD-341F-E5F3-7C00FFF59630}"/>
              </a:ext>
            </a:extLst>
          </p:cNvPr>
          <p:cNvSpPr>
            <a:spLocks noGrp="1"/>
          </p:cNvSpPr>
          <p:nvPr>
            <p:ph type="title"/>
          </p:nvPr>
        </p:nvSpPr>
        <p:spPr>
          <a:xfrm>
            <a:off x="630936" y="639520"/>
            <a:ext cx="3429000" cy="1719072"/>
          </a:xfrm>
        </p:spPr>
        <p:txBody>
          <a:bodyPr anchor="b">
            <a:normAutofit/>
          </a:bodyPr>
          <a:lstStyle/>
          <a:p>
            <a:r>
              <a:rPr lang="en-US" sz="5400"/>
              <a:t>Remote side</a:t>
            </a:r>
            <a:endParaRPr lang="en-IN" sz="5400"/>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25FAAB6-D82A-447F-AFAD-4948EA9AFFA8}"/>
              </a:ext>
            </a:extLst>
          </p:cNvPr>
          <p:cNvSpPr>
            <a:spLocks noGrp="1"/>
          </p:cNvSpPr>
          <p:nvPr>
            <p:ph idx="1"/>
          </p:nvPr>
        </p:nvSpPr>
        <p:spPr>
          <a:xfrm>
            <a:off x="630936" y="2807208"/>
            <a:ext cx="3429000" cy="3410712"/>
          </a:xfrm>
        </p:spPr>
        <p:txBody>
          <a:bodyPr anchor="t">
            <a:normAutofit/>
          </a:bodyPr>
          <a:lstStyle/>
          <a:p>
            <a:r>
              <a:rPr lang="en-US" sz="2200"/>
              <a:t>Requirements</a:t>
            </a:r>
          </a:p>
          <a:p>
            <a:pPr lvl="1"/>
            <a:r>
              <a:rPr lang="en-US" sz="2200"/>
              <a:t>User Interface and Image stream viewer</a:t>
            </a:r>
          </a:p>
          <a:p>
            <a:pPr lvl="1"/>
            <a:r>
              <a:rPr lang="en-US" sz="2200"/>
              <a:t>User input and command generation</a:t>
            </a:r>
            <a:endParaRPr lang="en-IN" sz="2200"/>
          </a:p>
        </p:txBody>
      </p:sp>
      <p:pic>
        <p:nvPicPr>
          <p:cNvPr id="5" name="Picture 4" descr="A screenshot of a computer&#10;&#10;Description automatically generated">
            <a:extLst>
              <a:ext uri="{FF2B5EF4-FFF2-40B4-BE49-F238E27FC236}">
                <a16:creationId xmlns:a16="http://schemas.microsoft.com/office/drawing/2014/main" id="{0A3A1AD1-1F6F-6B95-7127-BC8C2C5A4C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891883"/>
            <a:ext cx="6903720" cy="5074234"/>
          </a:xfrm>
          <a:prstGeom prst="rect">
            <a:avLst/>
          </a:prstGeom>
        </p:spPr>
      </p:pic>
    </p:spTree>
    <p:extLst>
      <p:ext uri="{BB962C8B-B14F-4D97-AF65-F5344CB8AC3E}">
        <p14:creationId xmlns:p14="http://schemas.microsoft.com/office/powerpoint/2010/main" val="2450221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9C44BD-D9BD-BDC8-BFFB-24B894FCB33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Risks and Mitigation</a:t>
            </a:r>
          </a:p>
        </p:txBody>
      </p:sp>
      <p:graphicFrame>
        <p:nvGraphicFramePr>
          <p:cNvPr id="4" name="Table 4">
            <a:extLst>
              <a:ext uri="{FF2B5EF4-FFF2-40B4-BE49-F238E27FC236}">
                <a16:creationId xmlns:a16="http://schemas.microsoft.com/office/drawing/2014/main" id="{C355E26D-BCBF-3701-1097-7FB0A0035797}"/>
              </a:ext>
            </a:extLst>
          </p:cNvPr>
          <p:cNvGraphicFramePr>
            <a:graphicFrameLocks noGrp="1"/>
          </p:cNvGraphicFramePr>
          <p:nvPr>
            <p:ph idx="1"/>
            <p:extLst>
              <p:ext uri="{D42A27DB-BD31-4B8C-83A1-F6EECF244321}">
                <p14:modId xmlns:p14="http://schemas.microsoft.com/office/powerpoint/2010/main" val="3569911766"/>
              </p:ext>
            </p:extLst>
          </p:nvPr>
        </p:nvGraphicFramePr>
        <p:xfrm>
          <a:off x="643467" y="2100286"/>
          <a:ext cx="10905066" cy="3544083"/>
        </p:xfrm>
        <a:graphic>
          <a:graphicData uri="http://schemas.openxmlformats.org/drawingml/2006/table">
            <a:tbl>
              <a:tblPr firstRow="1" bandRow="1">
                <a:solidFill>
                  <a:srgbClr val="F2F2F2">
                    <a:alpha val="45098"/>
                  </a:srgbClr>
                </a:solidFill>
                <a:tableStyleId>{5C22544A-7EE6-4342-B048-85BDC9FD1C3A}</a:tableStyleId>
              </a:tblPr>
              <a:tblGrid>
                <a:gridCol w="5567282">
                  <a:extLst>
                    <a:ext uri="{9D8B030D-6E8A-4147-A177-3AD203B41FA5}">
                      <a16:colId xmlns:a16="http://schemas.microsoft.com/office/drawing/2014/main" val="490199453"/>
                    </a:ext>
                  </a:extLst>
                </a:gridCol>
                <a:gridCol w="5337784">
                  <a:extLst>
                    <a:ext uri="{9D8B030D-6E8A-4147-A177-3AD203B41FA5}">
                      <a16:colId xmlns:a16="http://schemas.microsoft.com/office/drawing/2014/main" val="3466522798"/>
                    </a:ext>
                  </a:extLst>
                </a:gridCol>
              </a:tblGrid>
              <a:tr h="691705">
                <a:tc>
                  <a:txBody>
                    <a:bodyPr/>
                    <a:lstStyle/>
                    <a:p>
                      <a:r>
                        <a:rPr lang="en-US" sz="2000" b="0" cap="none" spc="0">
                          <a:solidFill>
                            <a:schemeClr val="bg1"/>
                          </a:solidFill>
                        </a:rPr>
                        <a:t>Risk</a:t>
                      </a:r>
                      <a:endParaRPr lang="en-IN" sz="2000" b="0" cap="none" spc="0">
                        <a:solidFill>
                          <a:schemeClr val="bg1"/>
                        </a:solidFill>
                      </a:endParaRPr>
                    </a:p>
                  </a:txBody>
                  <a:tcPr marL="276333" marR="212564" marT="128341" marB="212564" anchor="ctr">
                    <a:lnL w="12700" cmpd="sng">
                      <a:noFill/>
                    </a:lnL>
                    <a:lnR w="12700" cmpd="sng">
                      <a:noFill/>
                      <a:prstDash val="solid"/>
                    </a:lnR>
                    <a:lnT w="19050" cap="flat" cmpd="sng" algn="ctr">
                      <a:noFill/>
                      <a:prstDash val="solid"/>
                    </a:lnT>
                    <a:lnB w="12700" cmpd="sng">
                      <a:noFill/>
                      <a:prstDash val="solid"/>
                    </a:lnB>
                    <a:solidFill>
                      <a:schemeClr val="tx1"/>
                    </a:solidFill>
                  </a:tcPr>
                </a:tc>
                <a:tc>
                  <a:txBody>
                    <a:bodyPr/>
                    <a:lstStyle/>
                    <a:p>
                      <a:r>
                        <a:rPr lang="en-US" sz="2000" b="0" cap="none" spc="0">
                          <a:solidFill>
                            <a:schemeClr val="bg1"/>
                          </a:solidFill>
                        </a:rPr>
                        <a:t>Mitigation</a:t>
                      </a:r>
                      <a:endParaRPr lang="en-IN" sz="2000" b="0" cap="none" spc="0">
                        <a:solidFill>
                          <a:schemeClr val="bg1"/>
                        </a:solidFill>
                      </a:endParaRPr>
                    </a:p>
                  </a:txBody>
                  <a:tcPr marL="276333" marR="212564" marT="128341" marB="212564" anchor="ctr">
                    <a:lnL w="12700" cmpd="sng">
                      <a:noFill/>
                      <a:prstDash val="solid"/>
                    </a:lnL>
                    <a:lnR w="12700" cmpd="sng">
                      <a:noFill/>
                      <a:prstDash val="solid"/>
                    </a:lnR>
                    <a:lnT w="19050" cap="flat" cmpd="sng" algn="ctr">
                      <a:noFill/>
                      <a:prstDash val="solid"/>
                    </a:lnT>
                    <a:lnB w="12700" cmpd="sng">
                      <a:noFill/>
                      <a:prstDash val="solid"/>
                    </a:lnB>
                    <a:solidFill>
                      <a:schemeClr val="tx1"/>
                    </a:solidFill>
                  </a:tcPr>
                </a:tc>
                <a:extLst>
                  <a:ext uri="{0D108BD9-81ED-4DB2-BD59-A6C34878D82A}">
                    <a16:rowId xmlns:a16="http://schemas.microsoft.com/office/drawing/2014/main" val="2637549107"/>
                  </a:ext>
                </a:extLst>
              </a:tr>
              <a:tr h="648924">
                <a:tc>
                  <a:txBody>
                    <a:bodyPr/>
                    <a:lstStyle/>
                    <a:p>
                      <a:r>
                        <a:rPr lang="en-US" sz="1700" cap="none" spc="0">
                          <a:solidFill>
                            <a:schemeClr val="tx1"/>
                          </a:solidFill>
                        </a:rPr>
                        <a:t>Image transfer takes time due to many chunks</a:t>
                      </a:r>
                      <a:endParaRPr lang="en-IN" sz="1700" cap="none" spc="0">
                        <a:solidFill>
                          <a:schemeClr val="tx1"/>
                        </a:solidFill>
                      </a:endParaRPr>
                    </a:p>
                  </a:txBody>
                  <a:tcPr marL="276333" marR="212564" marT="128341" marB="21256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US" sz="1700" cap="none" spc="0">
                          <a:solidFill>
                            <a:schemeClr val="tx1"/>
                          </a:solidFill>
                        </a:rPr>
                        <a:t>Double buffer</a:t>
                      </a:r>
                      <a:endParaRPr lang="en-IN" sz="1700" cap="none" spc="0">
                        <a:solidFill>
                          <a:schemeClr val="tx1"/>
                        </a:solidFill>
                      </a:endParaRPr>
                    </a:p>
                  </a:txBody>
                  <a:tcPr marL="276333" marR="212564" marT="128341" marB="21256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2066341826"/>
                  </a:ext>
                </a:extLst>
              </a:tr>
              <a:tr h="648924">
                <a:tc>
                  <a:txBody>
                    <a:bodyPr/>
                    <a:lstStyle/>
                    <a:p>
                      <a:r>
                        <a:rPr lang="en-US" sz="1700" cap="none" spc="0">
                          <a:solidFill>
                            <a:schemeClr val="tx1"/>
                          </a:solidFill>
                        </a:rPr>
                        <a:t>Image server shutdown</a:t>
                      </a:r>
                      <a:endParaRPr lang="en-IN" sz="1700" cap="none" spc="0">
                        <a:solidFill>
                          <a:schemeClr val="tx1"/>
                        </a:solidFill>
                      </a:endParaRPr>
                    </a:p>
                  </a:txBody>
                  <a:tcPr marL="276333" marR="212564" marT="128341" marB="21256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US" sz="1700" cap="none" spc="0">
                          <a:solidFill>
                            <a:schemeClr val="tx1"/>
                          </a:solidFill>
                        </a:rPr>
                        <a:t>Timeout and retry</a:t>
                      </a:r>
                      <a:endParaRPr lang="en-IN" sz="1700" cap="none" spc="0">
                        <a:solidFill>
                          <a:schemeClr val="tx1"/>
                        </a:solidFill>
                      </a:endParaRPr>
                    </a:p>
                  </a:txBody>
                  <a:tcPr marL="276333" marR="212564" marT="128341" marB="21256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1838649851"/>
                  </a:ext>
                </a:extLst>
              </a:tr>
              <a:tr h="648924">
                <a:tc>
                  <a:txBody>
                    <a:bodyPr/>
                    <a:lstStyle/>
                    <a:p>
                      <a:r>
                        <a:rPr lang="en-US" sz="1700" cap="none" spc="0">
                          <a:solidFill>
                            <a:schemeClr val="tx1"/>
                          </a:solidFill>
                        </a:rPr>
                        <a:t>Image transfer stops midway</a:t>
                      </a:r>
                      <a:endParaRPr lang="en-IN" sz="1700" cap="none" spc="0">
                        <a:solidFill>
                          <a:schemeClr val="tx1"/>
                        </a:solidFill>
                      </a:endParaRPr>
                    </a:p>
                  </a:txBody>
                  <a:tcPr marL="276333" marR="212564" marT="128341" marB="21256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r>
                        <a:rPr lang="en-US" sz="1700" cap="none" spc="0">
                          <a:solidFill>
                            <a:schemeClr val="tx1"/>
                          </a:solidFill>
                        </a:rPr>
                        <a:t>Header with expected image size to qualify image</a:t>
                      </a:r>
                      <a:endParaRPr lang="en-IN" sz="1700" cap="none" spc="0">
                        <a:solidFill>
                          <a:schemeClr val="tx1"/>
                        </a:solidFill>
                      </a:endParaRPr>
                    </a:p>
                  </a:txBody>
                  <a:tcPr marL="276333" marR="212564" marT="128341" marB="212564">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22730613"/>
                  </a:ext>
                </a:extLst>
              </a:tr>
              <a:tr h="905606">
                <a:tc>
                  <a:txBody>
                    <a:bodyPr/>
                    <a:lstStyle/>
                    <a:p>
                      <a:r>
                        <a:rPr lang="en-US" sz="1700" cap="none" spc="0">
                          <a:solidFill>
                            <a:schemeClr val="tx1"/>
                          </a:solidFill>
                        </a:rPr>
                        <a:t>User input works faster than command execution on robot end</a:t>
                      </a:r>
                      <a:endParaRPr lang="en-IN" sz="1700" cap="none" spc="0">
                        <a:solidFill>
                          <a:schemeClr val="tx1"/>
                        </a:solidFill>
                      </a:endParaRPr>
                    </a:p>
                  </a:txBody>
                  <a:tcPr marL="276333" marR="212564" marT="128341" marB="21256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r>
                        <a:rPr lang="en-US" sz="1700" cap="none" spc="0">
                          <a:solidFill>
                            <a:schemeClr val="tx1"/>
                          </a:solidFill>
                        </a:rPr>
                        <a:t>Limit framerate</a:t>
                      </a:r>
                      <a:endParaRPr lang="en-IN" sz="1700" cap="none" spc="0">
                        <a:solidFill>
                          <a:schemeClr val="tx1"/>
                        </a:solidFill>
                      </a:endParaRPr>
                    </a:p>
                  </a:txBody>
                  <a:tcPr marL="276333" marR="212564" marT="128341" marB="212564">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2062358255"/>
                  </a:ext>
                </a:extLst>
              </a:tr>
            </a:tbl>
          </a:graphicData>
        </a:graphic>
      </p:graphicFrame>
    </p:spTree>
    <p:extLst>
      <p:ext uri="{BB962C8B-B14F-4D97-AF65-F5344CB8AC3E}">
        <p14:creationId xmlns:p14="http://schemas.microsoft.com/office/powerpoint/2010/main" val="1772595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0AFC0D-4E0B-9475-6C1A-8F30B3038CC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Deployment diagram</a:t>
            </a:r>
          </a:p>
        </p:txBody>
      </p:sp>
      <p:pic>
        <p:nvPicPr>
          <p:cNvPr id="5" name="Content Placeholder 4">
            <a:extLst>
              <a:ext uri="{FF2B5EF4-FFF2-40B4-BE49-F238E27FC236}">
                <a16:creationId xmlns:a16="http://schemas.microsoft.com/office/drawing/2014/main" id="{913A9DC6-A425-CCE3-28BC-F510903F34A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740958" y="2532985"/>
            <a:ext cx="8710083" cy="2809000"/>
          </a:xfrm>
          <a:prstGeom prst="rect">
            <a:avLst/>
          </a:prstGeom>
        </p:spPr>
      </p:pic>
    </p:spTree>
    <p:extLst>
      <p:ext uri="{BB962C8B-B14F-4D97-AF65-F5344CB8AC3E}">
        <p14:creationId xmlns:p14="http://schemas.microsoft.com/office/powerpoint/2010/main" val="778588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B98E0-C17B-6F8C-AEEE-E86E31E11A13}"/>
              </a:ext>
            </a:extLst>
          </p:cNvPr>
          <p:cNvSpPr>
            <a:spLocks noGrp="1"/>
          </p:cNvSpPr>
          <p:nvPr>
            <p:ph type="title"/>
          </p:nvPr>
        </p:nvSpPr>
        <p:spPr/>
        <p:txBody>
          <a:bodyPr/>
          <a:lstStyle/>
          <a:p>
            <a:r>
              <a:rPr lang="en-US" dirty="0"/>
              <a:t>The Project</a:t>
            </a:r>
            <a:endParaRPr lang="en-IN" dirty="0"/>
          </a:p>
        </p:txBody>
      </p:sp>
      <p:pic>
        <p:nvPicPr>
          <p:cNvPr id="5" name="Content Placeholder 4" descr="A black and white drawing of a person with arrows&#10;&#10;Description automatically generated">
            <a:extLst>
              <a:ext uri="{FF2B5EF4-FFF2-40B4-BE49-F238E27FC236}">
                <a16:creationId xmlns:a16="http://schemas.microsoft.com/office/drawing/2014/main" id="{3CD693E1-5690-E897-0652-A5B45345CC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648246"/>
            <a:ext cx="10515600" cy="2706096"/>
          </a:xfrm>
        </p:spPr>
      </p:pic>
      <p:sp>
        <p:nvSpPr>
          <p:cNvPr id="6" name="TextBox 5">
            <a:extLst>
              <a:ext uri="{FF2B5EF4-FFF2-40B4-BE49-F238E27FC236}">
                <a16:creationId xmlns:a16="http://schemas.microsoft.com/office/drawing/2014/main" id="{D66188DD-07A3-EBF0-6A2F-6E313FD76F8B}"/>
              </a:ext>
            </a:extLst>
          </p:cNvPr>
          <p:cNvSpPr txBox="1"/>
          <p:nvPr/>
        </p:nvSpPr>
        <p:spPr>
          <a:xfrm>
            <a:off x="4012707" y="1509204"/>
            <a:ext cx="4705165" cy="923330"/>
          </a:xfrm>
          <a:prstGeom prst="rect">
            <a:avLst/>
          </a:prstGeom>
          <a:noFill/>
        </p:spPr>
        <p:txBody>
          <a:bodyPr wrap="square" rtlCol="0">
            <a:spAutoFit/>
          </a:bodyPr>
          <a:lstStyle/>
          <a:p>
            <a:r>
              <a:rPr lang="en-US" dirty="0"/>
              <a:t>A robot that walks like a tortoise and can “hide” in its shell while monitoring environment remotely.</a:t>
            </a:r>
            <a:endParaRPr lang="en-IN" dirty="0"/>
          </a:p>
        </p:txBody>
      </p:sp>
    </p:spTree>
    <p:extLst>
      <p:ext uri="{BB962C8B-B14F-4D97-AF65-F5344CB8AC3E}">
        <p14:creationId xmlns:p14="http://schemas.microsoft.com/office/powerpoint/2010/main" val="7574234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606F6D-7BB8-F3CA-FBE4-52868F95CB9A}"/>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Development process – CI/CD</a:t>
            </a:r>
            <a:endParaRPr lang="en-IN" sz="4000">
              <a:solidFill>
                <a:srgbClr val="FFFFFF"/>
              </a:solidFill>
            </a:endParaRPr>
          </a:p>
        </p:txBody>
      </p:sp>
      <p:pic>
        <p:nvPicPr>
          <p:cNvPr id="5" name="Content Placeholder 4" descr="A group of rectangular colored rectangles with text&#10;&#10;Description automatically generated">
            <a:extLst>
              <a:ext uri="{FF2B5EF4-FFF2-40B4-BE49-F238E27FC236}">
                <a16:creationId xmlns:a16="http://schemas.microsoft.com/office/drawing/2014/main" id="{2390F137-D34F-29B6-6EF9-0E5FCA8341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55381" y="2219330"/>
            <a:ext cx="4260239" cy="3994803"/>
          </a:xfrm>
        </p:spPr>
      </p:pic>
      <p:graphicFrame>
        <p:nvGraphicFramePr>
          <p:cNvPr id="7" name="Table 7">
            <a:extLst>
              <a:ext uri="{FF2B5EF4-FFF2-40B4-BE49-F238E27FC236}">
                <a16:creationId xmlns:a16="http://schemas.microsoft.com/office/drawing/2014/main" id="{C9A20F95-3E93-E393-0188-8EE9D91EB22B}"/>
              </a:ext>
            </a:extLst>
          </p:cNvPr>
          <p:cNvGraphicFramePr>
            <a:graphicFrameLocks noGrp="1"/>
          </p:cNvGraphicFramePr>
          <p:nvPr>
            <p:extLst>
              <p:ext uri="{D42A27DB-BD31-4B8C-83A1-F6EECF244321}">
                <p14:modId xmlns:p14="http://schemas.microsoft.com/office/powerpoint/2010/main" val="3160713619"/>
              </p:ext>
            </p:extLst>
          </p:nvPr>
        </p:nvGraphicFramePr>
        <p:xfrm>
          <a:off x="670490" y="1658876"/>
          <a:ext cx="5723118" cy="5115712"/>
        </p:xfrm>
        <a:graphic>
          <a:graphicData uri="http://schemas.openxmlformats.org/drawingml/2006/table">
            <a:tbl>
              <a:tblPr firstRow="1" bandRow="1">
                <a:tableStyleId>{5C22544A-7EE6-4342-B048-85BDC9FD1C3A}</a:tableStyleId>
              </a:tblPr>
              <a:tblGrid>
                <a:gridCol w="2861559">
                  <a:extLst>
                    <a:ext uri="{9D8B030D-6E8A-4147-A177-3AD203B41FA5}">
                      <a16:colId xmlns:a16="http://schemas.microsoft.com/office/drawing/2014/main" val="3522027291"/>
                    </a:ext>
                  </a:extLst>
                </a:gridCol>
                <a:gridCol w="2861559">
                  <a:extLst>
                    <a:ext uri="{9D8B030D-6E8A-4147-A177-3AD203B41FA5}">
                      <a16:colId xmlns:a16="http://schemas.microsoft.com/office/drawing/2014/main" val="1015148019"/>
                    </a:ext>
                  </a:extLst>
                </a:gridCol>
              </a:tblGrid>
              <a:tr h="319732">
                <a:tc>
                  <a:txBody>
                    <a:bodyPr/>
                    <a:lstStyle/>
                    <a:p>
                      <a:r>
                        <a:rPr lang="en-US" sz="1200" dirty="0"/>
                        <a:t>Feature</a:t>
                      </a:r>
                      <a:endParaRPr lang="en-IN" sz="1200" dirty="0"/>
                    </a:p>
                  </a:txBody>
                  <a:tcPr/>
                </a:tc>
                <a:tc>
                  <a:txBody>
                    <a:bodyPr/>
                    <a:lstStyle/>
                    <a:p>
                      <a:r>
                        <a:rPr lang="en-US" sz="1200" dirty="0"/>
                        <a:t>Test strategy</a:t>
                      </a:r>
                      <a:endParaRPr lang="en-IN" sz="1200" dirty="0"/>
                    </a:p>
                  </a:txBody>
                  <a:tcPr/>
                </a:tc>
                <a:extLst>
                  <a:ext uri="{0D108BD9-81ED-4DB2-BD59-A6C34878D82A}">
                    <a16:rowId xmlns:a16="http://schemas.microsoft.com/office/drawing/2014/main" val="27573267"/>
                  </a:ext>
                </a:extLst>
              </a:tr>
              <a:tr h="3197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TCP communication</a:t>
                      </a:r>
                    </a:p>
                  </a:txBody>
                  <a:tcPr/>
                </a:tc>
                <a:tc>
                  <a:txBody>
                    <a:bodyPr/>
                    <a:lstStyle/>
                    <a:p>
                      <a:r>
                        <a:rPr lang="en-US" sz="1200" dirty="0"/>
                        <a:t>Sent = Received</a:t>
                      </a:r>
                      <a:endParaRPr lang="en-IN" sz="1200" dirty="0"/>
                    </a:p>
                  </a:txBody>
                  <a:tcPr/>
                </a:tc>
                <a:extLst>
                  <a:ext uri="{0D108BD9-81ED-4DB2-BD59-A6C34878D82A}">
                    <a16:rowId xmlns:a16="http://schemas.microsoft.com/office/drawing/2014/main" val="594627940"/>
                  </a:ext>
                </a:extLst>
              </a:tr>
              <a:tr h="3197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UDP communication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Sent = Received</a:t>
                      </a:r>
                      <a:endParaRPr lang="en-IN" sz="1200" dirty="0"/>
                    </a:p>
                  </a:txBody>
                  <a:tcPr/>
                </a:tc>
                <a:extLst>
                  <a:ext uri="{0D108BD9-81ED-4DB2-BD59-A6C34878D82A}">
                    <a16:rowId xmlns:a16="http://schemas.microsoft.com/office/drawing/2014/main" val="155334450"/>
                  </a:ext>
                </a:extLst>
              </a:tr>
              <a:tr h="3197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Image Reader</a:t>
                      </a:r>
                    </a:p>
                  </a:txBody>
                  <a:tcPr/>
                </a:tc>
                <a:tc>
                  <a:txBody>
                    <a:bodyPr/>
                    <a:lstStyle/>
                    <a:p>
                      <a:r>
                        <a:rPr lang="en-US" sz="1200" dirty="0"/>
                        <a:t>Read and store to local file at source</a:t>
                      </a:r>
                      <a:endParaRPr lang="en-IN" sz="1200" dirty="0"/>
                    </a:p>
                  </a:txBody>
                  <a:tcPr/>
                </a:tc>
                <a:extLst>
                  <a:ext uri="{0D108BD9-81ED-4DB2-BD59-A6C34878D82A}">
                    <a16:rowId xmlns:a16="http://schemas.microsoft.com/office/drawing/2014/main" val="2517679032"/>
                  </a:ext>
                </a:extLst>
              </a:tr>
              <a:tr h="3197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Image transceiver</a:t>
                      </a:r>
                    </a:p>
                  </a:txBody>
                  <a:tcPr/>
                </a:tc>
                <a:tc>
                  <a:txBody>
                    <a:bodyPr/>
                    <a:lstStyle/>
                    <a:p>
                      <a:r>
                        <a:rPr lang="en-US" sz="1200" dirty="0"/>
                        <a:t>Transmit and save at destination</a:t>
                      </a:r>
                      <a:endParaRPr lang="en-IN" sz="1200" dirty="0"/>
                    </a:p>
                  </a:txBody>
                  <a:tcPr/>
                </a:tc>
                <a:extLst>
                  <a:ext uri="{0D108BD9-81ED-4DB2-BD59-A6C34878D82A}">
                    <a16:rowId xmlns:a16="http://schemas.microsoft.com/office/drawing/2014/main" val="3631471141"/>
                  </a:ext>
                </a:extLst>
              </a:tr>
              <a:tr h="3197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Multi thread image stream</a:t>
                      </a:r>
                      <a:endParaRPr lang="en-IN" sz="1200" dirty="0"/>
                    </a:p>
                  </a:txBody>
                  <a:tcPr/>
                </a:tc>
                <a:tc>
                  <a:txBody>
                    <a:bodyPr/>
                    <a:lstStyle/>
                    <a:p>
                      <a:r>
                        <a:rPr lang="en-US" sz="1200" dirty="0"/>
                        <a:t>Transmit and display on UI</a:t>
                      </a:r>
                      <a:endParaRPr lang="en-IN" sz="1200" dirty="0"/>
                    </a:p>
                  </a:txBody>
                  <a:tcPr/>
                </a:tc>
                <a:extLst>
                  <a:ext uri="{0D108BD9-81ED-4DB2-BD59-A6C34878D82A}">
                    <a16:rowId xmlns:a16="http://schemas.microsoft.com/office/drawing/2014/main" val="3516642391"/>
                  </a:ext>
                </a:extLst>
              </a:tr>
              <a:tr h="3197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GPIO library instantiation</a:t>
                      </a:r>
                    </a:p>
                  </a:txBody>
                  <a:tcPr/>
                </a:tc>
                <a:tc>
                  <a:txBody>
                    <a:bodyPr/>
                    <a:lstStyle/>
                    <a:p>
                      <a:r>
                        <a:rPr lang="en-US" sz="1200" dirty="0"/>
                        <a:t>Blink</a:t>
                      </a:r>
                      <a:endParaRPr lang="en-IN" sz="1200" dirty="0"/>
                    </a:p>
                  </a:txBody>
                  <a:tcPr/>
                </a:tc>
                <a:extLst>
                  <a:ext uri="{0D108BD9-81ED-4DB2-BD59-A6C34878D82A}">
                    <a16:rowId xmlns:a16="http://schemas.microsoft.com/office/drawing/2014/main" val="537565956"/>
                  </a:ext>
                </a:extLst>
              </a:tr>
              <a:tr h="3197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I2C communication</a:t>
                      </a:r>
                    </a:p>
                  </a:txBody>
                  <a:tcPr/>
                </a:tc>
                <a:tc>
                  <a:txBody>
                    <a:bodyPr/>
                    <a:lstStyle/>
                    <a:p>
                      <a:r>
                        <a:rPr lang="en-US" sz="1200" dirty="0"/>
                        <a:t>Test PWM with multimeter</a:t>
                      </a:r>
                      <a:endParaRPr lang="en-IN" sz="1200" dirty="0"/>
                    </a:p>
                  </a:txBody>
                  <a:tcPr/>
                </a:tc>
                <a:extLst>
                  <a:ext uri="{0D108BD9-81ED-4DB2-BD59-A6C34878D82A}">
                    <a16:rowId xmlns:a16="http://schemas.microsoft.com/office/drawing/2014/main" val="1577662439"/>
                  </a:ext>
                </a:extLst>
              </a:tr>
              <a:tr h="3197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Servo use with PWM from controller</a:t>
                      </a:r>
                    </a:p>
                  </a:txBody>
                  <a:tcPr/>
                </a:tc>
                <a:tc>
                  <a:txBody>
                    <a:bodyPr/>
                    <a:lstStyle/>
                    <a:p>
                      <a:r>
                        <a:rPr lang="en-US" sz="1200" dirty="0"/>
                        <a:t>Programmed sweep within range</a:t>
                      </a:r>
                      <a:endParaRPr lang="en-IN" sz="1200" dirty="0"/>
                    </a:p>
                  </a:txBody>
                  <a:tcPr/>
                </a:tc>
                <a:extLst>
                  <a:ext uri="{0D108BD9-81ED-4DB2-BD59-A6C34878D82A}">
                    <a16:rowId xmlns:a16="http://schemas.microsoft.com/office/drawing/2014/main" val="2839936122"/>
                  </a:ext>
                </a:extLst>
              </a:tr>
              <a:tr h="3197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Pattern Generator (each leg)</a:t>
                      </a:r>
                    </a:p>
                  </a:txBody>
                  <a:tcPr/>
                </a:tc>
                <a:tc>
                  <a:txBody>
                    <a:bodyPr/>
                    <a:lstStyle/>
                    <a:p>
                      <a:r>
                        <a:rPr lang="en-US" sz="1200" dirty="0"/>
                        <a:t>Interactively Plot algorithm output</a:t>
                      </a:r>
                      <a:endParaRPr lang="en-IN" sz="1200" dirty="0"/>
                    </a:p>
                  </a:txBody>
                  <a:tcPr/>
                </a:tc>
                <a:extLst>
                  <a:ext uri="{0D108BD9-81ED-4DB2-BD59-A6C34878D82A}">
                    <a16:rowId xmlns:a16="http://schemas.microsoft.com/office/drawing/2014/main" val="2613341043"/>
                  </a:ext>
                </a:extLst>
              </a:tr>
              <a:tr h="3197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Pattern Generator to servo PWM</a:t>
                      </a:r>
                    </a:p>
                  </a:txBody>
                  <a:tcPr/>
                </a:tc>
                <a:tc>
                  <a:txBody>
                    <a:bodyPr/>
                    <a:lstStyle/>
                    <a:p>
                      <a:r>
                        <a:rPr lang="en-US" sz="1200" dirty="0"/>
                        <a:t>Visually inspect each leg</a:t>
                      </a:r>
                      <a:endParaRPr lang="en-IN" sz="1200" dirty="0"/>
                    </a:p>
                  </a:txBody>
                  <a:tcPr/>
                </a:tc>
                <a:extLst>
                  <a:ext uri="{0D108BD9-81ED-4DB2-BD59-A6C34878D82A}">
                    <a16:rowId xmlns:a16="http://schemas.microsoft.com/office/drawing/2014/main" val="3539868710"/>
                  </a:ext>
                </a:extLst>
              </a:tr>
              <a:tr h="3197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Gait control with pattern generator</a:t>
                      </a:r>
                      <a:endParaRPr lang="en-IN" sz="1200" dirty="0"/>
                    </a:p>
                  </a:txBody>
                  <a:tcPr/>
                </a:tc>
                <a:tc>
                  <a:txBody>
                    <a:bodyPr/>
                    <a:lstStyle/>
                    <a:p>
                      <a:r>
                        <a:rPr lang="en-US" sz="1200" dirty="0"/>
                        <a:t>Test robot in air</a:t>
                      </a:r>
                      <a:endParaRPr lang="en-IN" sz="1200" dirty="0"/>
                    </a:p>
                  </a:txBody>
                  <a:tcPr/>
                </a:tc>
                <a:extLst>
                  <a:ext uri="{0D108BD9-81ED-4DB2-BD59-A6C34878D82A}">
                    <a16:rowId xmlns:a16="http://schemas.microsoft.com/office/drawing/2014/main" val="361247042"/>
                  </a:ext>
                </a:extLst>
              </a:tr>
              <a:tr h="3197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UI and user input</a:t>
                      </a:r>
                      <a:endParaRPr lang="en-IN" sz="1200" dirty="0"/>
                    </a:p>
                  </a:txBody>
                  <a:tcPr/>
                </a:tc>
                <a:tc>
                  <a:txBody>
                    <a:bodyPr/>
                    <a:lstStyle/>
                    <a:p>
                      <a:r>
                        <a:rPr lang="en-US" sz="1200" dirty="0"/>
                        <a:t>Image stream and print input to console</a:t>
                      </a:r>
                      <a:endParaRPr lang="en-IN" sz="1200" dirty="0"/>
                    </a:p>
                  </a:txBody>
                  <a:tcPr/>
                </a:tc>
                <a:extLst>
                  <a:ext uri="{0D108BD9-81ED-4DB2-BD59-A6C34878D82A}">
                    <a16:rowId xmlns:a16="http://schemas.microsoft.com/office/drawing/2014/main" val="2932786768"/>
                  </a:ext>
                </a:extLst>
              </a:tr>
              <a:tr h="3197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Command interpreter</a:t>
                      </a:r>
                      <a:endParaRPr lang="en-IN" sz="1200" dirty="0"/>
                    </a:p>
                  </a:txBody>
                  <a:tcPr/>
                </a:tc>
                <a:tc>
                  <a:txBody>
                    <a:bodyPr/>
                    <a:lstStyle/>
                    <a:p>
                      <a:r>
                        <a:rPr lang="en-US" sz="1200" dirty="0"/>
                        <a:t>Test each command programmatically</a:t>
                      </a:r>
                      <a:endParaRPr lang="en-IN" sz="1200" dirty="0"/>
                    </a:p>
                  </a:txBody>
                  <a:tcPr/>
                </a:tc>
                <a:extLst>
                  <a:ext uri="{0D108BD9-81ED-4DB2-BD59-A6C34878D82A}">
                    <a16:rowId xmlns:a16="http://schemas.microsoft.com/office/drawing/2014/main" val="2153967229"/>
                  </a:ext>
                </a:extLst>
              </a:tr>
              <a:tr h="3197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Command interpreter with user input</a:t>
                      </a:r>
                      <a:endParaRPr lang="en-IN" sz="1200" dirty="0"/>
                    </a:p>
                  </a:txBody>
                  <a:tcPr/>
                </a:tc>
                <a:tc>
                  <a:txBody>
                    <a:bodyPr/>
                    <a:lstStyle/>
                    <a:p>
                      <a:r>
                        <a:rPr lang="en-US" sz="1200" dirty="0"/>
                        <a:t>Test for smooth state change and latency</a:t>
                      </a:r>
                      <a:endParaRPr lang="en-IN" sz="1200" dirty="0"/>
                    </a:p>
                  </a:txBody>
                  <a:tcPr/>
                </a:tc>
                <a:extLst>
                  <a:ext uri="{0D108BD9-81ED-4DB2-BD59-A6C34878D82A}">
                    <a16:rowId xmlns:a16="http://schemas.microsoft.com/office/drawing/2014/main" val="2252995454"/>
                  </a:ext>
                </a:extLst>
              </a:tr>
              <a:tr h="3197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Full system test</a:t>
                      </a:r>
                      <a:endParaRPr lang="en-IN" sz="1200" dirty="0"/>
                    </a:p>
                  </a:txBody>
                  <a:tcPr/>
                </a:tc>
                <a:tc>
                  <a:txBody>
                    <a:bodyPr/>
                    <a:lstStyle/>
                    <a:p>
                      <a:r>
                        <a:rPr lang="en-US" sz="1200" dirty="0"/>
                        <a:t>Test all commands with Image Stream</a:t>
                      </a:r>
                      <a:endParaRPr lang="en-IN" sz="1200" dirty="0"/>
                    </a:p>
                  </a:txBody>
                  <a:tcPr/>
                </a:tc>
                <a:extLst>
                  <a:ext uri="{0D108BD9-81ED-4DB2-BD59-A6C34878D82A}">
                    <a16:rowId xmlns:a16="http://schemas.microsoft.com/office/drawing/2014/main" val="343059714"/>
                  </a:ext>
                </a:extLst>
              </a:tr>
            </a:tbl>
          </a:graphicData>
        </a:graphic>
      </p:graphicFrame>
    </p:spTree>
    <p:extLst>
      <p:ext uri="{BB962C8B-B14F-4D97-AF65-F5344CB8AC3E}">
        <p14:creationId xmlns:p14="http://schemas.microsoft.com/office/powerpoint/2010/main" val="429131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CE1FB-63F3-8147-9C94-448CC625EC5F}"/>
              </a:ext>
            </a:extLst>
          </p:cNvPr>
          <p:cNvSpPr>
            <a:spLocks noGrp="1"/>
          </p:cNvSpPr>
          <p:nvPr>
            <p:ph type="title"/>
          </p:nvPr>
        </p:nvSpPr>
        <p:spPr/>
        <p:txBody>
          <a:bodyPr/>
          <a:lstStyle/>
          <a:p>
            <a:r>
              <a:rPr lang="en-US" dirty="0"/>
              <a:t>Future developments</a:t>
            </a:r>
            <a:endParaRPr lang="en-IN" dirty="0"/>
          </a:p>
        </p:txBody>
      </p:sp>
      <p:sp>
        <p:nvSpPr>
          <p:cNvPr id="3" name="Content Placeholder 2">
            <a:extLst>
              <a:ext uri="{FF2B5EF4-FFF2-40B4-BE49-F238E27FC236}">
                <a16:creationId xmlns:a16="http://schemas.microsoft.com/office/drawing/2014/main" id="{6E609AC7-B10E-EC56-5D88-B2588D69E7F2}"/>
              </a:ext>
            </a:extLst>
          </p:cNvPr>
          <p:cNvSpPr>
            <a:spLocks noGrp="1"/>
          </p:cNvSpPr>
          <p:nvPr>
            <p:ph idx="1"/>
          </p:nvPr>
        </p:nvSpPr>
        <p:spPr/>
        <p:txBody>
          <a:bodyPr/>
          <a:lstStyle/>
          <a:p>
            <a:r>
              <a:rPr lang="en-US" dirty="0"/>
              <a:t>Autonomous navigation and object detection</a:t>
            </a:r>
          </a:p>
          <a:p>
            <a:r>
              <a:rPr lang="en-US" dirty="0"/>
              <a:t>Desktop software to be rewritten in a language that supports true threading</a:t>
            </a:r>
          </a:p>
          <a:p>
            <a:r>
              <a:rPr lang="en-US" dirty="0"/>
              <a:t>IMU for posture stabilization</a:t>
            </a:r>
          </a:p>
          <a:p>
            <a:endParaRPr lang="en-IN" dirty="0"/>
          </a:p>
        </p:txBody>
      </p:sp>
    </p:spTree>
    <p:extLst>
      <p:ext uri="{BB962C8B-B14F-4D97-AF65-F5344CB8AC3E}">
        <p14:creationId xmlns:p14="http://schemas.microsoft.com/office/powerpoint/2010/main" val="2583036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DB3FD9-E536-7311-C895-73201A8AD514}"/>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Thank You !</a:t>
            </a: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andshake">
            <a:extLst>
              <a:ext uri="{FF2B5EF4-FFF2-40B4-BE49-F238E27FC236}">
                <a16:creationId xmlns:a16="http://schemas.microsoft.com/office/drawing/2014/main" id="{2FD9AE34-C4EC-84EA-670F-CC83ECB14D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01299" y="2633472"/>
            <a:ext cx="3586353" cy="3586353"/>
          </a:xfrm>
          <a:prstGeom prst="rect">
            <a:avLst/>
          </a:prstGeom>
        </p:spPr>
      </p:pic>
    </p:spTree>
    <p:extLst>
      <p:ext uri="{BB962C8B-B14F-4D97-AF65-F5344CB8AC3E}">
        <p14:creationId xmlns:p14="http://schemas.microsoft.com/office/powerpoint/2010/main" val="3244265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DF613C-BAC2-C196-FBF2-022BA3931FF6}"/>
              </a:ext>
            </a:extLst>
          </p:cNvPr>
          <p:cNvSpPr>
            <a:spLocks noGrp="1"/>
          </p:cNvSpPr>
          <p:nvPr>
            <p:ph type="title"/>
          </p:nvPr>
        </p:nvSpPr>
        <p:spPr>
          <a:xfrm>
            <a:off x="1331088" y="565739"/>
            <a:ext cx="9745883" cy="1124949"/>
          </a:xfrm>
        </p:spPr>
        <p:txBody>
          <a:bodyPr>
            <a:normAutofit/>
          </a:bodyPr>
          <a:lstStyle/>
          <a:p>
            <a:r>
              <a:rPr lang="en-US">
                <a:solidFill>
                  <a:schemeClr val="bg1"/>
                </a:solidFill>
              </a:rPr>
              <a:t>The team</a:t>
            </a:r>
            <a:endParaRPr lang="en-IN">
              <a:solidFill>
                <a:schemeClr val="bg1"/>
              </a:solidFill>
            </a:endParaRPr>
          </a:p>
        </p:txBody>
      </p:sp>
      <p:sp>
        <p:nvSpPr>
          <p:cNvPr id="16" name="Freeform: Shape 15">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User outline">
            <a:extLst>
              <a:ext uri="{FF2B5EF4-FFF2-40B4-BE49-F238E27FC236}">
                <a16:creationId xmlns:a16="http://schemas.microsoft.com/office/drawing/2014/main" id="{D0436E50-3CBC-E71B-66B6-F073AF263E5E}"/>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01740" y="2425605"/>
            <a:ext cx="2031850" cy="2031850"/>
          </a:xfrm>
        </p:spPr>
      </p:pic>
      <p:pic>
        <p:nvPicPr>
          <p:cNvPr id="7" name="Graphic 6" descr="User with solid fill">
            <a:extLst>
              <a:ext uri="{FF2B5EF4-FFF2-40B4-BE49-F238E27FC236}">
                <a16:creationId xmlns:a16="http://schemas.microsoft.com/office/drawing/2014/main" id="{74051759-3FF1-73AC-1A3F-F3D22961F6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08365" y="2425605"/>
            <a:ext cx="2166860" cy="2166860"/>
          </a:xfrm>
          <a:prstGeom prst="rect">
            <a:avLst/>
          </a:prstGeom>
        </p:spPr>
      </p:pic>
      <p:sp>
        <p:nvSpPr>
          <p:cNvPr id="8" name="TextBox 7">
            <a:extLst>
              <a:ext uri="{FF2B5EF4-FFF2-40B4-BE49-F238E27FC236}">
                <a16:creationId xmlns:a16="http://schemas.microsoft.com/office/drawing/2014/main" id="{F4E20F63-369D-2FBE-7FE7-A04A49FD4FF9}"/>
              </a:ext>
            </a:extLst>
          </p:cNvPr>
          <p:cNvSpPr txBox="1"/>
          <p:nvPr/>
        </p:nvSpPr>
        <p:spPr>
          <a:xfrm>
            <a:off x="1930125" y="4809582"/>
            <a:ext cx="3015629" cy="1127040"/>
          </a:xfrm>
          <a:prstGeom prst="rect">
            <a:avLst/>
          </a:prstGeom>
          <a:noFill/>
        </p:spPr>
        <p:txBody>
          <a:bodyPr wrap="square" rtlCol="0">
            <a:spAutoFit/>
          </a:bodyPr>
          <a:lstStyle/>
          <a:p>
            <a:pPr defTabSz="969264">
              <a:spcAft>
                <a:spcPts val="600"/>
              </a:spcAft>
            </a:pPr>
            <a:r>
              <a:rPr lang="en-US" sz="1908" kern="1200">
                <a:solidFill>
                  <a:schemeClr val="tx1"/>
                </a:solidFill>
                <a:latin typeface="+mn-lt"/>
                <a:ea typeface="+mn-ea"/>
                <a:cs typeface="+mn-cs"/>
              </a:rPr>
              <a:t>Me</a:t>
            </a:r>
          </a:p>
          <a:p>
            <a:pPr marL="302895" indent="-302895" defTabSz="969264">
              <a:spcAft>
                <a:spcPts val="600"/>
              </a:spcAft>
              <a:buFont typeface="Arial" panose="020B0604020202020204" pitchFamily="34" charset="0"/>
              <a:buChar char="•"/>
            </a:pPr>
            <a:r>
              <a:rPr lang="en-US" sz="1908" kern="1200">
                <a:solidFill>
                  <a:schemeClr val="tx1"/>
                </a:solidFill>
                <a:latin typeface="+mn-lt"/>
                <a:ea typeface="+mn-ea"/>
                <a:cs typeface="+mn-cs"/>
              </a:rPr>
              <a:t>Software</a:t>
            </a:r>
          </a:p>
          <a:p>
            <a:pPr marL="302895" indent="-302895" defTabSz="969264">
              <a:spcAft>
                <a:spcPts val="600"/>
              </a:spcAft>
              <a:buFont typeface="Arial" panose="020B0604020202020204" pitchFamily="34" charset="0"/>
              <a:buChar char="•"/>
            </a:pPr>
            <a:r>
              <a:rPr lang="en-US" sz="1908" kern="1200">
                <a:solidFill>
                  <a:schemeClr val="tx1"/>
                </a:solidFill>
                <a:latin typeface="+mn-lt"/>
                <a:ea typeface="+mn-ea"/>
                <a:cs typeface="+mn-cs"/>
              </a:rPr>
              <a:t>Electronics</a:t>
            </a:r>
            <a:endParaRPr lang="en-IN"/>
          </a:p>
        </p:txBody>
      </p:sp>
      <p:sp>
        <p:nvSpPr>
          <p:cNvPr id="9" name="TextBox 8">
            <a:extLst>
              <a:ext uri="{FF2B5EF4-FFF2-40B4-BE49-F238E27FC236}">
                <a16:creationId xmlns:a16="http://schemas.microsoft.com/office/drawing/2014/main" id="{71BAD301-F481-7467-A1E4-05AFDE4C0B67}"/>
              </a:ext>
            </a:extLst>
          </p:cNvPr>
          <p:cNvSpPr txBox="1"/>
          <p:nvPr/>
        </p:nvSpPr>
        <p:spPr>
          <a:xfrm>
            <a:off x="7501740" y="4809582"/>
            <a:ext cx="3015629" cy="756489"/>
          </a:xfrm>
          <a:prstGeom prst="rect">
            <a:avLst/>
          </a:prstGeom>
          <a:noFill/>
        </p:spPr>
        <p:txBody>
          <a:bodyPr wrap="square" rtlCol="0">
            <a:spAutoFit/>
          </a:bodyPr>
          <a:lstStyle/>
          <a:p>
            <a:pPr defTabSz="969264">
              <a:spcAft>
                <a:spcPts val="600"/>
              </a:spcAft>
            </a:pPr>
            <a:r>
              <a:rPr lang="en-US" sz="1908" kern="1200">
                <a:solidFill>
                  <a:schemeClr val="tx1"/>
                </a:solidFill>
                <a:latin typeface="+mn-lt"/>
                <a:ea typeface="+mn-ea"/>
                <a:cs typeface="+mn-cs"/>
              </a:rPr>
              <a:t>Teammate</a:t>
            </a:r>
          </a:p>
          <a:p>
            <a:pPr marL="302895" indent="-302895" defTabSz="969264">
              <a:spcAft>
                <a:spcPts val="600"/>
              </a:spcAft>
              <a:buFont typeface="Arial" panose="020B0604020202020204" pitchFamily="34" charset="0"/>
              <a:buChar char="•"/>
            </a:pPr>
            <a:r>
              <a:rPr lang="en-US" sz="1908" kern="1200">
                <a:solidFill>
                  <a:schemeClr val="tx1"/>
                </a:solidFill>
                <a:latin typeface="+mn-lt"/>
                <a:ea typeface="+mn-ea"/>
                <a:cs typeface="+mn-cs"/>
              </a:rPr>
              <a:t>Mechanical design</a:t>
            </a:r>
            <a:endParaRPr lang="en-US"/>
          </a:p>
        </p:txBody>
      </p:sp>
    </p:spTree>
    <p:extLst>
      <p:ext uri="{BB962C8B-B14F-4D97-AF65-F5344CB8AC3E}">
        <p14:creationId xmlns:p14="http://schemas.microsoft.com/office/powerpoint/2010/main" val="1402890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21F4417-87EF-6B9A-3E25-E3E20ADAA288}"/>
              </a:ext>
            </a:extLst>
          </p:cNvPr>
          <p:cNvSpPr>
            <a:spLocks noGrp="1"/>
          </p:cNvSpPr>
          <p:nvPr>
            <p:ph type="title"/>
          </p:nvPr>
        </p:nvSpPr>
        <p:spPr>
          <a:xfrm>
            <a:off x="1331088" y="565739"/>
            <a:ext cx="9745883" cy="1124949"/>
          </a:xfrm>
        </p:spPr>
        <p:txBody>
          <a:bodyPr>
            <a:normAutofit/>
          </a:bodyPr>
          <a:lstStyle/>
          <a:p>
            <a:r>
              <a:rPr lang="en-US" dirty="0">
                <a:solidFill>
                  <a:schemeClr val="bg1"/>
                </a:solidFill>
              </a:rPr>
              <a:t>Goals</a:t>
            </a:r>
            <a:endParaRPr lang="en-IN" dirty="0">
              <a:solidFill>
                <a:schemeClr val="bg1"/>
              </a:solidFill>
            </a:endParaRPr>
          </a:p>
        </p:txBody>
      </p:sp>
      <p:sp>
        <p:nvSpPr>
          <p:cNvPr id="11" name="Freeform: Shape 10">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3" name="Freeform: Shape 12">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F0D056A-D2BD-7087-4C10-C6D968DC47A9}"/>
              </a:ext>
            </a:extLst>
          </p:cNvPr>
          <p:cNvGraphicFramePr>
            <a:graphicFrameLocks noGrp="1"/>
          </p:cNvGraphicFramePr>
          <p:nvPr>
            <p:ph idx="1"/>
            <p:extLst>
              <p:ext uri="{D42A27DB-BD31-4B8C-83A1-F6EECF244321}">
                <p14:modId xmlns:p14="http://schemas.microsoft.com/office/powerpoint/2010/main" val="2131850350"/>
              </p:ext>
            </p:extLst>
          </p:nvPr>
        </p:nvGraphicFramePr>
        <p:xfrm>
          <a:off x="1093694" y="2425605"/>
          <a:ext cx="10260106" cy="33715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0060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74F992-3779-C480-C684-D452905876CF}"/>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Electronics Stack</a:t>
            </a:r>
          </a:p>
        </p:txBody>
      </p:sp>
      <p:pic>
        <p:nvPicPr>
          <p:cNvPr id="5" name="Content Placeholder 4" descr="A diagram of a computer chip&#10;&#10;Description automatically generated">
            <a:extLst>
              <a:ext uri="{FF2B5EF4-FFF2-40B4-BE49-F238E27FC236}">
                <a16:creationId xmlns:a16="http://schemas.microsoft.com/office/drawing/2014/main" id="{53F5E1C2-2F77-B683-839B-7500A7942F8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77316" y="698604"/>
            <a:ext cx="6780700" cy="5458463"/>
          </a:xfrm>
          <a:prstGeom prst="rect">
            <a:avLst/>
          </a:prstGeom>
        </p:spPr>
      </p:pic>
    </p:spTree>
    <p:extLst>
      <p:ext uri="{BB962C8B-B14F-4D97-AF65-F5344CB8AC3E}">
        <p14:creationId xmlns:p14="http://schemas.microsoft.com/office/powerpoint/2010/main" val="1900798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3" name="Rectangle 1042">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30406C-83FC-843F-278B-40FC223F00E2}"/>
              </a:ext>
            </a:extLst>
          </p:cNvPr>
          <p:cNvSpPr>
            <a:spLocks noGrp="1"/>
          </p:cNvSpPr>
          <p:nvPr>
            <p:ph type="title"/>
          </p:nvPr>
        </p:nvSpPr>
        <p:spPr>
          <a:xfrm>
            <a:off x="838198" y="547815"/>
            <a:ext cx="5167185" cy="1680519"/>
          </a:xfrm>
        </p:spPr>
        <p:txBody>
          <a:bodyPr vert="horz" lIns="91440" tIns="45720" rIns="91440" bIns="45720" rtlCol="0" anchor="ctr">
            <a:normAutofit/>
          </a:bodyPr>
          <a:lstStyle/>
          <a:p>
            <a:r>
              <a:rPr lang="en-US" sz="4000"/>
              <a:t>Mechanical Design</a:t>
            </a:r>
          </a:p>
        </p:txBody>
      </p:sp>
      <p:sp>
        <p:nvSpPr>
          <p:cNvPr id="6" name="TextBox 5">
            <a:extLst>
              <a:ext uri="{FF2B5EF4-FFF2-40B4-BE49-F238E27FC236}">
                <a16:creationId xmlns:a16="http://schemas.microsoft.com/office/drawing/2014/main" id="{B0A264FF-A20B-DDC0-BE15-6BA6C07D10B6}"/>
              </a:ext>
            </a:extLst>
          </p:cNvPr>
          <p:cNvSpPr txBox="1"/>
          <p:nvPr/>
        </p:nvSpPr>
        <p:spPr>
          <a:xfrm>
            <a:off x="6186619" y="547815"/>
            <a:ext cx="5178960" cy="16805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Feet controlled directly by servos without kinematic processing</a:t>
            </a:r>
          </a:p>
        </p:txBody>
      </p:sp>
      <p:pic>
        <p:nvPicPr>
          <p:cNvPr id="5" name="Content Placeholder 4" descr="A blue robot with purple and purple handles&#10;&#10;Description automatically generated with medium confidence">
            <a:extLst>
              <a:ext uri="{FF2B5EF4-FFF2-40B4-BE49-F238E27FC236}">
                <a16:creationId xmlns:a16="http://schemas.microsoft.com/office/drawing/2014/main" id="{C493254B-C91D-5872-3AFB-6DACE110FDC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497" t="1641" r="26225" b="-1643"/>
          <a:stretch/>
        </p:blipFill>
        <p:spPr>
          <a:xfrm rot="5400000">
            <a:off x="1689853" y="1693904"/>
            <a:ext cx="3463873" cy="5167185"/>
          </a:xfrm>
          <a:prstGeom prst="rect">
            <a:avLst/>
          </a:prstGeom>
        </p:spPr>
      </p:pic>
      <p:pic>
        <p:nvPicPr>
          <p:cNvPr id="1026" name="Picture 2" descr="Diagram&#10;&#10;Description automatically generated">
            <a:extLst>
              <a:ext uri="{FF2B5EF4-FFF2-40B4-BE49-F238E27FC236}">
                <a16:creationId xmlns:a16="http://schemas.microsoft.com/office/drawing/2014/main" id="{63A9FEB1-50A4-C430-152C-7C5740D7601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897" r="-2" b="3584"/>
          <a:stretch/>
        </p:blipFill>
        <p:spPr bwMode="auto">
          <a:xfrm>
            <a:off x="6198394" y="2545551"/>
            <a:ext cx="5167185" cy="3463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275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4">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954894-2CEB-5A1E-435A-AC3C66AD660F}"/>
              </a:ext>
            </a:extLst>
          </p:cNvPr>
          <p:cNvSpPr>
            <a:spLocks noGrp="1"/>
          </p:cNvSpPr>
          <p:nvPr>
            <p:ph type="title"/>
          </p:nvPr>
        </p:nvSpPr>
        <p:spPr>
          <a:xfrm>
            <a:off x="838200" y="365125"/>
            <a:ext cx="10515600" cy="1325563"/>
          </a:xfrm>
        </p:spPr>
        <p:txBody>
          <a:bodyPr>
            <a:normAutofit/>
          </a:bodyPr>
          <a:lstStyle/>
          <a:p>
            <a:r>
              <a:rPr lang="en-US" sz="5400"/>
              <a:t>Software</a:t>
            </a:r>
            <a:endParaRPr lang="en-IN" sz="5400"/>
          </a:p>
        </p:txBody>
      </p:sp>
      <p:sp>
        <p:nvSpPr>
          <p:cNvPr id="17"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B64CEDC-DE5F-A36B-E70E-49E61A75A0E3}"/>
              </a:ext>
            </a:extLst>
          </p:cNvPr>
          <p:cNvGraphicFramePr>
            <a:graphicFrameLocks noGrp="1"/>
          </p:cNvGraphicFramePr>
          <p:nvPr>
            <p:ph idx="1"/>
            <p:extLst>
              <p:ext uri="{D42A27DB-BD31-4B8C-83A1-F6EECF244321}">
                <p14:modId xmlns:p14="http://schemas.microsoft.com/office/powerpoint/2010/main" val="1625502413"/>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41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B7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E2E93C-5FB0-4925-872D-7F6C751DF08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Solution</a:t>
            </a:r>
          </a:p>
        </p:txBody>
      </p:sp>
      <p:pic>
        <p:nvPicPr>
          <p:cNvPr id="5" name="Content Placeholder 4">
            <a:extLst>
              <a:ext uri="{FF2B5EF4-FFF2-40B4-BE49-F238E27FC236}">
                <a16:creationId xmlns:a16="http://schemas.microsoft.com/office/drawing/2014/main" id="{7A1FF7A7-ABB5-C9DE-9861-DF2AAC980D1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038600" y="1019259"/>
            <a:ext cx="7188199" cy="4816092"/>
          </a:xfrm>
          <a:prstGeom prst="rect">
            <a:avLst/>
          </a:prstGeom>
        </p:spPr>
      </p:pic>
    </p:spTree>
    <p:extLst>
      <p:ext uri="{BB962C8B-B14F-4D97-AF65-F5344CB8AC3E}">
        <p14:creationId xmlns:p14="http://schemas.microsoft.com/office/powerpoint/2010/main" val="396802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9380AC3D-8F13-5D50-F07E-53916EA64FD8}"/>
              </a:ext>
            </a:extLst>
          </p:cNvPr>
          <p:cNvSpPr>
            <a:spLocks noGrp="1"/>
          </p:cNvSpPr>
          <p:nvPr>
            <p:ph type="title"/>
          </p:nvPr>
        </p:nvSpPr>
        <p:spPr>
          <a:xfrm>
            <a:off x="838200" y="365125"/>
            <a:ext cx="10515600" cy="1325563"/>
          </a:xfrm>
        </p:spPr>
        <p:txBody>
          <a:bodyPr>
            <a:normAutofit/>
          </a:bodyPr>
          <a:lstStyle/>
          <a:p>
            <a:r>
              <a:rPr lang="en-US" dirty="0"/>
              <a:t>Robot side</a:t>
            </a:r>
            <a:endParaRPr lang="en-IN" dirty="0"/>
          </a:p>
        </p:txBody>
      </p:sp>
      <p:graphicFrame>
        <p:nvGraphicFramePr>
          <p:cNvPr id="5" name="Content Placeholder 2">
            <a:extLst>
              <a:ext uri="{FF2B5EF4-FFF2-40B4-BE49-F238E27FC236}">
                <a16:creationId xmlns:a16="http://schemas.microsoft.com/office/drawing/2014/main" id="{2AAEF4B1-EC07-5CB0-BBF0-5C4D644B2167}"/>
              </a:ext>
            </a:extLst>
          </p:cNvPr>
          <p:cNvGraphicFramePr>
            <a:graphicFrameLocks noGrp="1"/>
          </p:cNvGraphicFramePr>
          <p:nvPr>
            <p:ph idx="1"/>
            <p:extLst>
              <p:ext uri="{D42A27DB-BD31-4B8C-83A1-F6EECF244321}">
                <p14:modId xmlns:p14="http://schemas.microsoft.com/office/powerpoint/2010/main" val="2113898541"/>
              </p:ext>
            </p:extLst>
          </p:nvPr>
        </p:nvGraphicFramePr>
        <p:xfrm>
          <a:off x="838200" y="2001902"/>
          <a:ext cx="10515600" cy="4160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3658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4588</TotalTime>
  <Words>665</Words>
  <Application>Microsoft Office PowerPoint</Application>
  <PresentationFormat>Widescreen</PresentationFormat>
  <Paragraphs>124</Paragraphs>
  <Slides>22</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Software for Pebble</vt:lpstr>
      <vt:lpstr>The Project</vt:lpstr>
      <vt:lpstr>The team</vt:lpstr>
      <vt:lpstr>Goals</vt:lpstr>
      <vt:lpstr>Electronics Stack</vt:lpstr>
      <vt:lpstr>Mechanical Design</vt:lpstr>
      <vt:lpstr>Software</vt:lpstr>
      <vt:lpstr>Solution</vt:lpstr>
      <vt:lpstr>Robot side</vt:lpstr>
      <vt:lpstr>Image Server</vt:lpstr>
      <vt:lpstr>Risks and Mitigation</vt:lpstr>
      <vt:lpstr>Command and Control</vt:lpstr>
      <vt:lpstr>State variables</vt:lpstr>
      <vt:lpstr>Gait calculations</vt:lpstr>
      <vt:lpstr>The API</vt:lpstr>
      <vt:lpstr>Risks and Mitigation</vt:lpstr>
      <vt:lpstr>Remote side</vt:lpstr>
      <vt:lpstr>Risks and Mitigation</vt:lpstr>
      <vt:lpstr>Deployment diagram</vt:lpstr>
      <vt:lpstr>Development process – CI/CD</vt:lpstr>
      <vt:lpstr>Future developments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for Pebble</dc:title>
  <dc:creator>Shivang Gangadia</dc:creator>
  <cp:lastModifiedBy>Shivang Gangadia</cp:lastModifiedBy>
  <cp:revision>6</cp:revision>
  <dcterms:created xsi:type="dcterms:W3CDTF">2023-08-02T12:49:54Z</dcterms:created>
  <dcterms:modified xsi:type="dcterms:W3CDTF">2023-08-09T20:21:44Z</dcterms:modified>
</cp:coreProperties>
</file>