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80" r:id="rId6"/>
    <p:sldId id="261" r:id="rId7"/>
    <p:sldId id="262" r:id="rId8"/>
    <p:sldId id="263" r:id="rId9"/>
    <p:sldId id="282" r:id="rId10"/>
    <p:sldId id="283" r:id="rId11"/>
    <p:sldId id="264" r:id="rId12"/>
    <p:sldId id="265" r:id="rId13"/>
    <p:sldId id="266" r:id="rId14"/>
    <p:sldId id="267" r:id="rId15"/>
    <p:sldId id="276" r:id="rId16"/>
    <p:sldId id="268" r:id="rId17"/>
    <p:sldId id="277" r:id="rId18"/>
    <p:sldId id="269" r:id="rId19"/>
    <p:sldId id="278" r:id="rId20"/>
    <p:sldId id="270" r:id="rId21"/>
    <p:sldId id="279" r:id="rId22"/>
    <p:sldId id="271" r:id="rId23"/>
    <p:sldId id="272" r:id="rId24"/>
    <p:sldId id="273" r:id="rId25"/>
    <p:sldId id="274" r:id="rId26"/>
    <p:sldId id="275"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D0532-210B-4CB4-AC61-254BB22FCACF}" v="236" dt="2020-04-19T00:38:23.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i Patel" userId="b73daf8630c32374" providerId="LiveId" clId="{ED1D0532-210B-4CB4-AC61-254BB22FCACF}"/>
    <pc:docChg chg="undo redo custSel mod addSld delSld modSld sldOrd">
      <pc:chgData name="Himani Patel" userId="b73daf8630c32374" providerId="LiveId" clId="{ED1D0532-210B-4CB4-AC61-254BB22FCACF}" dt="2020-04-19T01:28:03.732" v="51134" actId="1076"/>
      <pc:docMkLst>
        <pc:docMk/>
      </pc:docMkLst>
      <pc:sldChg chg="addSp delSp modSp mod setBg delDesignElem">
        <pc:chgData name="Himani Patel" userId="b73daf8630c32374" providerId="LiveId" clId="{ED1D0532-210B-4CB4-AC61-254BB22FCACF}" dt="2020-04-17T19:38:06.959" v="23999" actId="20577"/>
        <pc:sldMkLst>
          <pc:docMk/>
          <pc:sldMk cId="2218644027" sldId="257"/>
        </pc:sldMkLst>
        <pc:spChg chg="del mod">
          <ac:chgData name="Himani Patel" userId="b73daf8630c32374" providerId="LiveId" clId="{ED1D0532-210B-4CB4-AC61-254BB22FCACF}" dt="2020-04-15T21:48:07.127" v="9228" actId="21"/>
          <ac:spMkLst>
            <pc:docMk/>
            <pc:sldMk cId="2218644027" sldId="257"/>
            <ac:spMk id="2" creationId="{7AFF761A-01D2-4C50-BF03-DF3F21775057}"/>
          </ac:spMkLst>
        </pc:spChg>
        <pc:spChg chg="mod ord">
          <ac:chgData name="Himani Patel" userId="b73daf8630c32374" providerId="LiveId" clId="{ED1D0532-210B-4CB4-AC61-254BB22FCACF}" dt="2020-04-17T19:38:06.959" v="23999" actId="20577"/>
          <ac:spMkLst>
            <pc:docMk/>
            <pc:sldMk cId="2218644027" sldId="257"/>
            <ac:spMk id="3" creationId="{17D5BC62-371E-4131-B9DB-6EDE55A26496}"/>
          </ac:spMkLst>
        </pc:spChg>
        <pc:spChg chg="add mod">
          <ac:chgData name="Himani Patel" userId="b73daf8630c32374" providerId="LiveId" clId="{ED1D0532-210B-4CB4-AC61-254BB22FCACF}" dt="2020-04-15T21:51:40.510" v="9269" actId="1076"/>
          <ac:spMkLst>
            <pc:docMk/>
            <pc:sldMk cId="2218644027" sldId="257"/>
            <ac:spMk id="5" creationId="{09FE35F1-2C49-4461-B913-352A0C7A6E43}"/>
          </ac:spMkLst>
        </pc:spChg>
        <pc:spChg chg="add del mod">
          <ac:chgData name="Himani Patel" userId="b73daf8630c32374" providerId="LiveId" clId="{ED1D0532-210B-4CB4-AC61-254BB22FCACF}" dt="2020-04-15T14:00:03.922" v="99" actId="478"/>
          <ac:spMkLst>
            <pc:docMk/>
            <pc:sldMk cId="2218644027" sldId="257"/>
            <ac:spMk id="8" creationId="{70CC9A8F-B5D2-41B7-8474-D352E7E668AC}"/>
          </ac:spMkLst>
        </pc:spChg>
        <pc:spChg chg="add del">
          <ac:chgData name="Himani Patel" userId="b73daf8630c32374" providerId="LiveId" clId="{ED1D0532-210B-4CB4-AC61-254BB22FCACF}" dt="2020-04-15T13:59:49.623" v="96" actId="26606"/>
          <ac:spMkLst>
            <pc:docMk/>
            <pc:sldMk cId="2218644027" sldId="257"/>
            <ac:spMk id="17" creationId="{A6621E27-B4D3-4EEA-8F4D-BB759FD2479C}"/>
          </ac:spMkLst>
        </pc:spChg>
        <pc:spChg chg="add del">
          <ac:chgData name="Himani Patel" userId="b73daf8630c32374" providerId="LiveId" clId="{ED1D0532-210B-4CB4-AC61-254BB22FCACF}" dt="2020-04-15T13:59:49.623" v="96" actId="26606"/>
          <ac:spMkLst>
            <pc:docMk/>
            <pc:sldMk cId="2218644027" sldId="257"/>
            <ac:spMk id="19" creationId="{9DCD9119-A5D2-4D09-BCB2-70ABD368DB30}"/>
          </ac:spMkLst>
        </pc:spChg>
        <pc:picChg chg="del mod">
          <ac:chgData name="Himani Patel" userId="b73daf8630c32374" providerId="LiveId" clId="{ED1D0532-210B-4CB4-AC61-254BB22FCACF}" dt="2020-04-15T13:56:40.921" v="21" actId="21"/>
          <ac:picMkLst>
            <pc:docMk/>
            <pc:sldMk cId="2218644027" sldId="257"/>
            <ac:picMk id="5" creationId="{D8E1AB85-DFE8-47A0-8FB1-0E20D474F582}"/>
          </ac:picMkLst>
        </pc:picChg>
        <pc:picChg chg="add del mod">
          <ac:chgData name="Himani Patel" userId="b73daf8630c32374" providerId="LiveId" clId="{ED1D0532-210B-4CB4-AC61-254BB22FCACF}" dt="2020-04-16T00:34:42.813" v="9312" actId="1076"/>
          <ac:picMkLst>
            <pc:docMk/>
            <pc:sldMk cId="2218644027" sldId="257"/>
            <ac:picMk id="7" creationId="{76F8C19C-48F3-4C16-BA5E-B3F4D8BD5E24}"/>
          </ac:picMkLst>
        </pc:picChg>
        <pc:picChg chg="add">
          <ac:chgData name="Himani Patel" userId="b73daf8630c32374" providerId="LiveId" clId="{ED1D0532-210B-4CB4-AC61-254BB22FCACF}" dt="2020-04-15T21:46:35.252" v="9186" actId="26606"/>
          <ac:picMkLst>
            <pc:docMk/>
            <pc:sldMk cId="2218644027" sldId="257"/>
            <ac:picMk id="9" creationId="{BDFADFB3-3D44-49A8-AE3B-A87C61607F7E}"/>
          </ac:picMkLst>
        </pc:picChg>
        <pc:picChg chg="add">
          <ac:chgData name="Himani Patel" userId="b73daf8630c32374" providerId="LiveId" clId="{ED1D0532-210B-4CB4-AC61-254BB22FCACF}" dt="2020-04-15T21:46:35.252" v="9186" actId="26606"/>
          <ac:picMkLst>
            <pc:docMk/>
            <pc:sldMk cId="2218644027" sldId="257"/>
            <ac:picMk id="10" creationId="{BB912AE0-CAD9-4F8F-A2A2-BDF07D4EDD22}"/>
          </ac:picMkLst>
        </pc:picChg>
        <pc:picChg chg="add del">
          <ac:chgData name="Himani Patel" userId="b73daf8630c32374" providerId="LiveId" clId="{ED1D0532-210B-4CB4-AC61-254BB22FCACF}" dt="2020-04-15T21:46:08.317" v="9185" actId="26606"/>
          <ac:picMkLst>
            <pc:docMk/>
            <pc:sldMk cId="2218644027" sldId="257"/>
            <ac:picMk id="12" creationId="{BDFADFB3-3D44-49A8-AE3B-A87C61607F7E}"/>
          </ac:picMkLst>
        </pc:picChg>
        <pc:picChg chg="add del">
          <ac:chgData name="Himani Patel" userId="b73daf8630c32374" providerId="LiveId" clId="{ED1D0532-210B-4CB4-AC61-254BB22FCACF}" dt="2020-04-15T13:59:49.623" v="96" actId="26606"/>
          <ac:picMkLst>
            <pc:docMk/>
            <pc:sldMk cId="2218644027" sldId="257"/>
            <ac:picMk id="13" creationId="{BDFADFB3-3D44-49A8-AE3B-A87C61607F7E}"/>
          </ac:picMkLst>
        </pc:picChg>
        <pc:picChg chg="add del">
          <ac:chgData name="Himani Patel" userId="b73daf8630c32374" providerId="LiveId" clId="{ED1D0532-210B-4CB4-AC61-254BB22FCACF}" dt="2020-04-15T21:46:08.317" v="9185" actId="26606"/>
          <ac:picMkLst>
            <pc:docMk/>
            <pc:sldMk cId="2218644027" sldId="257"/>
            <ac:picMk id="14" creationId="{BB912AE0-CAD9-4F8F-A2A2-BDF07D4EDD22}"/>
          </ac:picMkLst>
        </pc:picChg>
        <pc:picChg chg="add del">
          <ac:chgData name="Himani Patel" userId="b73daf8630c32374" providerId="LiveId" clId="{ED1D0532-210B-4CB4-AC61-254BB22FCACF}" dt="2020-04-15T13:59:49.623" v="96" actId="26606"/>
          <ac:picMkLst>
            <pc:docMk/>
            <pc:sldMk cId="2218644027" sldId="257"/>
            <ac:picMk id="15" creationId="{BB912AE0-CAD9-4F8F-A2A2-BDF07D4EDD22}"/>
          </ac:picMkLst>
        </pc:picChg>
        <pc:picChg chg="add del">
          <ac:chgData name="Himani Patel" userId="b73daf8630c32374" providerId="LiveId" clId="{ED1D0532-210B-4CB4-AC61-254BB22FCACF}" dt="2020-04-15T18:49:41.404" v="4977"/>
          <ac:picMkLst>
            <pc:docMk/>
            <pc:sldMk cId="2218644027" sldId="257"/>
            <ac:picMk id="24" creationId="{BDFADFB3-3D44-49A8-AE3B-A87C61607F7E}"/>
          </ac:picMkLst>
        </pc:picChg>
        <pc:picChg chg="add del">
          <ac:chgData name="Himani Patel" userId="b73daf8630c32374" providerId="LiveId" clId="{ED1D0532-210B-4CB4-AC61-254BB22FCACF}" dt="2020-04-15T18:49:41.404" v="4977"/>
          <ac:picMkLst>
            <pc:docMk/>
            <pc:sldMk cId="2218644027" sldId="257"/>
            <ac:picMk id="26" creationId="{BB912AE0-CAD9-4F8F-A2A2-BDF07D4EDD22}"/>
          </ac:picMkLst>
        </pc:picChg>
      </pc:sldChg>
      <pc:sldChg chg="addSp delSp modSp add mod setBg delDesignElem">
        <pc:chgData name="Himani Patel" userId="b73daf8630c32374" providerId="LiveId" clId="{ED1D0532-210B-4CB4-AC61-254BB22FCACF}" dt="2020-04-19T00:38:38.040" v="51133" actId="1440"/>
        <pc:sldMkLst>
          <pc:docMk/>
          <pc:sldMk cId="2494256385" sldId="258"/>
        </pc:sldMkLst>
        <pc:spChg chg="mod">
          <ac:chgData name="Himani Patel" userId="b73daf8630c32374" providerId="LiveId" clId="{ED1D0532-210B-4CB4-AC61-254BB22FCACF}" dt="2020-04-16T15:02:23.479" v="9320" actId="1076"/>
          <ac:spMkLst>
            <pc:docMk/>
            <pc:sldMk cId="2494256385" sldId="258"/>
            <ac:spMk id="2" creationId="{5FA73A0D-60BB-4305-99DE-3C5AF53AE651}"/>
          </ac:spMkLst>
        </pc:spChg>
        <pc:spChg chg="add del">
          <ac:chgData name="Himani Patel" userId="b73daf8630c32374" providerId="LiveId" clId="{ED1D0532-210B-4CB4-AC61-254BB22FCACF}" dt="2020-04-15T18:49:41.404" v="4977"/>
          <ac:spMkLst>
            <pc:docMk/>
            <pc:sldMk cId="2494256385" sldId="258"/>
            <ac:spMk id="13" creationId="{11432301-4726-4BC7-A053-C83570C6643B}"/>
          </ac:spMkLst>
        </pc:spChg>
        <pc:spChg chg="add del">
          <ac:chgData name="Himani Patel" userId="b73daf8630c32374" providerId="LiveId" clId="{ED1D0532-210B-4CB4-AC61-254BB22FCACF}" dt="2020-04-15T18:49:41.404" v="4977"/>
          <ac:spMkLst>
            <pc:docMk/>
            <pc:sldMk cId="2494256385" sldId="258"/>
            <ac:spMk id="15" creationId="{3FF533E5-9750-4E88-96EA-897A0D703FD4}"/>
          </ac:spMkLst>
        </pc:spChg>
        <pc:spChg chg="add del">
          <ac:chgData name="Himani Patel" userId="b73daf8630c32374" providerId="LiveId" clId="{ED1D0532-210B-4CB4-AC61-254BB22FCACF}" dt="2020-04-15T18:49:41.404" v="4977"/>
          <ac:spMkLst>
            <pc:docMk/>
            <pc:sldMk cId="2494256385" sldId="258"/>
            <ac:spMk id="17" creationId="{F41BBC71-7D18-4156-8DE4-06F1CB298F54}"/>
          </ac:spMkLst>
        </pc:spChg>
        <pc:picChg chg="add del mod">
          <ac:chgData name="Himani Patel" userId="b73daf8630c32374" providerId="LiveId" clId="{ED1D0532-210B-4CB4-AC61-254BB22FCACF}" dt="2020-04-19T00:36:43.732" v="51126" actId="21"/>
          <ac:picMkLst>
            <pc:docMk/>
            <pc:sldMk cId="2494256385" sldId="258"/>
            <ac:picMk id="4" creationId="{7531CBDC-E7DA-4C81-817C-1AA8DF1CE25B}"/>
          </ac:picMkLst>
        </pc:picChg>
        <pc:picChg chg="add mod">
          <ac:chgData name="Himani Patel" userId="b73daf8630c32374" providerId="LiveId" clId="{ED1D0532-210B-4CB4-AC61-254BB22FCACF}" dt="2020-04-19T00:38:38.040" v="51133" actId="1440"/>
          <ac:picMkLst>
            <pc:docMk/>
            <pc:sldMk cId="2494256385" sldId="258"/>
            <ac:picMk id="5" creationId="{08FCB731-70F6-44A9-9AA6-9F3B36DD4D16}"/>
          </ac:picMkLst>
        </pc:picChg>
        <pc:picChg chg="add del">
          <ac:chgData name="Himani Patel" userId="b73daf8630c32374" providerId="LiveId" clId="{ED1D0532-210B-4CB4-AC61-254BB22FCACF}" dt="2020-04-15T18:49:41.404" v="4977"/>
          <ac:picMkLst>
            <pc:docMk/>
            <pc:sldMk cId="2494256385" sldId="258"/>
            <ac:picMk id="9" creationId="{CFD580F5-E7BF-4C1D-BEFD-4A4601EBA876}"/>
          </ac:picMkLst>
        </pc:picChg>
        <pc:picChg chg="add del">
          <ac:chgData name="Himani Patel" userId="b73daf8630c32374" providerId="LiveId" clId="{ED1D0532-210B-4CB4-AC61-254BB22FCACF}" dt="2020-04-15T18:49:41.404" v="4977"/>
          <ac:picMkLst>
            <pc:docMk/>
            <pc:sldMk cId="2494256385" sldId="258"/>
            <ac:picMk id="11" creationId="{F0F06750-78FE-4472-8DA5-14CF3336F811}"/>
          </ac:picMkLst>
        </pc:picChg>
      </pc:sldChg>
      <pc:sldChg chg="addSp delSp modSp add mod setBg delDesignElem">
        <pc:chgData name="Himani Patel" userId="b73daf8630c32374" providerId="LiveId" clId="{ED1D0532-210B-4CB4-AC61-254BB22FCACF}" dt="2020-04-15T21:43:58.294" v="9182" actId="255"/>
        <pc:sldMkLst>
          <pc:docMk/>
          <pc:sldMk cId="1386677537" sldId="259"/>
        </pc:sldMkLst>
        <pc:spChg chg="mod">
          <ac:chgData name="Himani Patel" userId="b73daf8630c32374" providerId="LiveId" clId="{ED1D0532-210B-4CB4-AC61-254BB22FCACF}" dt="2020-04-15T21:43:58.294" v="9182" actId="255"/>
          <ac:spMkLst>
            <pc:docMk/>
            <pc:sldMk cId="1386677537" sldId="259"/>
            <ac:spMk id="2" creationId="{35F857E9-7C5A-4B3D-8206-80006A4C96E3}"/>
          </ac:spMkLst>
        </pc:spChg>
        <pc:spChg chg="add del mod">
          <ac:chgData name="Himani Patel" userId="b73daf8630c32374" providerId="LiveId" clId="{ED1D0532-210B-4CB4-AC61-254BB22FCACF}" dt="2020-04-15T17:44:00.461" v="3226" actId="21"/>
          <ac:spMkLst>
            <pc:docMk/>
            <pc:sldMk cId="1386677537" sldId="259"/>
            <ac:spMk id="3" creationId="{53A13001-AF46-4D10-8F37-C38931C81BD5}"/>
          </ac:spMkLst>
        </pc:spChg>
        <pc:spChg chg="add del">
          <ac:chgData name="Himani Patel" userId="b73daf8630c32374" providerId="LiveId" clId="{ED1D0532-210B-4CB4-AC61-254BB22FCACF}" dt="2020-04-15T21:15:13.062" v="8583" actId="26606"/>
          <ac:spMkLst>
            <pc:docMk/>
            <pc:sldMk cId="1386677537" sldId="259"/>
            <ac:spMk id="10" creationId="{D456F1EE-73AF-4546-89CA-E3DCA3904445}"/>
          </ac:spMkLst>
        </pc:spChg>
        <pc:spChg chg="add del">
          <ac:chgData name="Himani Patel" userId="b73daf8630c32374" providerId="LiveId" clId="{ED1D0532-210B-4CB4-AC61-254BB22FCACF}" dt="2020-04-15T21:15:13.062" v="8583" actId="26606"/>
          <ac:spMkLst>
            <pc:docMk/>
            <pc:sldMk cId="1386677537" sldId="259"/>
            <ac:spMk id="12" creationId="{AA6FB378-8574-4B11-9DAF-405D0967EC95}"/>
          </ac:spMkLst>
        </pc:spChg>
        <pc:spChg chg="add del">
          <ac:chgData name="Himani Patel" userId="b73daf8630c32374" providerId="LiveId" clId="{ED1D0532-210B-4CB4-AC61-254BB22FCACF}" dt="2020-04-15T21:15:13.062" v="8583" actId="26606"/>
          <ac:spMkLst>
            <pc:docMk/>
            <pc:sldMk cId="1386677537" sldId="259"/>
            <ac:spMk id="14" creationId="{AC2CF14E-FD57-40E3-ABC2-868CDDF24216}"/>
          </ac:spMkLst>
        </pc:spChg>
        <pc:spChg chg="add del">
          <ac:chgData name="Himani Patel" userId="b73daf8630c32374" providerId="LiveId" clId="{ED1D0532-210B-4CB4-AC61-254BB22FCACF}" dt="2020-04-15T14:12:41.270" v="156" actId="26606"/>
          <ac:spMkLst>
            <pc:docMk/>
            <pc:sldMk cId="1386677537" sldId="259"/>
            <ac:spMk id="15" creationId="{FF8A0554-081B-4FCD-B8AC-1F826E38FF9A}"/>
          </ac:spMkLst>
        </pc:spChg>
        <pc:spChg chg="add del">
          <ac:chgData name="Himani Patel" userId="b73daf8630c32374" providerId="LiveId" clId="{ED1D0532-210B-4CB4-AC61-254BB22FCACF}" dt="2020-04-15T21:15:13.062" v="8583" actId="26606"/>
          <ac:spMkLst>
            <pc:docMk/>
            <pc:sldMk cId="1386677537" sldId="259"/>
            <ac:spMk id="16" creationId="{0E625EA3-758E-4D93-8F68-F25B7176D551}"/>
          </ac:spMkLst>
        </pc:spChg>
        <pc:spChg chg="add del">
          <ac:chgData name="Himani Patel" userId="b73daf8630c32374" providerId="LiveId" clId="{ED1D0532-210B-4CB4-AC61-254BB22FCACF}" dt="2020-04-15T14:12:41.270" v="156" actId="26606"/>
          <ac:spMkLst>
            <pc:docMk/>
            <pc:sldMk cId="1386677537" sldId="259"/>
            <ac:spMk id="17" creationId="{406FFEE2-58A0-44A3-9892-24602A68808B}"/>
          </ac:spMkLst>
        </pc:spChg>
        <pc:spChg chg="add del">
          <ac:chgData name="Himani Patel" userId="b73daf8630c32374" providerId="LiveId" clId="{ED1D0532-210B-4CB4-AC61-254BB22FCACF}" dt="2020-04-15T14:12:41.270" v="156" actId="26606"/>
          <ac:spMkLst>
            <pc:docMk/>
            <pc:sldMk cId="1386677537" sldId="259"/>
            <ac:spMk id="19" creationId="{69CA411D-D82A-4BF1-878C-4C25F8C77A6C}"/>
          </ac:spMkLst>
        </pc:spChg>
        <pc:spChg chg="add del">
          <ac:chgData name="Himani Patel" userId="b73daf8630c32374" providerId="LiveId" clId="{ED1D0532-210B-4CB4-AC61-254BB22FCACF}" dt="2020-04-15T14:12:41.270" v="156" actId="26606"/>
          <ac:spMkLst>
            <pc:docMk/>
            <pc:sldMk cId="1386677537" sldId="259"/>
            <ac:spMk id="21" creationId="{C9BB7D94-2C4A-4F0F-8933-E3276A89936E}"/>
          </ac:spMkLst>
        </pc:spChg>
        <pc:spChg chg="add">
          <ac:chgData name="Himani Patel" userId="b73daf8630c32374" providerId="LiveId" clId="{ED1D0532-210B-4CB4-AC61-254BB22FCACF}" dt="2020-04-15T21:15:53.307" v="8585" actId="26606"/>
          <ac:spMkLst>
            <pc:docMk/>
            <pc:sldMk cId="1386677537" sldId="259"/>
            <ac:spMk id="22" creationId="{D456F1EE-73AF-4546-89CA-E3DCA3904445}"/>
          </ac:spMkLst>
        </pc:spChg>
        <pc:spChg chg="add del">
          <ac:chgData name="Himani Patel" userId="b73daf8630c32374" providerId="LiveId" clId="{ED1D0532-210B-4CB4-AC61-254BB22FCACF}" dt="2020-04-15T14:12:41.270" v="156" actId="26606"/>
          <ac:spMkLst>
            <pc:docMk/>
            <pc:sldMk cId="1386677537" sldId="259"/>
            <ac:spMk id="23" creationId="{2C166329-A912-4CA1-A632-89563D6609AA}"/>
          </ac:spMkLst>
        </pc:spChg>
        <pc:spChg chg="add">
          <ac:chgData name="Himani Patel" userId="b73daf8630c32374" providerId="LiveId" clId="{ED1D0532-210B-4CB4-AC61-254BB22FCACF}" dt="2020-04-15T21:15:53.307" v="8585" actId="26606"/>
          <ac:spMkLst>
            <pc:docMk/>
            <pc:sldMk cId="1386677537" sldId="259"/>
            <ac:spMk id="24" creationId="{AA6FB378-8574-4B11-9DAF-405D0967EC95}"/>
          </ac:spMkLst>
        </pc:spChg>
        <pc:spChg chg="add del">
          <ac:chgData name="Himani Patel" userId="b73daf8630c32374" providerId="LiveId" clId="{ED1D0532-210B-4CB4-AC61-254BB22FCACF}" dt="2020-04-15T14:12:41.270" v="156" actId="26606"/>
          <ac:spMkLst>
            <pc:docMk/>
            <pc:sldMk cId="1386677537" sldId="259"/>
            <ac:spMk id="25" creationId="{CFB54679-12EF-4E3F-B1F8-3750B8BD1934}"/>
          </ac:spMkLst>
        </pc:spChg>
        <pc:spChg chg="add">
          <ac:chgData name="Himani Patel" userId="b73daf8630c32374" providerId="LiveId" clId="{ED1D0532-210B-4CB4-AC61-254BB22FCACF}" dt="2020-04-15T21:15:53.307" v="8585" actId="26606"/>
          <ac:spMkLst>
            <pc:docMk/>
            <pc:sldMk cId="1386677537" sldId="259"/>
            <ac:spMk id="26" creationId="{AC2CF14E-FD57-40E3-ABC2-868CDDF24216}"/>
          </ac:spMkLst>
        </pc:spChg>
        <pc:spChg chg="add">
          <ac:chgData name="Himani Patel" userId="b73daf8630c32374" providerId="LiveId" clId="{ED1D0532-210B-4CB4-AC61-254BB22FCACF}" dt="2020-04-15T21:15:53.307" v="8585" actId="26606"/>
          <ac:spMkLst>
            <pc:docMk/>
            <pc:sldMk cId="1386677537" sldId="259"/>
            <ac:spMk id="27" creationId="{0E625EA3-758E-4D93-8F68-F25B7176D551}"/>
          </ac:spMkLst>
        </pc:spChg>
        <pc:spChg chg="add del">
          <ac:chgData name="Himani Patel" userId="b73daf8630c32374" providerId="LiveId" clId="{ED1D0532-210B-4CB4-AC61-254BB22FCACF}" dt="2020-04-15T14:13:33.614" v="159" actId="26606"/>
          <ac:spMkLst>
            <pc:docMk/>
            <pc:sldMk cId="1386677537" sldId="259"/>
            <ac:spMk id="34" creationId="{FF8A0554-081B-4FCD-B8AC-1F826E38FF9A}"/>
          </ac:spMkLst>
        </pc:spChg>
        <pc:spChg chg="add del">
          <ac:chgData name="Himani Patel" userId="b73daf8630c32374" providerId="LiveId" clId="{ED1D0532-210B-4CB4-AC61-254BB22FCACF}" dt="2020-04-15T14:13:33.614" v="159" actId="26606"/>
          <ac:spMkLst>
            <pc:docMk/>
            <pc:sldMk cId="1386677537" sldId="259"/>
            <ac:spMk id="36" creationId="{406FFEE2-58A0-44A3-9892-24602A68808B}"/>
          </ac:spMkLst>
        </pc:spChg>
        <pc:spChg chg="add del">
          <ac:chgData name="Himani Patel" userId="b73daf8630c32374" providerId="LiveId" clId="{ED1D0532-210B-4CB4-AC61-254BB22FCACF}" dt="2020-04-15T14:13:33.614" v="159" actId="26606"/>
          <ac:spMkLst>
            <pc:docMk/>
            <pc:sldMk cId="1386677537" sldId="259"/>
            <ac:spMk id="38" creationId="{69CA411D-D82A-4BF1-878C-4C25F8C77A6C}"/>
          </ac:spMkLst>
        </pc:spChg>
        <pc:spChg chg="add del">
          <ac:chgData name="Himani Patel" userId="b73daf8630c32374" providerId="LiveId" clId="{ED1D0532-210B-4CB4-AC61-254BB22FCACF}" dt="2020-04-15T14:13:33.614" v="159" actId="26606"/>
          <ac:spMkLst>
            <pc:docMk/>
            <pc:sldMk cId="1386677537" sldId="259"/>
            <ac:spMk id="40" creationId="{C9BB7D94-2C4A-4F0F-8933-E3276A89936E}"/>
          </ac:spMkLst>
        </pc:spChg>
        <pc:spChg chg="add del">
          <ac:chgData name="Himani Patel" userId="b73daf8630c32374" providerId="LiveId" clId="{ED1D0532-210B-4CB4-AC61-254BB22FCACF}" dt="2020-04-15T14:13:33.614" v="159" actId="26606"/>
          <ac:spMkLst>
            <pc:docMk/>
            <pc:sldMk cId="1386677537" sldId="259"/>
            <ac:spMk id="42" creationId="{2C166329-A912-4CA1-A632-89563D6609AA}"/>
          </ac:spMkLst>
        </pc:spChg>
        <pc:spChg chg="add del">
          <ac:chgData name="Himani Patel" userId="b73daf8630c32374" providerId="LiveId" clId="{ED1D0532-210B-4CB4-AC61-254BB22FCACF}" dt="2020-04-15T14:13:33.614" v="159" actId="26606"/>
          <ac:spMkLst>
            <pc:docMk/>
            <pc:sldMk cId="1386677537" sldId="259"/>
            <ac:spMk id="44" creationId="{CFB54679-12EF-4E3F-B1F8-3750B8BD1934}"/>
          </ac:spMkLst>
        </pc:spChg>
        <pc:spChg chg="add del">
          <ac:chgData name="Himani Patel" userId="b73daf8630c32374" providerId="LiveId" clId="{ED1D0532-210B-4CB4-AC61-254BB22FCACF}" dt="2020-04-15T18:49:41.404" v="4977"/>
          <ac:spMkLst>
            <pc:docMk/>
            <pc:sldMk cId="1386677537" sldId="259"/>
            <ac:spMk id="53" creationId="{D456F1EE-73AF-4546-89CA-E3DCA3904445}"/>
          </ac:spMkLst>
        </pc:spChg>
        <pc:spChg chg="add del">
          <ac:chgData name="Himani Patel" userId="b73daf8630c32374" providerId="LiveId" clId="{ED1D0532-210B-4CB4-AC61-254BB22FCACF}" dt="2020-04-15T18:49:41.404" v="4977"/>
          <ac:spMkLst>
            <pc:docMk/>
            <pc:sldMk cId="1386677537" sldId="259"/>
            <ac:spMk id="55" creationId="{AA6FB378-8574-4B11-9DAF-405D0967EC95}"/>
          </ac:spMkLst>
        </pc:spChg>
        <pc:spChg chg="add del">
          <ac:chgData name="Himani Patel" userId="b73daf8630c32374" providerId="LiveId" clId="{ED1D0532-210B-4CB4-AC61-254BB22FCACF}" dt="2020-04-15T18:49:41.404" v="4977"/>
          <ac:spMkLst>
            <pc:docMk/>
            <pc:sldMk cId="1386677537" sldId="259"/>
            <ac:spMk id="57" creationId="{AC2CF14E-FD57-40E3-ABC2-868CDDF24216}"/>
          </ac:spMkLst>
        </pc:spChg>
        <pc:spChg chg="add del">
          <ac:chgData name="Himani Patel" userId="b73daf8630c32374" providerId="LiveId" clId="{ED1D0532-210B-4CB4-AC61-254BB22FCACF}" dt="2020-04-15T18:49:41.404" v="4977"/>
          <ac:spMkLst>
            <pc:docMk/>
            <pc:sldMk cId="1386677537" sldId="259"/>
            <ac:spMk id="59" creationId="{0E625EA3-758E-4D93-8F68-F25B7176D551}"/>
          </ac:spMkLst>
        </pc:spChg>
        <pc:picChg chg="add mod">
          <ac:chgData name="Himani Patel" userId="b73daf8630c32374" providerId="LiveId" clId="{ED1D0532-210B-4CB4-AC61-254BB22FCACF}" dt="2020-04-15T21:16:53.580" v="8589" actId="1440"/>
          <ac:picMkLst>
            <pc:docMk/>
            <pc:sldMk cId="1386677537" sldId="259"/>
            <ac:picMk id="4" creationId="{D0D375E4-CF4E-4A5A-A0A7-D677AA523A4E}"/>
          </ac:picMkLst>
        </pc:picChg>
        <pc:picChg chg="add mod">
          <ac:chgData name="Himani Patel" userId="b73daf8630c32374" providerId="LiveId" clId="{ED1D0532-210B-4CB4-AC61-254BB22FCACF}" dt="2020-04-15T21:19:35.298" v="8593" actId="14861"/>
          <ac:picMkLst>
            <pc:docMk/>
            <pc:sldMk cId="1386677537" sldId="259"/>
            <ac:picMk id="6" creationId="{50D33ABA-90A0-4A96-A9DA-691D9C535745}"/>
          </ac:picMkLst>
        </pc:picChg>
        <pc:picChg chg="add del">
          <ac:chgData name="Himani Patel" userId="b73daf8630c32374" providerId="LiveId" clId="{ED1D0532-210B-4CB4-AC61-254BB22FCACF}" dt="2020-04-15T21:15:13.062" v="8583" actId="26606"/>
          <ac:picMkLst>
            <pc:docMk/>
            <pc:sldMk cId="1386677537" sldId="259"/>
            <ac:picMk id="8" creationId="{C413590B-CB36-47BC-B705-69813F7B5F6F}"/>
          </ac:picMkLst>
        </pc:picChg>
        <pc:picChg chg="add del">
          <ac:chgData name="Himani Patel" userId="b73daf8630c32374" providerId="LiveId" clId="{ED1D0532-210B-4CB4-AC61-254BB22FCACF}" dt="2020-04-15T21:15:13.062" v="8583" actId="26606"/>
          <ac:picMkLst>
            <pc:docMk/>
            <pc:sldMk cId="1386677537" sldId="259"/>
            <ac:picMk id="9" creationId="{D676F4B9-1E76-49E4-8A47-FBDCE00D43AC}"/>
          </ac:picMkLst>
        </pc:picChg>
        <pc:picChg chg="add del">
          <ac:chgData name="Himani Patel" userId="b73daf8630c32374" providerId="LiveId" clId="{ED1D0532-210B-4CB4-AC61-254BB22FCACF}" dt="2020-04-15T14:12:41.270" v="156" actId="26606"/>
          <ac:picMkLst>
            <pc:docMk/>
            <pc:sldMk cId="1386677537" sldId="259"/>
            <ac:picMk id="11" creationId="{C413590B-CB36-47BC-B705-69813F7B5F6F}"/>
          </ac:picMkLst>
        </pc:picChg>
        <pc:picChg chg="add del">
          <ac:chgData name="Himani Patel" userId="b73daf8630c32374" providerId="LiveId" clId="{ED1D0532-210B-4CB4-AC61-254BB22FCACF}" dt="2020-04-15T14:12:41.270" v="156" actId="26606"/>
          <ac:picMkLst>
            <pc:docMk/>
            <pc:sldMk cId="1386677537" sldId="259"/>
            <ac:picMk id="13" creationId="{D676F4B9-1E76-49E4-8A47-FBDCE00D43AC}"/>
          </ac:picMkLst>
        </pc:picChg>
        <pc:picChg chg="add">
          <ac:chgData name="Himani Patel" userId="b73daf8630c32374" providerId="LiveId" clId="{ED1D0532-210B-4CB4-AC61-254BB22FCACF}" dt="2020-04-15T21:15:53.307" v="8585" actId="26606"/>
          <ac:picMkLst>
            <pc:docMk/>
            <pc:sldMk cId="1386677537" sldId="259"/>
            <ac:picMk id="18" creationId="{C413590B-CB36-47BC-B705-69813F7B5F6F}"/>
          </ac:picMkLst>
        </pc:picChg>
        <pc:picChg chg="add">
          <ac:chgData name="Himani Patel" userId="b73daf8630c32374" providerId="LiveId" clId="{ED1D0532-210B-4CB4-AC61-254BB22FCACF}" dt="2020-04-15T21:15:53.307" v="8585" actId="26606"/>
          <ac:picMkLst>
            <pc:docMk/>
            <pc:sldMk cId="1386677537" sldId="259"/>
            <ac:picMk id="20" creationId="{D676F4B9-1E76-49E4-8A47-FBDCE00D43AC}"/>
          </ac:picMkLst>
        </pc:picChg>
        <pc:picChg chg="add del">
          <ac:chgData name="Himani Patel" userId="b73daf8630c32374" providerId="LiveId" clId="{ED1D0532-210B-4CB4-AC61-254BB22FCACF}" dt="2020-04-15T14:13:33.614" v="159" actId="26606"/>
          <ac:picMkLst>
            <pc:docMk/>
            <pc:sldMk cId="1386677537" sldId="259"/>
            <ac:picMk id="30" creationId="{C413590B-CB36-47BC-B705-69813F7B5F6F}"/>
          </ac:picMkLst>
        </pc:picChg>
        <pc:picChg chg="add del">
          <ac:chgData name="Himani Patel" userId="b73daf8630c32374" providerId="LiveId" clId="{ED1D0532-210B-4CB4-AC61-254BB22FCACF}" dt="2020-04-15T14:13:33.614" v="159" actId="26606"/>
          <ac:picMkLst>
            <pc:docMk/>
            <pc:sldMk cId="1386677537" sldId="259"/>
            <ac:picMk id="32" creationId="{D676F4B9-1E76-49E4-8A47-FBDCE00D43AC}"/>
          </ac:picMkLst>
        </pc:picChg>
        <pc:picChg chg="add del">
          <ac:chgData name="Himani Patel" userId="b73daf8630c32374" providerId="LiveId" clId="{ED1D0532-210B-4CB4-AC61-254BB22FCACF}" dt="2020-04-15T18:49:41.404" v="4977"/>
          <ac:picMkLst>
            <pc:docMk/>
            <pc:sldMk cId="1386677537" sldId="259"/>
            <ac:picMk id="49" creationId="{C413590B-CB36-47BC-B705-69813F7B5F6F}"/>
          </ac:picMkLst>
        </pc:picChg>
        <pc:picChg chg="add del">
          <ac:chgData name="Himani Patel" userId="b73daf8630c32374" providerId="LiveId" clId="{ED1D0532-210B-4CB4-AC61-254BB22FCACF}" dt="2020-04-15T18:49:41.404" v="4977"/>
          <ac:picMkLst>
            <pc:docMk/>
            <pc:sldMk cId="1386677537" sldId="259"/>
            <ac:picMk id="51" creationId="{D676F4B9-1E76-49E4-8A47-FBDCE00D43AC}"/>
          </ac:picMkLst>
        </pc:picChg>
      </pc:sldChg>
      <pc:sldChg chg="addSp delSp modSp add mod setBg delDesignElem">
        <pc:chgData name="Himani Patel" userId="b73daf8630c32374" providerId="LiveId" clId="{ED1D0532-210B-4CB4-AC61-254BB22FCACF}" dt="2020-04-16T00:44:16.324" v="9318" actId="14838"/>
        <pc:sldMkLst>
          <pc:docMk/>
          <pc:sldMk cId="3344228629" sldId="260"/>
        </pc:sldMkLst>
        <pc:spChg chg="del mod">
          <ac:chgData name="Himani Patel" userId="b73daf8630c32374" providerId="LiveId" clId="{ED1D0532-210B-4CB4-AC61-254BB22FCACF}" dt="2020-04-15T14:36:18.659" v="221" actId="21"/>
          <ac:spMkLst>
            <pc:docMk/>
            <pc:sldMk cId="3344228629" sldId="260"/>
            <ac:spMk id="2" creationId="{92FDACEB-C00B-4472-82AB-D500BA3F886F}"/>
          </ac:spMkLst>
        </pc:spChg>
        <pc:spChg chg="add mod ord">
          <ac:chgData name="Himani Patel" userId="b73daf8630c32374" providerId="LiveId" clId="{ED1D0532-210B-4CB4-AC61-254BB22FCACF}" dt="2020-04-16T00:44:16.324" v="9318" actId="14838"/>
          <ac:spMkLst>
            <pc:docMk/>
            <pc:sldMk cId="3344228629" sldId="260"/>
            <ac:spMk id="4" creationId="{90C91937-4F0D-4597-B52B-A853D00FBD32}"/>
          </ac:spMkLst>
        </pc:spChg>
        <pc:spChg chg="add mod ord">
          <ac:chgData name="Himani Patel" userId="b73daf8630c32374" providerId="LiveId" clId="{ED1D0532-210B-4CB4-AC61-254BB22FCACF}" dt="2020-04-15T22:05:37.929" v="9307" actId="14100"/>
          <ac:spMkLst>
            <pc:docMk/>
            <pc:sldMk cId="3344228629" sldId="260"/>
            <ac:spMk id="5" creationId="{B0B56435-E1A7-47AA-8BE3-D994B7141549}"/>
          </ac:spMkLst>
        </pc:spChg>
        <pc:spChg chg="add">
          <ac:chgData name="Himani Patel" userId="b73daf8630c32374" providerId="LiveId" clId="{ED1D0532-210B-4CB4-AC61-254BB22FCACF}" dt="2020-04-15T21:53:30.222" v="9270" actId="26606"/>
          <ac:spMkLst>
            <pc:docMk/>
            <pc:sldMk cId="3344228629" sldId="260"/>
            <ac:spMk id="8" creationId="{FB0F52CA-65A7-4535-BF3C-22D126766D12}"/>
          </ac:spMkLst>
        </pc:spChg>
        <pc:spChg chg="add">
          <ac:chgData name="Himani Patel" userId="b73daf8630c32374" providerId="LiveId" clId="{ED1D0532-210B-4CB4-AC61-254BB22FCACF}" dt="2020-04-15T21:53:30.222" v="9270" actId="26606"/>
          <ac:spMkLst>
            <pc:docMk/>
            <pc:sldMk cId="3344228629" sldId="260"/>
            <ac:spMk id="9" creationId="{B2525B01-FF71-4E47-84A9-6A8029A113FD}"/>
          </ac:spMkLst>
        </pc:spChg>
        <pc:spChg chg="add del">
          <ac:chgData name="Himani Patel" userId="b73daf8630c32374" providerId="LiveId" clId="{ED1D0532-210B-4CB4-AC61-254BB22FCACF}" dt="2020-04-15T14:45:19.269" v="511" actId="26606"/>
          <ac:spMkLst>
            <pc:docMk/>
            <pc:sldMk cId="3344228629" sldId="260"/>
            <ac:spMk id="14" creationId="{5B1AD7AF-3A60-4C4F-979F-367102EFD94E}"/>
          </ac:spMkLst>
        </pc:spChg>
        <pc:spChg chg="add del">
          <ac:chgData name="Himani Patel" userId="b73daf8630c32374" providerId="LiveId" clId="{ED1D0532-210B-4CB4-AC61-254BB22FCACF}" dt="2020-04-15T14:45:19.269" v="511" actId="26606"/>
          <ac:spMkLst>
            <pc:docMk/>
            <pc:sldMk cId="3344228629" sldId="260"/>
            <ac:spMk id="16" creationId="{56177C8A-E75D-4FB9-8BA0-1FC843442E64}"/>
          </ac:spMkLst>
        </pc:spChg>
        <pc:spChg chg="add del">
          <ac:chgData name="Himani Patel" userId="b73daf8630c32374" providerId="LiveId" clId="{ED1D0532-210B-4CB4-AC61-254BB22FCACF}" dt="2020-04-15T14:45:19.211" v="510" actId="26606"/>
          <ac:spMkLst>
            <pc:docMk/>
            <pc:sldMk cId="3344228629" sldId="260"/>
            <ac:spMk id="29" creationId="{E770CA6A-B3B0-4826-A91F-B2B1F8922026}"/>
          </ac:spMkLst>
        </pc:spChg>
        <pc:spChg chg="add del">
          <ac:chgData name="Himani Patel" userId="b73daf8630c32374" providerId="LiveId" clId="{ED1D0532-210B-4CB4-AC61-254BB22FCACF}" dt="2020-04-15T14:51:19.309" v="705" actId="26606"/>
          <ac:spMkLst>
            <pc:docMk/>
            <pc:sldMk cId="3344228629" sldId="260"/>
            <ac:spMk id="37" creationId="{5369A695-798F-4885-AFD8-79E77718CFDA}"/>
          </ac:spMkLst>
        </pc:spChg>
        <pc:spChg chg="add del">
          <ac:chgData name="Himani Patel" userId="b73daf8630c32374" providerId="LiveId" clId="{ED1D0532-210B-4CB4-AC61-254BB22FCACF}" dt="2020-04-15T14:51:19.309" v="705" actId="26606"/>
          <ac:spMkLst>
            <pc:docMk/>
            <pc:sldMk cId="3344228629" sldId="260"/>
            <ac:spMk id="38" creationId="{F2E071F9-F15E-48F8-9B0B-FF5D86811BD2}"/>
          </ac:spMkLst>
        </pc:spChg>
        <pc:spChg chg="add del">
          <ac:chgData name="Himani Patel" userId="b73daf8630c32374" providerId="LiveId" clId="{ED1D0532-210B-4CB4-AC61-254BB22FCACF}" dt="2020-04-15T18:49:41.404" v="4977"/>
          <ac:spMkLst>
            <pc:docMk/>
            <pc:sldMk cId="3344228629" sldId="260"/>
            <ac:spMk id="45" creationId="{6184FA60-56E6-4C39-B1D1-F8DA36DE1F3E}"/>
          </ac:spMkLst>
        </pc:spChg>
        <pc:picChg chg="add">
          <ac:chgData name="Himani Patel" userId="b73daf8630c32374" providerId="LiveId" clId="{ED1D0532-210B-4CB4-AC61-254BB22FCACF}" dt="2020-04-15T21:53:30.222" v="9270" actId="26606"/>
          <ac:picMkLst>
            <pc:docMk/>
            <pc:sldMk cId="3344228629" sldId="260"/>
            <ac:picMk id="7" creationId="{9A22DDE2-FB2D-421B-B377-F9AD495CE9BB}"/>
          </ac:picMkLst>
        </pc:picChg>
        <pc:picChg chg="add del">
          <ac:chgData name="Himani Patel" userId="b73daf8630c32374" providerId="LiveId" clId="{ED1D0532-210B-4CB4-AC61-254BB22FCACF}" dt="2020-04-15T14:45:19.269" v="511" actId="26606"/>
          <ac:picMkLst>
            <pc:docMk/>
            <pc:sldMk cId="3344228629" sldId="260"/>
            <ac:picMk id="10" creationId="{9A22DDE2-FB2D-421B-B377-F9AD495CE9BB}"/>
          </ac:picMkLst>
        </pc:picChg>
        <pc:picChg chg="add del">
          <ac:chgData name="Himani Patel" userId="b73daf8630c32374" providerId="LiveId" clId="{ED1D0532-210B-4CB4-AC61-254BB22FCACF}" dt="2020-04-15T14:45:19.269" v="511" actId="26606"/>
          <ac:picMkLst>
            <pc:docMk/>
            <pc:sldMk cId="3344228629" sldId="260"/>
            <ac:picMk id="12" creationId="{A995140B-9736-47E4-9A7D-ABB32F3AAA80}"/>
          </ac:picMkLst>
        </pc:picChg>
        <pc:picChg chg="add del">
          <ac:chgData name="Himani Patel" userId="b73daf8630c32374" providerId="LiveId" clId="{ED1D0532-210B-4CB4-AC61-254BB22FCACF}" dt="2020-04-15T14:45:19.269" v="511" actId="26606"/>
          <ac:picMkLst>
            <pc:docMk/>
            <pc:sldMk cId="3344228629" sldId="260"/>
            <ac:picMk id="18" creationId="{64D5A4F4-D4E3-46DE-875C-AD1C203EB72F}"/>
          </ac:picMkLst>
        </pc:picChg>
        <pc:picChg chg="add del">
          <ac:chgData name="Himani Patel" userId="b73daf8630c32374" providerId="LiveId" clId="{ED1D0532-210B-4CB4-AC61-254BB22FCACF}" dt="2020-04-15T14:45:19.269" v="511" actId="26606"/>
          <ac:picMkLst>
            <pc:docMk/>
            <pc:sldMk cId="3344228629" sldId="260"/>
            <ac:picMk id="20" creationId="{15BD1DD2-85A0-4736-89A9-C9D793DCAEE5}"/>
          </ac:picMkLst>
        </pc:picChg>
        <pc:picChg chg="add del">
          <ac:chgData name="Himani Patel" userId="b73daf8630c32374" providerId="LiveId" clId="{ED1D0532-210B-4CB4-AC61-254BB22FCACF}" dt="2020-04-15T14:45:19.211" v="510" actId="26606"/>
          <ac:picMkLst>
            <pc:docMk/>
            <pc:sldMk cId="3344228629" sldId="260"/>
            <ac:picMk id="25" creationId="{9A22DDE2-FB2D-421B-B377-F9AD495CE9BB}"/>
          </ac:picMkLst>
        </pc:picChg>
        <pc:picChg chg="add del">
          <ac:chgData name="Himani Patel" userId="b73daf8630c32374" providerId="LiveId" clId="{ED1D0532-210B-4CB4-AC61-254BB22FCACF}" dt="2020-04-15T14:45:19.211" v="510" actId="26606"/>
          <ac:picMkLst>
            <pc:docMk/>
            <pc:sldMk cId="3344228629" sldId="260"/>
            <ac:picMk id="27" creationId="{A995140B-9736-47E4-9A7D-ABB32F3AAA80}"/>
          </ac:picMkLst>
        </pc:picChg>
        <pc:picChg chg="add del">
          <ac:chgData name="Himani Patel" userId="b73daf8630c32374" providerId="LiveId" clId="{ED1D0532-210B-4CB4-AC61-254BB22FCACF}" dt="2020-04-15T14:45:19.211" v="510" actId="26606"/>
          <ac:picMkLst>
            <pc:docMk/>
            <pc:sldMk cId="3344228629" sldId="260"/>
            <ac:picMk id="31" creationId="{3C51B9DA-B0CC-480A-8EA5-4D5C3E0515B9}"/>
          </ac:picMkLst>
        </pc:picChg>
        <pc:picChg chg="add del">
          <ac:chgData name="Himani Patel" userId="b73daf8630c32374" providerId="LiveId" clId="{ED1D0532-210B-4CB4-AC61-254BB22FCACF}" dt="2020-04-15T14:51:19.309" v="705" actId="26606"/>
          <ac:picMkLst>
            <pc:docMk/>
            <pc:sldMk cId="3344228629" sldId="260"/>
            <ac:picMk id="35" creationId="{9A22DDE2-FB2D-421B-B377-F9AD495CE9BB}"/>
          </ac:picMkLst>
        </pc:picChg>
        <pc:picChg chg="add del">
          <ac:chgData name="Himani Patel" userId="b73daf8630c32374" providerId="LiveId" clId="{ED1D0532-210B-4CB4-AC61-254BB22FCACF}" dt="2020-04-15T14:51:19.309" v="705" actId="26606"/>
          <ac:picMkLst>
            <pc:docMk/>
            <pc:sldMk cId="3344228629" sldId="260"/>
            <ac:picMk id="36" creationId="{A995140B-9736-47E4-9A7D-ABB32F3AAA80}"/>
          </ac:picMkLst>
        </pc:picChg>
        <pc:picChg chg="add del">
          <ac:chgData name="Himani Patel" userId="b73daf8630c32374" providerId="LiveId" clId="{ED1D0532-210B-4CB4-AC61-254BB22FCACF}" dt="2020-04-15T18:49:41.404" v="4977"/>
          <ac:picMkLst>
            <pc:docMk/>
            <pc:sldMk cId="3344228629" sldId="260"/>
            <ac:picMk id="43" creationId="{9A22DDE2-FB2D-421B-B377-F9AD495CE9BB}"/>
          </ac:picMkLst>
        </pc:picChg>
        <pc:picChg chg="add del">
          <ac:chgData name="Himani Patel" userId="b73daf8630c32374" providerId="LiveId" clId="{ED1D0532-210B-4CB4-AC61-254BB22FCACF}" dt="2020-04-15T18:49:41.404" v="4977"/>
          <ac:picMkLst>
            <pc:docMk/>
            <pc:sldMk cId="3344228629" sldId="260"/>
            <ac:picMk id="47" creationId="{287356FD-82C7-4E0B-9494-355CAE397DA9}"/>
          </ac:picMkLst>
        </pc:picChg>
        <pc:cxnChg chg="add del">
          <ac:chgData name="Himani Patel" userId="b73daf8630c32374" providerId="LiveId" clId="{ED1D0532-210B-4CB4-AC61-254BB22FCACF}" dt="2020-04-15T14:45:19.211" v="510" actId="26606"/>
          <ac:cxnSpMkLst>
            <pc:docMk/>
            <pc:sldMk cId="3344228629" sldId="260"/>
            <ac:cxnSpMk id="33" creationId="{6FE641DB-A503-41DE-ACA6-36B41C6C2BE9}"/>
          </ac:cxnSpMkLst>
        </pc:cxnChg>
      </pc:sldChg>
      <pc:sldChg chg="addSp delSp modSp add mod ord setBg delDesignElem">
        <pc:chgData name="Himani Patel" userId="b73daf8630c32374" providerId="LiveId" clId="{ED1D0532-210B-4CB4-AC61-254BB22FCACF}" dt="2020-04-19T01:28:03.732" v="51134" actId="1076"/>
        <pc:sldMkLst>
          <pc:docMk/>
          <pc:sldMk cId="1181925827" sldId="261"/>
        </pc:sldMkLst>
        <pc:spChg chg="mod">
          <ac:chgData name="Himani Patel" userId="b73daf8630c32374" providerId="LiveId" clId="{ED1D0532-210B-4CB4-AC61-254BB22FCACF}" dt="2020-04-16T00:44:40.079" v="9319" actId="1076"/>
          <ac:spMkLst>
            <pc:docMk/>
            <pc:sldMk cId="1181925827" sldId="261"/>
            <ac:spMk id="2" creationId="{FE7CFDC7-2037-4843-96F2-DBADE5533136}"/>
          </ac:spMkLst>
        </pc:spChg>
        <pc:spChg chg="add mod">
          <ac:chgData name="Himani Patel" userId="b73daf8630c32374" providerId="LiveId" clId="{ED1D0532-210B-4CB4-AC61-254BB22FCACF}" dt="2020-04-18T18:36:27.604" v="45365" actId="14100"/>
          <ac:spMkLst>
            <pc:docMk/>
            <pc:sldMk cId="1181925827" sldId="261"/>
            <ac:spMk id="3" creationId="{920CA4F9-8F3A-4874-B85A-ABCD5632CCCA}"/>
          </ac:spMkLst>
        </pc:spChg>
        <pc:picChg chg="add mod">
          <ac:chgData name="Himani Patel" userId="b73daf8630c32374" providerId="LiveId" clId="{ED1D0532-210B-4CB4-AC61-254BB22FCACF}" dt="2020-04-19T01:28:03.732" v="51134" actId="1076"/>
          <ac:picMkLst>
            <pc:docMk/>
            <pc:sldMk cId="1181925827" sldId="261"/>
            <ac:picMk id="7" creationId="{B538DD7E-D27F-481F-B82F-3AC2D2EC5570}"/>
          </ac:picMkLst>
        </pc:picChg>
        <pc:picChg chg="add del">
          <ac:chgData name="Himani Patel" userId="b73daf8630c32374" providerId="LiveId" clId="{ED1D0532-210B-4CB4-AC61-254BB22FCACF}" dt="2020-04-15T18:49:41.404" v="4977"/>
          <ac:picMkLst>
            <pc:docMk/>
            <pc:sldMk cId="1181925827" sldId="261"/>
            <ac:picMk id="10" creationId="{BDFADFB3-3D44-49A8-AE3B-A87C61607F7E}"/>
          </ac:picMkLst>
        </pc:picChg>
      </pc:sldChg>
      <pc:sldChg chg="addSp delSp modSp add mod setBg delDesignElem">
        <pc:chgData name="Himani Patel" userId="b73daf8630c32374" providerId="LiveId" clId="{ED1D0532-210B-4CB4-AC61-254BB22FCACF}" dt="2020-04-15T18:49:41.404" v="4977"/>
        <pc:sldMkLst>
          <pc:docMk/>
          <pc:sldMk cId="2718779532" sldId="262"/>
        </pc:sldMkLst>
        <pc:spChg chg="mod">
          <ac:chgData name="Himani Patel" userId="b73daf8630c32374" providerId="LiveId" clId="{ED1D0532-210B-4CB4-AC61-254BB22FCACF}" dt="2020-04-15T18:44:19.964" v="4960" actId="122"/>
          <ac:spMkLst>
            <pc:docMk/>
            <pc:sldMk cId="2718779532" sldId="262"/>
            <ac:spMk id="2" creationId="{F0AD4173-B04A-4621-BE75-B1AE03116CE7}"/>
          </ac:spMkLst>
        </pc:spChg>
        <pc:spChg chg="add del">
          <ac:chgData name="Himani Patel" userId="b73daf8630c32374" providerId="LiveId" clId="{ED1D0532-210B-4CB4-AC61-254BB22FCACF}" dt="2020-04-15T18:49:41.404" v="4977"/>
          <ac:spMkLst>
            <pc:docMk/>
            <pc:sldMk cId="2718779532" sldId="262"/>
            <ac:spMk id="8" creationId="{BD7C2DEF-63C5-495B-BBE5-720E5D12B4D2}"/>
          </ac:spMkLst>
        </pc:spChg>
        <pc:spChg chg="add del">
          <ac:chgData name="Himani Patel" userId="b73daf8630c32374" providerId="LiveId" clId="{ED1D0532-210B-4CB4-AC61-254BB22FCACF}" dt="2020-04-15T18:39:29.071" v="4933" actId="26606"/>
          <ac:spMkLst>
            <pc:docMk/>
            <pc:sldMk cId="2718779532" sldId="262"/>
            <ac:spMk id="13" creationId="{A7244538-290E-40DA-A93A-14BB3E6CF173}"/>
          </ac:spMkLst>
        </pc:spChg>
        <pc:spChg chg="add del">
          <ac:chgData name="Himani Patel" userId="b73daf8630c32374" providerId="LiveId" clId="{ED1D0532-210B-4CB4-AC61-254BB22FCACF}" dt="2020-04-15T18:39:29.071" v="4933" actId="26606"/>
          <ac:spMkLst>
            <pc:docMk/>
            <pc:sldMk cId="2718779532" sldId="262"/>
            <ac:spMk id="15" creationId="{AB1DF3B3-9DBC-445D-AE4E-A62E5A9B85D5}"/>
          </ac:spMkLst>
        </pc:spChg>
        <pc:spChg chg="add del">
          <ac:chgData name="Himani Patel" userId="b73daf8630c32374" providerId="LiveId" clId="{ED1D0532-210B-4CB4-AC61-254BB22FCACF}" dt="2020-04-15T18:39:29.071" v="4933" actId="26606"/>
          <ac:spMkLst>
            <pc:docMk/>
            <pc:sldMk cId="2718779532" sldId="262"/>
            <ac:spMk id="17" creationId="{F51F80E8-0CAC-410E-B59A-29FDDC357ED4}"/>
          </ac:spMkLst>
        </pc:spChg>
        <pc:spChg chg="add del">
          <ac:chgData name="Himani Patel" userId="b73daf8630c32374" providerId="LiveId" clId="{ED1D0532-210B-4CB4-AC61-254BB22FCACF}" dt="2020-04-15T18:39:10.278" v="4925" actId="26606"/>
          <ac:spMkLst>
            <pc:docMk/>
            <pc:sldMk cId="2718779532" sldId="262"/>
            <ac:spMk id="26" creationId="{11432301-4726-4BC7-A053-C83570C6643B}"/>
          </ac:spMkLst>
        </pc:spChg>
        <pc:spChg chg="add del">
          <ac:chgData name="Himani Patel" userId="b73daf8630c32374" providerId="LiveId" clId="{ED1D0532-210B-4CB4-AC61-254BB22FCACF}" dt="2020-04-15T18:39:10.278" v="4925" actId="26606"/>
          <ac:spMkLst>
            <pc:docMk/>
            <pc:sldMk cId="2718779532" sldId="262"/>
            <ac:spMk id="28" creationId="{3FF533E5-9750-4E88-96EA-897A0D703FD4}"/>
          </ac:spMkLst>
        </pc:spChg>
        <pc:spChg chg="add del">
          <ac:chgData name="Himani Patel" userId="b73daf8630c32374" providerId="LiveId" clId="{ED1D0532-210B-4CB4-AC61-254BB22FCACF}" dt="2020-04-15T18:39:10.278" v="4925" actId="26606"/>
          <ac:spMkLst>
            <pc:docMk/>
            <pc:sldMk cId="2718779532" sldId="262"/>
            <ac:spMk id="30" creationId="{F41BBC71-7D18-4156-8DE4-06F1CB298F54}"/>
          </ac:spMkLst>
        </pc:spChg>
        <pc:spChg chg="add del">
          <ac:chgData name="Himani Patel" userId="b73daf8630c32374" providerId="LiveId" clId="{ED1D0532-210B-4CB4-AC61-254BB22FCACF}" dt="2020-04-15T18:39:18.285" v="4927" actId="26606"/>
          <ac:spMkLst>
            <pc:docMk/>
            <pc:sldMk cId="2718779532" sldId="262"/>
            <ac:spMk id="34" creationId="{A6621E27-B4D3-4EEA-8F4D-BB759FD2479C}"/>
          </ac:spMkLst>
        </pc:spChg>
        <pc:spChg chg="add del">
          <ac:chgData name="Himani Patel" userId="b73daf8630c32374" providerId="LiveId" clId="{ED1D0532-210B-4CB4-AC61-254BB22FCACF}" dt="2020-04-15T18:39:18.285" v="4927" actId="26606"/>
          <ac:spMkLst>
            <pc:docMk/>
            <pc:sldMk cId="2718779532" sldId="262"/>
            <ac:spMk id="35" creationId="{9DCD9119-A5D2-4D09-BCB2-70ABD368DB30}"/>
          </ac:spMkLst>
        </pc:spChg>
        <pc:spChg chg="add del">
          <ac:chgData name="Himani Patel" userId="b73daf8630c32374" providerId="LiveId" clId="{ED1D0532-210B-4CB4-AC61-254BB22FCACF}" dt="2020-04-15T18:39:20.686" v="4929" actId="26606"/>
          <ac:spMkLst>
            <pc:docMk/>
            <pc:sldMk cId="2718779532" sldId="262"/>
            <ac:spMk id="39" creationId="{A7244538-290E-40DA-A93A-14BB3E6CF173}"/>
          </ac:spMkLst>
        </pc:spChg>
        <pc:spChg chg="add del">
          <ac:chgData name="Himani Patel" userId="b73daf8630c32374" providerId="LiveId" clId="{ED1D0532-210B-4CB4-AC61-254BB22FCACF}" dt="2020-04-15T18:39:20.686" v="4929" actId="26606"/>
          <ac:spMkLst>
            <pc:docMk/>
            <pc:sldMk cId="2718779532" sldId="262"/>
            <ac:spMk id="40" creationId="{AB1DF3B3-9DBC-445D-AE4E-A62E5A9B85D5}"/>
          </ac:spMkLst>
        </pc:spChg>
        <pc:spChg chg="add del">
          <ac:chgData name="Himani Patel" userId="b73daf8630c32374" providerId="LiveId" clId="{ED1D0532-210B-4CB4-AC61-254BB22FCACF}" dt="2020-04-15T18:39:20.686" v="4929" actId="26606"/>
          <ac:spMkLst>
            <pc:docMk/>
            <pc:sldMk cId="2718779532" sldId="262"/>
            <ac:spMk id="41" creationId="{F51F80E8-0CAC-410E-B59A-29FDDC357ED4}"/>
          </ac:spMkLst>
        </pc:spChg>
        <pc:spChg chg="add del">
          <ac:chgData name="Himani Patel" userId="b73daf8630c32374" providerId="LiveId" clId="{ED1D0532-210B-4CB4-AC61-254BB22FCACF}" dt="2020-04-15T18:39:20.686" v="4929" actId="26606"/>
          <ac:spMkLst>
            <pc:docMk/>
            <pc:sldMk cId="2718779532" sldId="262"/>
            <ac:spMk id="42" creationId="{08D38F8A-BEAA-4BEA-AC0A-E2BDF7BC13E4}"/>
          </ac:spMkLst>
        </pc:spChg>
        <pc:spChg chg="add del">
          <ac:chgData name="Himani Patel" userId="b73daf8630c32374" providerId="LiveId" clId="{ED1D0532-210B-4CB4-AC61-254BB22FCACF}" dt="2020-04-15T18:39:28.427" v="4931" actId="26606"/>
          <ac:spMkLst>
            <pc:docMk/>
            <pc:sldMk cId="2718779532" sldId="262"/>
            <ac:spMk id="46" creationId="{05B7B068-8178-428D-927D-52BF95F4A2D6}"/>
          </ac:spMkLst>
        </pc:spChg>
        <pc:picChg chg="add del mod">
          <ac:chgData name="Himani Patel" userId="b73daf8630c32374" providerId="LiveId" clId="{ED1D0532-210B-4CB4-AC61-254BB22FCACF}" dt="2020-04-15T18:47:55.550" v="4969" actId="1076"/>
          <ac:picMkLst>
            <pc:docMk/>
            <pc:sldMk cId="2718779532" sldId="262"/>
            <ac:picMk id="4" creationId="{73B0ADCF-B036-47E1-856D-9B83D5C2557B}"/>
          </ac:picMkLst>
        </pc:picChg>
        <pc:picChg chg="add del">
          <ac:chgData name="Himani Patel" userId="b73daf8630c32374" providerId="LiveId" clId="{ED1D0532-210B-4CB4-AC61-254BB22FCACF}" dt="2020-04-15T18:49:41.404" v="4977"/>
          <ac:picMkLst>
            <pc:docMk/>
            <pc:sldMk cId="2718779532" sldId="262"/>
            <ac:picMk id="6" creationId="{BDFADFB3-3D44-49A8-AE3B-A87C61607F7E}"/>
          </ac:picMkLst>
        </pc:picChg>
        <pc:picChg chg="add del">
          <ac:chgData name="Himani Patel" userId="b73daf8630c32374" providerId="LiveId" clId="{ED1D0532-210B-4CB4-AC61-254BB22FCACF}" dt="2020-04-15T18:49:41.404" v="4977"/>
          <ac:picMkLst>
            <pc:docMk/>
            <pc:sldMk cId="2718779532" sldId="262"/>
            <ac:picMk id="7" creationId="{BB912AE0-CAD9-4F8F-A2A2-BDF07D4EDD22}"/>
          </ac:picMkLst>
        </pc:picChg>
        <pc:picChg chg="add del">
          <ac:chgData name="Himani Patel" userId="b73daf8630c32374" providerId="LiveId" clId="{ED1D0532-210B-4CB4-AC61-254BB22FCACF}" dt="2020-04-15T18:39:29.071" v="4933" actId="26606"/>
          <ac:picMkLst>
            <pc:docMk/>
            <pc:sldMk cId="2718779532" sldId="262"/>
            <ac:picMk id="9" creationId="{CFD580F5-E7BF-4C1D-BEFD-4A4601EBA876}"/>
          </ac:picMkLst>
        </pc:picChg>
        <pc:picChg chg="add del">
          <ac:chgData name="Himani Patel" userId="b73daf8630c32374" providerId="LiveId" clId="{ED1D0532-210B-4CB4-AC61-254BB22FCACF}" dt="2020-04-15T18:49:41.404" v="4977"/>
          <ac:picMkLst>
            <pc:docMk/>
            <pc:sldMk cId="2718779532" sldId="262"/>
            <ac:picMk id="10" creationId="{FE21E403-0B61-4473-BE57-AB0F16379674}"/>
          </ac:picMkLst>
        </pc:picChg>
        <pc:picChg chg="add del">
          <ac:chgData name="Himani Patel" userId="b73daf8630c32374" providerId="LiveId" clId="{ED1D0532-210B-4CB4-AC61-254BB22FCACF}" dt="2020-04-15T18:39:29.071" v="4933" actId="26606"/>
          <ac:picMkLst>
            <pc:docMk/>
            <pc:sldMk cId="2718779532" sldId="262"/>
            <ac:picMk id="11" creationId="{F0F06750-78FE-4472-8DA5-14CF3336F811}"/>
          </ac:picMkLst>
        </pc:picChg>
        <pc:picChg chg="add del">
          <ac:chgData name="Himani Patel" userId="b73daf8630c32374" providerId="LiveId" clId="{ED1D0532-210B-4CB4-AC61-254BB22FCACF}" dt="2020-04-15T18:39:10.278" v="4925" actId="26606"/>
          <ac:picMkLst>
            <pc:docMk/>
            <pc:sldMk cId="2718779532" sldId="262"/>
            <ac:picMk id="22" creationId="{CFD580F5-E7BF-4C1D-BEFD-4A4601EBA876}"/>
          </ac:picMkLst>
        </pc:picChg>
        <pc:picChg chg="add del">
          <ac:chgData name="Himani Patel" userId="b73daf8630c32374" providerId="LiveId" clId="{ED1D0532-210B-4CB4-AC61-254BB22FCACF}" dt="2020-04-15T18:39:10.278" v="4925" actId="26606"/>
          <ac:picMkLst>
            <pc:docMk/>
            <pc:sldMk cId="2718779532" sldId="262"/>
            <ac:picMk id="24" creationId="{F0F06750-78FE-4472-8DA5-14CF3336F811}"/>
          </ac:picMkLst>
        </pc:picChg>
        <pc:picChg chg="add del">
          <ac:chgData name="Himani Patel" userId="b73daf8630c32374" providerId="LiveId" clId="{ED1D0532-210B-4CB4-AC61-254BB22FCACF}" dt="2020-04-15T18:39:18.285" v="4927" actId="26606"/>
          <ac:picMkLst>
            <pc:docMk/>
            <pc:sldMk cId="2718779532" sldId="262"/>
            <ac:picMk id="32" creationId="{BDFADFB3-3D44-49A8-AE3B-A87C61607F7E}"/>
          </ac:picMkLst>
        </pc:picChg>
        <pc:picChg chg="add del">
          <ac:chgData name="Himani Patel" userId="b73daf8630c32374" providerId="LiveId" clId="{ED1D0532-210B-4CB4-AC61-254BB22FCACF}" dt="2020-04-15T18:39:18.285" v="4927" actId="26606"/>
          <ac:picMkLst>
            <pc:docMk/>
            <pc:sldMk cId="2718779532" sldId="262"/>
            <ac:picMk id="33" creationId="{BB912AE0-CAD9-4F8F-A2A2-BDF07D4EDD22}"/>
          </ac:picMkLst>
        </pc:picChg>
        <pc:picChg chg="add del">
          <ac:chgData name="Himani Patel" userId="b73daf8630c32374" providerId="LiveId" clId="{ED1D0532-210B-4CB4-AC61-254BB22FCACF}" dt="2020-04-15T18:39:20.686" v="4929" actId="26606"/>
          <ac:picMkLst>
            <pc:docMk/>
            <pc:sldMk cId="2718779532" sldId="262"/>
            <ac:picMk id="37" creationId="{CFD580F5-E7BF-4C1D-BEFD-4A4601EBA876}"/>
          </ac:picMkLst>
        </pc:picChg>
        <pc:picChg chg="add del">
          <ac:chgData name="Himani Patel" userId="b73daf8630c32374" providerId="LiveId" clId="{ED1D0532-210B-4CB4-AC61-254BB22FCACF}" dt="2020-04-15T18:39:20.686" v="4929" actId="26606"/>
          <ac:picMkLst>
            <pc:docMk/>
            <pc:sldMk cId="2718779532" sldId="262"/>
            <ac:picMk id="38" creationId="{F0F06750-78FE-4472-8DA5-14CF3336F811}"/>
          </ac:picMkLst>
        </pc:picChg>
        <pc:picChg chg="add del">
          <ac:chgData name="Himani Patel" userId="b73daf8630c32374" providerId="LiveId" clId="{ED1D0532-210B-4CB4-AC61-254BB22FCACF}" dt="2020-04-15T18:39:28.427" v="4931" actId="26606"/>
          <ac:picMkLst>
            <pc:docMk/>
            <pc:sldMk cId="2718779532" sldId="262"/>
            <ac:picMk id="44" creationId="{CFD580F5-E7BF-4C1D-BEFD-4A4601EBA876}"/>
          </ac:picMkLst>
        </pc:picChg>
        <pc:picChg chg="add del">
          <ac:chgData name="Himani Patel" userId="b73daf8630c32374" providerId="LiveId" clId="{ED1D0532-210B-4CB4-AC61-254BB22FCACF}" dt="2020-04-15T18:39:28.427" v="4931" actId="26606"/>
          <ac:picMkLst>
            <pc:docMk/>
            <pc:sldMk cId="2718779532" sldId="262"/>
            <ac:picMk id="45" creationId="{F0F06750-78FE-4472-8DA5-14CF3336F811}"/>
          </ac:picMkLst>
        </pc:picChg>
      </pc:sldChg>
      <pc:sldChg chg="addSp delSp modSp add mod setBg">
        <pc:chgData name="Himani Patel" userId="b73daf8630c32374" providerId="LiveId" clId="{ED1D0532-210B-4CB4-AC61-254BB22FCACF}" dt="2020-04-15T19:02:21.945" v="5079" actId="20577"/>
        <pc:sldMkLst>
          <pc:docMk/>
          <pc:sldMk cId="16704106" sldId="263"/>
        </pc:sldMkLst>
        <pc:spChg chg="mod">
          <ac:chgData name="Himani Patel" userId="b73daf8630c32374" providerId="LiveId" clId="{ED1D0532-210B-4CB4-AC61-254BB22FCACF}" dt="2020-04-15T19:02:21.945" v="5079" actId="20577"/>
          <ac:spMkLst>
            <pc:docMk/>
            <pc:sldMk cId="16704106" sldId="263"/>
            <ac:spMk id="2" creationId="{73115FD1-82AE-4B83-9408-EDDB7829621C}"/>
          </ac:spMkLst>
        </pc:spChg>
        <pc:spChg chg="add del mod ord">
          <ac:chgData name="Himani Patel" userId="b73daf8630c32374" providerId="LiveId" clId="{ED1D0532-210B-4CB4-AC61-254BB22FCACF}" dt="2020-04-15T18:56:33.065" v="5035" actId="21"/>
          <ac:spMkLst>
            <pc:docMk/>
            <pc:sldMk cId="16704106" sldId="263"/>
            <ac:spMk id="3" creationId="{D880C780-1E59-44F7-9AB7-4A784E18EB3C}"/>
          </ac:spMkLst>
        </pc:spChg>
        <pc:spChg chg="add del">
          <ac:chgData name="Himani Patel" userId="b73daf8630c32374" providerId="LiveId" clId="{ED1D0532-210B-4CB4-AC61-254BB22FCACF}" dt="2020-04-15T18:56:02.463" v="5018" actId="26606"/>
          <ac:spMkLst>
            <pc:docMk/>
            <pc:sldMk cId="16704106" sldId="263"/>
            <ac:spMk id="11" creationId="{C7B60046-37F0-4194-8B6E-09D98BCAC2B6}"/>
          </ac:spMkLst>
        </pc:spChg>
        <pc:spChg chg="add del">
          <ac:chgData name="Himani Patel" userId="b73daf8630c32374" providerId="LiveId" clId="{ED1D0532-210B-4CB4-AC61-254BB22FCACF}" dt="2020-04-15T18:56:02.414" v="5017" actId="26606"/>
          <ac:spMkLst>
            <pc:docMk/>
            <pc:sldMk cId="16704106" sldId="263"/>
            <ac:spMk id="22" creationId="{A7244538-290E-40DA-A93A-14BB3E6CF173}"/>
          </ac:spMkLst>
        </pc:spChg>
        <pc:spChg chg="add del">
          <ac:chgData name="Himani Patel" userId="b73daf8630c32374" providerId="LiveId" clId="{ED1D0532-210B-4CB4-AC61-254BB22FCACF}" dt="2020-04-15T18:56:02.414" v="5017" actId="26606"/>
          <ac:spMkLst>
            <pc:docMk/>
            <pc:sldMk cId="16704106" sldId="263"/>
            <ac:spMk id="24" creationId="{AB1DF3B3-9DBC-445D-AE4E-A62E5A9B85D5}"/>
          </ac:spMkLst>
        </pc:spChg>
        <pc:spChg chg="add del">
          <ac:chgData name="Himani Patel" userId="b73daf8630c32374" providerId="LiveId" clId="{ED1D0532-210B-4CB4-AC61-254BB22FCACF}" dt="2020-04-15T18:56:02.414" v="5017" actId="26606"/>
          <ac:spMkLst>
            <pc:docMk/>
            <pc:sldMk cId="16704106" sldId="263"/>
            <ac:spMk id="26" creationId="{F51F80E8-0CAC-410E-B59A-29FDDC357ED4}"/>
          </ac:spMkLst>
        </pc:spChg>
        <pc:spChg chg="add">
          <ac:chgData name="Himani Patel" userId="b73daf8630c32374" providerId="LiveId" clId="{ED1D0532-210B-4CB4-AC61-254BB22FCACF}" dt="2020-04-15T18:56:02.463" v="5018" actId="26606"/>
          <ac:spMkLst>
            <pc:docMk/>
            <pc:sldMk cId="16704106" sldId="263"/>
            <ac:spMk id="30" creationId="{8A0AE57C-30AD-4D4E-9855-B5FBEAD6619D}"/>
          </ac:spMkLst>
        </pc:spChg>
        <pc:picChg chg="add mod">
          <ac:chgData name="Himani Patel" userId="b73daf8630c32374" providerId="LiveId" clId="{ED1D0532-210B-4CB4-AC61-254BB22FCACF}" dt="2020-04-15T19:02:01.338" v="5077" actId="339"/>
          <ac:picMkLst>
            <pc:docMk/>
            <pc:sldMk cId="16704106" sldId="263"/>
            <ac:picMk id="5" creationId="{7B8E92EC-DFAB-468C-AFAE-CBDFC320B033}"/>
          </ac:picMkLst>
        </pc:picChg>
        <pc:picChg chg="add del">
          <ac:chgData name="Himani Patel" userId="b73daf8630c32374" providerId="LiveId" clId="{ED1D0532-210B-4CB4-AC61-254BB22FCACF}" dt="2020-04-15T18:56:02.463" v="5018" actId="26606"/>
          <ac:picMkLst>
            <pc:docMk/>
            <pc:sldMk cId="16704106" sldId="263"/>
            <ac:picMk id="7" creationId="{9A22DDE2-FB2D-421B-B377-F9AD495CE9BB}"/>
          </ac:picMkLst>
        </pc:picChg>
        <pc:picChg chg="add del">
          <ac:chgData name="Himani Patel" userId="b73daf8630c32374" providerId="LiveId" clId="{ED1D0532-210B-4CB4-AC61-254BB22FCACF}" dt="2020-04-15T18:56:02.463" v="5018" actId="26606"/>
          <ac:picMkLst>
            <pc:docMk/>
            <pc:sldMk cId="16704106" sldId="263"/>
            <ac:picMk id="9" creationId="{A995140B-9736-47E4-9A7D-ABB32F3AAA80}"/>
          </ac:picMkLst>
        </pc:picChg>
        <pc:picChg chg="add del">
          <ac:chgData name="Himani Patel" userId="b73daf8630c32374" providerId="LiveId" clId="{ED1D0532-210B-4CB4-AC61-254BB22FCACF}" dt="2020-04-15T18:56:02.414" v="5017" actId="26606"/>
          <ac:picMkLst>
            <pc:docMk/>
            <pc:sldMk cId="16704106" sldId="263"/>
            <ac:picMk id="18" creationId="{CFD580F5-E7BF-4C1D-BEFD-4A4601EBA876}"/>
          </ac:picMkLst>
        </pc:picChg>
        <pc:picChg chg="add del">
          <ac:chgData name="Himani Patel" userId="b73daf8630c32374" providerId="LiveId" clId="{ED1D0532-210B-4CB4-AC61-254BB22FCACF}" dt="2020-04-15T18:56:02.414" v="5017" actId="26606"/>
          <ac:picMkLst>
            <pc:docMk/>
            <pc:sldMk cId="16704106" sldId="263"/>
            <ac:picMk id="20" creationId="{F0F06750-78FE-4472-8DA5-14CF3336F811}"/>
          </ac:picMkLst>
        </pc:picChg>
        <pc:picChg chg="add">
          <ac:chgData name="Himani Patel" userId="b73daf8630c32374" providerId="LiveId" clId="{ED1D0532-210B-4CB4-AC61-254BB22FCACF}" dt="2020-04-15T18:56:02.463" v="5018" actId="26606"/>
          <ac:picMkLst>
            <pc:docMk/>
            <pc:sldMk cId="16704106" sldId="263"/>
            <ac:picMk id="28" creationId="{BDFADFB3-3D44-49A8-AE3B-A87C61607F7E}"/>
          </ac:picMkLst>
        </pc:picChg>
        <pc:picChg chg="add">
          <ac:chgData name="Himani Patel" userId="b73daf8630c32374" providerId="LiveId" clId="{ED1D0532-210B-4CB4-AC61-254BB22FCACF}" dt="2020-04-15T18:56:02.463" v="5018" actId="26606"/>
          <ac:picMkLst>
            <pc:docMk/>
            <pc:sldMk cId="16704106" sldId="263"/>
            <ac:picMk id="29" creationId="{BB912AE0-CAD9-4F8F-A2A2-BDF07D4EDD22}"/>
          </ac:picMkLst>
        </pc:picChg>
        <pc:cxnChg chg="add del">
          <ac:chgData name="Himani Patel" userId="b73daf8630c32374" providerId="LiveId" clId="{ED1D0532-210B-4CB4-AC61-254BB22FCACF}" dt="2020-04-15T18:56:02.463" v="5018" actId="26606"/>
          <ac:cxnSpMkLst>
            <pc:docMk/>
            <pc:sldMk cId="16704106" sldId="263"/>
            <ac:cxnSpMk id="13" creationId="{182B97DB-6349-4445-984C-90FE26D6D3AF}"/>
          </ac:cxnSpMkLst>
        </pc:cxnChg>
      </pc:sldChg>
      <pc:sldChg chg="addSp delSp modSp add del mod ord setBg setClrOvrMap">
        <pc:chgData name="Himani Patel" userId="b73daf8630c32374" providerId="LiveId" clId="{ED1D0532-210B-4CB4-AC61-254BB22FCACF}" dt="2020-04-18T20:27:47.852" v="46003" actId="47"/>
        <pc:sldMkLst>
          <pc:docMk/>
          <pc:sldMk cId="2325232766" sldId="264"/>
        </pc:sldMkLst>
        <pc:spChg chg="mod">
          <ac:chgData name="Himani Patel" userId="b73daf8630c32374" providerId="LiveId" clId="{ED1D0532-210B-4CB4-AC61-254BB22FCACF}" dt="2020-04-15T20:07:30.016" v="5519" actId="3062"/>
          <ac:spMkLst>
            <pc:docMk/>
            <pc:sldMk cId="2325232766" sldId="264"/>
            <ac:spMk id="2" creationId="{A0026250-1ED4-4205-8366-0419CBEA0DB1}"/>
          </ac:spMkLst>
        </pc:spChg>
        <pc:spChg chg="add del mod">
          <ac:chgData name="Himani Patel" userId="b73daf8630c32374" providerId="LiveId" clId="{ED1D0532-210B-4CB4-AC61-254BB22FCACF}" dt="2020-04-15T19:12:49.662" v="5266" actId="21"/>
          <ac:spMkLst>
            <pc:docMk/>
            <pc:sldMk cId="2325232766" sldId="264"/>
            <ac:spMk id="3" creationId="{307E93EF-084D-4150-BF8F-95D8B6DC6E2E}"/>
          </ac:spMkLst>
        </pc:spChg>
        <pc:spChg chg="add del mod">
          <ac:chgData name="Himani Patel" userId="b73daf8630c32374" providerId="LiveId" clId="{ED1D0532-210B-4CB4-AC61-254BB22FCACF}" dt="2020-04-15T19:13:47.186" v="5283" actId="26606"/>
          <ac:spMkLst>
            <pc:docMk/>
            <pc:sldMk cId="2325232766" sldId="264"/>
            <ac:spMk id="4" creationId="{1B6D5650-7FC8-419D-B7E2-B950DF9BE33D}"/>
          </ac:spMkLst>
        </pc:spChg>
        <pc:spChg chg="add del mod">
          <ac:chgData name="Himani Patel" userId="b73daf8630c32374" providerId="LiveId" clId="{ED1D0532-210B-4CB4-AC61-254BB22FCACF}" dt="2020-04-15T20:54:59.858" v="8502" actId="339"/>
          <ac:spMkLst>
            <pc:docMk/>
            <pc:sldMk cId="2325232766" sldId="264"/>
            <ac:spMk id="5" creationId="{1CCA1AFD-1BC4-47EB-9729-731B56E2F7E5}"/>
          </ac:spMkLst>
        </pc:spChg>
        <pc:spChg chg="add del">
          <ac:chgData name="Himani Patel" userId="b73daf8630c32374" providerId="LiveId" clId="{ED1D0532-210B-4CB4-AC61-254BB22FCACF}" dt="2020-04-15T19:13:47.186" v="5283" actId="26606"/>
          <ac:spMkLst>
            <pc:docMk/>
            <pc:sldMk cId="2325232766" sldId="264"/>
            <ac:spMk id="12" creationId="{941596B8-D720-4D6E-B7AD-8F5998211E87}"/>
          </ac:spMkLst>
        </pc:spChg>
        <pc:spChg chg="add del">
          <ac:chgData name="Himani Patel" userId="b73daf8630c32374" providerId="LiveId" clId="{ED1D0532-210B-4CB4-AC61-254BB22FCACF}" dt="2020-04-15T19:13:47.186" v="5283" actId="26606"/>
          <ac:spMkLst>
            <pc:docMk/>
            <pc:sldMk cId="2325232766" sldId="264"/>
            <ac:spMk id="14" creationId="{B978501D-E01E-4859-ABAA-F7109C797DE3}"/>
          </ac:spMkLst>
        </pc:spChg>
        <pc:spChg chg="add">
          <ac:chgData name="Himani Patel" userId="b73daf8630c32374" providerId="LiveId" clId="{ED1D0532-210B-4CB4-AC61-254BB22FCACF}" dt="2020-04-15T19:13:47.186" v="5283" actId="26606"/>
          <ac:spMkLst>
            <pc:docMk/>
            <pc:sldMk cId="2325232766" sldId="264"/>
            <ac:spMk id="25" creationId="{9CD9ACDE-8038-488C-AB0C-5FD1A373C8CD}"/>
          </ac:spMkLst>
        </pc:spChg>
        <pc:spChg chg="add">
          <ac:chgData name="Himani Patel" userId="b73daf8630c32374" providerId="LiveId" clId="{ED1D0532-210B-4CB4-AC61-254BB22FCACF}" dt="2020-04-15T19:13:47.186" v="5283" actId="26606"/>
          <ac:spMkLst>
            <pc:docMk/>
            <pc:sldMk cId="2325232766" sldId="264"/>
            <ac:spMk id="27" creationId="{DA6C2449-5F66-4753-AAA3-4AD81E57A0E5}"/>
          </ac:spMkLst>
        </pc:spChg>
        <pc:picChg chg="add del">
          <ac:chgData name="Himani Patel" userId="b73daf8630c32374" providerId="LiveId" clId="{ED1D0532-210B-4CB4-AC61-254BB22FCACF}" dt="2020-04-15T19:13:47.186" v="5283" actId="26606"/>
          <ac:picMkLst>
            <pc:docMk/>
            <pc:sldMk cId="2325232766" sldId="264"/>
            <ac:picMk id="8" creationId="{9A22DDE2-FB2D-421B-B377-F9AD495CE9BB}"/>
          </ac:picMkLst>
        </pc:picChg>
        <pc:picChg chg="add del">
          <ac:chgData name="Himani Patel" userId="b73daf8630c32374" providerId="LiveId" clId="{ED1D0532-210B-4CB4-AC61-254BB22FCACF}" dt="2020-04-15T19:13:47.186" v="5283" actId="26606"/>
          <ac:picMkLst>
            <pc:docMk/>
            <pc:sldMk cId="2325232766" sldId="264"/>
            <ac:picMk id="10" creationId="{A995140B-9736-47E4-9A7D-ABB32F3AAA80}"/>
          </ac:picMkLst>
        </pc:picChg>
        <pc:picChg chg="add del">
          <ac:chgData name="Himani Patel" userId="b73daf8630c32374" providerId="LiveId" clId="{ED1D0532-210B-4CB4-AC61-254BB22FCACF}" dt="2020-04-15T19:13:47.186" v="5283" actId="26606"/>
          <ac:picMkLst>
            <pc:docMk/>
            <pc:sldMk cId="2325232766" sldId="264"/>
            <ac:picMk id="16" creationId="{D66B130B-5814-48DD-9CA6-2E189DE2096E}"/>
          </ac:picMkLst>
        </pc:picChg>
        <pc:picChg chg="add">
          <ac:chgData name="Himani Patel" userId="b73daf8630c32374" providerId="LiveId" clId="{ED1D0532-210B-4CB4-AC61-254BB22FCACF}" dt="2020-04-15T19:13:47.186" v="5283" actId="26606"/>
          <ac:picMkLst>
            <pc:docMk/>
            <pc:sldMk cId="2325232766" sldId="264"/>
            <ac:picMk id="21" creationId="{9A22DDE2-FB2D-421B-B377-F9AD495CE9BB}"/>
          </ac:picMkLst>
        </pc:picChg>
        <pc:picChg chg="add">
          <ac:chgData name="Himani Patel" userId="b73daf8630c32374" providerId="LiveId" clId="{ED1D0532-210B-4CB4-AC61-254BB22FCACF}" dt="2020-04-15T19:13:47.186" v="5283" actId="26606"/>
          <ac:picMkLst>
            <pc:docMk/>
            <pc:sldMk cId="2325232766" sldId="264"/>
            <ac:picMk id="23" creationId="{A995140B-9736-47E4-9A7D-ABB32F3AAA80}"/>
          </ac:picMkLst>
        </pc:picChg>
        <pc:picChg chg="add">
          <ac:chgData name="Himani Patel" userId="b73daf8630c32374" providerId="LiveId" clId="{ED1D0532-210B-4CB4-AC61-254BB22FCACF}" dt="2020-04-15T19:13:47.186" v="5283" actId="26606"/>
          <ac:picMkLst>
            <pc:docMk/>
            <pc:sldMk cId="2325232766" sldId="264"/>
            <ac:picMk id="29" creationId="{A57D80F0-E0CE-4DCF-A32A-DB7CE736472A}"/>
          </ac:picMkLst>
        </pc:picChg>
      </pc:sldChg>
      <pc:sldChg chg="addSp modSp add del mod setBg">
        <pc:chgData name="Himani Patel" userId="b73daf8630c32374" providerId="LiveId" clId="{ED1D0532-210B-4CB4-AC61-254BB22FCACF}" dt="2020-04-18T20:27:39.051" v="46002" actId="47"/>
        <pc:sldMkLst>
          <pc:docMk/>
          <pc:sldMk cId="2115520098" sldId="265"/>
        </pc:sldMkLst>
        <pc:spChg chg="mod">
          <ac:chgData name="Himani Patel" userId="b73daf8630c32374" providerId="LiveId" clId="{ED1D0532-210B-4CB4-AC61-254BB22FCACF}" dt="2020-04-18T18:57:04.159" v="45371" actId="14861"/>
          <ac:spMkLst>
            <pc:docMk/>
            <pc:sldMk cId="2115520098" sldId="265"/>
            <ac:spMk id="2" creationId="{556D18AC-B868-47CB-BBA9-E09C109F579C}"/>
          </ac:spMkLst>
        </pc:spChg>
        <pc:spChg chg="add mod">
          <ac:chgData name="Himani Patel" userId="b73daf8630c32374" providerId="LiveId" clId="{ED1D0532-210B-4CB4-AC61-254BB22FCACF}" dt="2020-04-18T18:57:14.814" v="45372" actId="14861"/>
          <ac:spMkLst>
            <pc:docMk/>
            <pc:sldMk cId="2115520098" sldId="265"/>
            <ac:spMk id="3" creationId="{C336A6A1-7FA7-4426-81B4-0BD563A885D1}"/>
          </ac:spMkLst>
        </pc:spChg>
        <pc:spChg chg="add">
          <ac:chgData name="Himani Patel" userId="b73daf8630c32374" providerId="LiveId" clId="{ED1D0532-210B-4CB4-AC61-254BB22FCACF}" dt="2020-04-15T20:29:39.354" v="7297" actId="26606"/>
          <ac:spMkLst>
            <pc:docMk/>
            <pc:sldMk cId="2115520098" sldId="265"/>
            <ac:spMk id="10" creationId="{A38A195E-584A-485A-BECD-66468900B947}"/>
          </ac:spMkLst>
        </pc:spChg>
        <pc:spChg chg="add">
          <ac:chgData name="Himani Patel" userId="b73daf8630c32374" providerId="LiveId" clId="{ED1D0532-210B-4CB4-AC61-254BB22FCACF}" dt="2020-04-15T20:29:39.354" v="7297" actId="26606"/>
          <ac:spMkLst>
            <pc:docMk/>
            <pc:sldMk cId="2115520098" sldId="265"/>
            <ac:spMk id="12" creationId="{840177A7-740C-43C7-8F2D-BD7067F12C9C}"/>
          </ac:spMkLst>
        </pc:spChg>
        <pc:picChg chg="add">
          <ac:chgData name="Himani Patel" userId="b73daf8630c32374" providerId="LiveId" clId="{ED1D0532-210B-4CB4-AC61-254BB22FCACF}" dt="2020-04-15T20:29:39.354" v="7297" actId="26606"/>
          <ac:picMkLst>
            <pc:docMk/>
            <pc:sldMk cId="2115520098" sldId="265"/>
            <ac:picMk id="8" creationId="{9A22DDE2-FB2D-421B-B377-F9AD495CE9BB}"/>
          </ac:picMkLst>
        </pc:picChg>
        <pc:picChg chg="add">
          <ac:chgData name="Himani Patel" userId="b73daf8630c32374" providerId="LiveId" clId="{ED1D0532-210B-4CB4-AC61-254BB22FCACF}" dt="2020-04-15T20:29:39.354" v="7297" actId="26606"/>
          <ac:picMkLst>
            <pc:docMk/>
            <pc:sldMk cId="2115520098" sldId="265"/>
            <ac:picMk id="14" creationId="{FF525AAA-82CE-4027-A26C-B0EFFD856F2E}"/>
          </ac:picMkLst>
        </pc:picChg>
      </pc:sldChg>
      <pc:sldChg chg="add del">
        <pc:chgData name="Himani Patel" userId="b73daf8630c32374" providerId="LiveId" clId="{ED1D0532-210B-4CB4-AC61-254BB22FCACF}" dt="2020-04-15T19:09:47.028" v="5160" actId="2696"/>
        <pc:sldMkLst>
          <pc:docMk/>
          <pc:sldMk cId="3336278391" sldId="265"/>
        </pc:sldMkLst>
      </pc:sldChg>
      <pc:sldChg chg="addSp delSp modSp add mod setBg">
        <pc:chgData name="Himani Patel" userId="b73daf8630c32374" providerId="LiveId" clId="{ED1D0532-210B-4CB4-AC61-254BB22FCACF}" dt="2020-04-15T21:23:05.838" v="8599" actId="14100"/>
        <pc:sldMkLst>
          <pc:docMk/>
          <pc:sldMk cId="592960128" sldId="266"/>
        </pc:sldMkLst>
        <pc:spChg chg="mod">
          <ac:chgData name="Himani Patel" userId="b73daf8630c32374" providerId="LiveId" clId="{ED1D0532-210B-4CB4-AC61-254BB22FCACF}" dt="2020-04-15T21:23:05.838" v="8599" actId="14100"/>
          <ac:spMkLst>
            <pc:docMk/>
            <pc:sldMk cId="592960128" sldId="266"/>
            <ac:spMk id="2" creationId="{8FF144C2-4544-4B00-A2AD-7905B4D64158}"/>
          </ac:spMkLst>
        </pc:spChg>
        <pc:spChg chg="add del mod">
          <ac:chgData name="Himani Patel" userId="b73daf8630c32374" providerId="LiveId" clId="{ED1D0532-210B-4CB4-AC61-254BB22FCACF}" dt="2020-04-15T21:03:02.516" v="8545" actId="21"/>
          <ac:spMkLst>
            <pc:docMk/>
            <pc:sldMk cId="592960128" sldId="266"/>
            <ac:spMk id="5" creationId="{5A44C404-3F62-418D-AFFA-224EC6E16A7B}"/>
          </ac:spMkLst>
        </pc:spChg>
        <pc:spChg chg="add">
          <ac:chgData name="Himani Patel" userId="b73daf8630c32374" providerId="LiveId" clId="{ED1D0532-210B-4CB4-AC61-254BB22FCACF}" dt="2020-04-15T21:04:45.313" v="8557" actId="26606"/>
          <ac:spMkLst>
            <pc:docMk/>
            <pc:sldMk cId="592960128" sldId="266"/>
            <ac:spMk id="13" creationId="{11432301-4726-4BC7-A053-C83570C6643B}"/>
          </ac:spMkLst>
        </pc:spChg>
        <pc:spChg chg="add">
          <ac:chgData name="Himani Patel" userId="b73daf8630c32374" providerId="LiveId" clId="{ED1D0532-210B-4CB4-AC61-254BB22FCACF}" dt="2020-04-15T21:04:45.313" v="8557" actId="26606"/>
          <ac:spMkLst>
            <pc:docMk/>
            <pc:sldMk cId="592960128" sldId="266"/>
            <ac:spMk id="15" creationId="{3FF533E5-9750-4E88-96EA-897A0D703FD4}"/>
          </ac:spMkLst>
        </pc:spChg>
        <pc:spChg chg="add">
          <ac:chgData name="Himani Patel" userId="b73daf8630c32374" providerId="LiveId" clId="{ED1D0532-210B-4CB4-AC61-254BB22FCACF}" dt="2020-04-15T21:04:45.313" v="8557" actId="26606"/>
          <ac:spMkLst>
            <pc:docMk/>
            <pc:sldMk cId="592960128" sldId="266"/>
            <ac:spMk id="17" creationId="{F41BBC71-7D18-4156-8DE4-06F1CB298F54}"/>
          </ac:spMkLst>
        </pc:spChg>
        <pc:picChg chg="add mod">
          <ac:chgData name="Himani Patel" userId="b73daf8630c32374" providerId="LiveId" clId="{ED1D0532-210B-4CB4-AC61-254BB22FCACF}" dt="2020-04-15T21:08:28.094" v="8570" actId="1440"/>
          <ac:picMkLst>
            <pc:docMk/>
            <pc:sldMk cId="592960128" sldId="266"/>
            <ac:picMk id="4" creationId="{A5373C96-7E31-4D97-BFFE-632E0037D513}"/>
          </ac:picMkLst>
        </pc:picChg>
        <pc:picChg chg="add">
          <ac:chgData name="Himani Patel" userId="b73daf8630c32374" providerId="LiveId" clId="{ED1D0532-210B-4CB4-AC61-254BB22FCACF}" dt="2020-04-15T21:04:45.313" v="8557" actId="26606"/>
          <ac:picMkLst>
            <pc:docMk/>
            <pc:sldMk cId="592960128" sldId="266"/>
            <ac:picMk id="9" creationId="{CFD580F5-E7BF-4C1D-BEFD-4A4601EBA876}"/>
          </ac:picMkLst>
        </pc:picChg>
        <pc:picChg chg="add">
          <ac:chgData name="Himani Patel" userId="b73daf8630c32374" providerId="LiveId" clId="{ED1D0532-210B-4CB4-AC61-254BB22FCACF}" dt="2020-04-15T21:04:45.313" v="8557" actId="26606"/>
          <ac:picMkLst>
            <pc:docMk/>
            <pc:sldMk cId="592960128" sldId="266"/>
            <ac:picMk id="11" creationId="{F0F06750-78FE-4472-8DA5-14CF3336F811}"/>
          </ac:picMkLst>
        </pc:picChg>
      </pc:sldChg>
      <pc:sldChg chg="addSp modSp add mod">
        <pc:chgData name="Himani Patel" userId="b73daf8630c32374" providerId="LiveId" clId="{ED1D0532-210B-4CB4-AC61-254BB22FCACF}" dt="2020-04-17T18:10:22.329" v="19208" actId="14861"/>
        <pc:sldMkLst>
          <pc:docMk/>
          <pc:sldMk cId="1306921925" sldId="267"/>
        </pc:sldMkLst>
        <pc:spChg chg="mod">
          <ac:chgData name="Himani Patel" userId="b73daf8630c32374" providerId="LiveId" clId="{ED1D0532-210B-4CB4-AC61-254BB22FCACF}" dt="2020-04-16T15:30:50.581" v="9644" actId="3062"/>
          <ac:spMkLst>
            <pc:docMk/>
            <pc:sldMk cId="1306921925" sldId="267"/>
            <ac:spMk id="2" creationId="{A581E0B5-FA44-4A9A-A7A9-4F705A129EAD}"/>
          </ac:spMkLst>
        </pc:spChg>
        <pc:spChg chg="add mod">
          <ac:chgData name="Himani Patel" userId="b73daf8630c32374" providerId="LiveId" clId="{ED1D0532-210B-4CB4-AC61-254BB22FCACF}" dt="2020-04-17T18:10:22.329" v="19208" actId="14861"/>
          <ac:spMkLst>
            <pc:docMk/>
            <pc:sldMk cId="1306921925" sldId="267"/>
            <ac:spMk id="3" creationId="{D3ABD7C0-FB09-486B-8E4D-CC0EDB85759E}"/>
          </ac:spMkLst>
        </pc:spChg>
        <pc:picChg chg="add mod">
          <ac:chgData name="Himani Patel" userId="b73daf8630c32374" providerId="LiveId" clId="{ED1D0532-210B-4CB4-AC61-254BB22FCACF}" dt="2020-04-16T17:22:46.761" v="9649" actId="14100"/>
          <ac:picMkLst>
            <pc:docMk/>
            <pc:sldMk cId="1306921925" sldId="267"/>
            <ac:picMk id="5" creationId="{6E722ECA-4E97-4EFE-9243-06A761FAC856}"/>
          </ac:picMkLst>
        </pc:picChg>
      </pc:sldChg>
      <pc:sldChg chg="modSp add del mod">
        <pc:chgData name="Himani Patel" userId="b73daf8630c32374" providerId="LiveId" clId="{ED1D0532-210B-4CB4-AC61-254BB22FCACF}" dt="2020-04-15T21:27:28.781" v="8648" actId="2696"/>
        <pc:sldMkLst>
          <pc:docMk/>
          <pc:sldMk cId="2522062102" sldId="267"/>
        </pc:sldMkLst>
        <pc:spChg chg="mod">
          <ac:chgData name="Himani Patel" userId="b73daf8630c32374" providerId="LiveId" clId="{ED1D0532-210B-4CB4-AC61-254BB22FCACF}" dt="2020-04-15T21:25:30.128" v="8624" actId="255"/>
          <ac:spMkLst>
            <pc:docMk/>
            <pc:sldMk cId="2522062102" sldId="267"/>
            <ac:spMk id="2" creationId="{F0BF990C-2541-4BB6-8183-2FADBF90C67A}"/>
          </ac:spMkLst>
        </pc:spChg>
        <pc:spChg chg="mod">
          <ac:chgData name="Himani Patel" userId="b73daf8630c32374" providerId="LiveId" clId="{ED1D0532-210B-4CB4-AC61-254BB22FCACF}" dt="2020-04-15T21:25:56.805" v="8647" actId="5793"/>
          <ac:spMkLst>
            <pc:docMk/>
            <pc:sldMk cId="2522062102" sldId="267"/>
            <ac:spMk id="3" creationId="{304197E3-7C7E-4947-9E5A-CFE437B746A6}"/>
          </ac:spMkLst>
        </pc:spChg>
      </pc:sldChg>
      <pc:sldChg chg="addSp modSp add mod setBg setClrOvrMap">
        <pc:chgData name="Himani Patel" userId="b73daf8630c32374" providerId="LiveId" clId="{ED1D0532-210B-4CB4-AC61-254BB22FCACF}" dt="2020-04-17T18:10:53.444" v="19210" actId="14861"/>
        <pc:sldMkLst>
          <pc:docMk/>
          <pc:sldMk cId="3723918294" sldId="268"/>
        </pc:sldMkLst>
        <pc:spChg chg="mod">
          <ac:chgData name="Himani Patel" userId="b73daf8630c32374" providerId="LiveId" clId="{ED1D0532-210B-4CB4-AC61-254BB22FCACF}" dt="2020-04-16T17:52:14.191" v="9734" actId="14838"/>
          <ac:spMkLst>
            <pc:docMk/>
            <pc:sldMk cId="3723918294" sldId="268"/>
            <ac:spMk id="2" creationId="{4B81AE35-3B2B-4F8A-A973-519AC31635F4}"/>
          </ac:spMkLst>
        </pc:spChg>
        <pc:spChg chg="add mod">
          <ac:chgData name="Himani Patel" userId="b73daf8630c32374" providerId="LiveId" clId="{ED1D0532-210B-4CB4-AC61-254BB22FCACF}" dt="2020-04-17T18:10:53.444" v="19210" actId="14861"/>
          <ac:spMkLst>
            <pc:docMk/>
            <pc:sldMk cId="3723918294" sldId="268"/>
            <ac:spMk id="3" creationId="{7B4B93EF-F59B-4FDA-8692-5494FD689543}"/>
          </ac:spMkLst>
        </pc:spChg>
        <pc:spChg chg="add">
          <ac:chgData name="Himani Patel" userId="b73daf8630c32374" providerId="LiveId" clId="{ED1D0532-210B-4CB4-AC61-254BB22FCACF}" dt="2020-04-16T17:49:58.618" v="9725" actId="26606"/>
          <ac:spMkLst>
            <pc:docMk/>
            <pc:sldMk cId="3723918294" sldId="268"/>
            <ac:spMk id="12" creationId="{1FDFF85F-F105-40D5-9793-90419158C3BD}"/>
          </ac:spMkLst>
        </pc:spChg>
        <pc:spChg chg="add">
          <ac:chgData name="Himani Patel" userId="b73daf8630c32374" providerId="LiveId" clId="{ED1D0532-210B-4CB4-AC61-254BB22FCACF}" dt="2020-04-16T17:49:58.618" v="9725" actId="26606"/>
          <ac:spMkLst>
            <pc:docMk/>
            <pc:sldMk cId="3723918294" sldId="268"/>
            <ac:spMk id="14" creationId="{35AB47A4-BA8C-4250-88BD-D49C68C5F9E9}"/>
          </ac:spMkLst>
        </pc:spChg>
        <pc:picChg chg="add mod">
          <ac:chgData name="Himani Patel" userId="b73daf8630c32374" providerId="LiveId" clId="{ED1D0532-210B-4CB4-AC61-254BB22FCACF}" dt="2020-04-16T18:09:03.237" v="11010" actId="14861"/>
          <ac:picMkLst>
            <pc:docMk/>
            <pc:sldMk cId="3723918294" sldId="268"/>
            <ac:picMk id="5" creationId="{048890AA-0CB9-4E5E-BA26-0379799CAEC7}"/>
          </ac:picMkLst>
        </pc:picChg>
        <pc:picChg chg="add">
          <ac:chgData name="Himani Patel" userId="b73daf8630c32374" providerId="LiveId" clId="{ED1D0532-210B-4CB4-AC61-254BB22FCACF}" dt="2020-04-16T17:49:58.618" v="9725" actId="26606"/>
          <ac:picMkLst>
            <pc:docMk/>
            <pc:sldMk cId="3723918294" sldId="268"/>
            <ac:picMk id="10" creationId="{BDFADFB3-3D44-49A8-AE3B-A87C61607F7E}"/>
          </ac:picMkLst>
        </pc:picChg>
        <pc:picChg chg="add">
          <ac:chgData name="Himani Patel" userId="b73daf8630c32374" providerId="LiveId" clId="{ED1D0532-210B-4CB4-AC61-254BB22FCACF}" dt="2020-04-16T17:49:58.618" v="9725" actId="26606"/>
          <ac:picMkLst>
            <pc:docMk/>
            <pc:sldMk cId="3723918294" sldId="268"/>
            <ac:picMk id="16" creationId="{66C8958D-EB99-414F-B735-863B67BB14D3}"/>
          </ac:picMkLst>
        </pc:picChg>
        <pc:picChg chg="add">
          <ac:chgData name="Himani Patel" userId="b73daf8630c32374" providerId="LiveId" clId="{ED1D0532-210B-4CB4-AC61-254BB22FCACF}" dt="2020-04-16T17:49:58.618" v="9725" actId="26606"/>
          <ac:picMkLst>
            <pc:docMk/>
            <pc:sldMk cId="3723918294" sldId="268"/>
            <ac:picMk id="18" creationId="{39E5F3CB-7BDD-4E64-B274-CD900F08C6F3}"/>
          </ac:picMkLst>
        </pc:picChg>
      </pc:sldChg>
      <pc:sldChg chg="addSp delSp modSp add mod ord setBg">
        <pc:chgData name="Himani Patel" userId="b73daf8630c32374" providerId="LiveId" clId="{ED1D0532-210B-4CB4-AC61-254BB22FCACF}" dt="2020-04-17T18:11:49.243" v="19213" actId="14861"/>
        <pc:sldMkLst>
          <pc:docMk/>
          <pc:sldMk cId="1774111544" sldId="269"/>
        </pc:sldMkLst>
        <pc:spChg chg="mod ord">
          <ac:chgData name="Himani Patel" userId="b73daf8630c32374" providerId="LiveId" clId="{ED1D0532-210B-4CB4-AC61-254BB22FCACF}" dt="2020-04-16T19:27:11.139" v="12749" actId="1076"/>
          <ac:spMkLst>
            <pc:docMk/>
            <pc:sldMk cId="1774111544" sldId="269"/>
            <ac:spMk id="2" creationId="{BBA1591E-02A4-4690-9515-019282F2D73B}"/>
          </ac:spMkLst>
        </pc:spChg>
        <pc:spChg chg="add mod">
          <ac:chgData name="Himani Patel" userId="b73daf8630c32374" providerId="LiveId" clId="{ED1D0532-210B-4CB4-AC61-254BB22FCACF}" dt="2020-04-17T18:11:49.243" v="19213" actId="14861"/>
          <ac:spMkLst>
            <pc:docMk/>
            <pc:sldMk cId="1774111544" sldId="269"/>
            <ac:spMk id="3" creationId="{FC3B2CA6-B099-4AB0-B14C-2F692CA333B4}"/>
          </ac:spMkLst>
        </pc:spChg>
        <pc:spChg chg="add del mod">
          <ac:chgData name="Himani Patel" userId="b73daf8630c32374" providerId="LiveId" clId="{ED1D0532-210B-4CB4-AC61-254BB22FCACF}" dt="2020-04-16T18:41:34.361" v="11149" actId="21"/>
          <ac:spMkLst>
            <pc:docMk/>
            <pc:sldMk cId="1774111544" sldId="269"/>
            <ac:spMk id="6" creationId="{01EF4268-26B5-4E2F-8F9B-393C4AB14055}"/>
          </ac:spMkLst>
        </pc:spChg>
        <pc:spChg chg="add">
          <ac:chgData name="Himani Patel" userId="b73daf8630c32374" providerId="LiveId" clId="{ED1D0532-210B-4CB4-AC61-254BB22FCACF}" dt="2020-04-16T18:12:58.875" v="11073" actId="26606"/>
          <ac:spMkLst>
            <pc:docMk/>
            <pc:sldMk cId="1774111544" sldId="269"/>
            <ac:spMk id="10" creationId="{6184FA60-56E6-4C39-B1D1-F8DA36DE1F3E}"/>
          </ac:spMkLst>
        </pc:spChg>
        <pc:graphicFrameChg chg="add del modGraphic">
          <ac:chgData name="Himani Patel" userId="b73daf8630c32374" providerId="LiveId" clId="{ED1D0532-210B-4CB4-AC61-254BB22FCACF}" dt="2020-04-17T18:09:31.179" v="19207" actId="27309"/>
          <ac:graphicFrameMkLst>
            <pc:docMk/>
            <pc:sldMk cId="1774111544" sldId="269"/>
            <ac:graphicFrameMk id="6" creationId="{7C21B369-3520-4BDF-B831-358CCA920C0F}"/>
          </ac:graphicFrameMkLst>
        </pc:graphicFrameChg>
        <pc:picChg chg="add mod">
          <ac:chgData name="Himani Patel" userId="b73daf8630c32374" providerId="LiveId" clId="{ED1D0532-210B-4CB4-AC61-254BB22FCACF}" dt="2020-04-16T19:09:07.412" v="12746" actId="14861"/>
          <ac:picMkLst>
            <pc:docMk/>
            <pc:sldMk cId="1774111544" sldId="269"/>
            <ac:picMk id="5" creationId="{69CCDC20-85AA-4F29-AAF8-4F900432F5FF}"/>
          </ac:picMkLst>
        </pc:picChg>
        <pc:picChg chg="add">
          <ac:chgData name="Himani Patel" userId="b73daf8630c32374" providerId="LiveId" clId="{ED1D0532-210B-4CB4-AC61-254BB22FCACF}" dt="2020-04-16T18:12:58.875" v="11073" actId="26606"/>
          <ac:picMkLst>
            <pc:docMk/>
            <pc:sldMk cId="1774111544" sldId="269"/>
            <ac:picMk id="8" creationId="{9A22DDE2-FB2D-421B-B377-F9AD495CE9BB}"/>
          </ac:picMkLst>
        </pc:picChg>
        <pc:picChg chg="add">
          <ac:chgData name="Himani Patel" userId="b73daf8630c32374" providerId="LiveId" clId="{ED1D0532-210B-4CB4-AC61-254BB22FCACF}" dt="2020-04-16T18:12:58.875" v="11073" actId="26606"/>
          <ac:picMkLst>
            <pc:docMk/>
            <pc:sldMk cId="1774111544" sldId="269"/>
            <ac:picMk id="12" creationId="{287356FD-82C7-4E0B-9494-355CAE397DA9}"/>
          </ac:picMkLst>
        </pc:picChg>
      </pc:sldChg>
      <pc:sldChg chg="addSp delSp modSp add mod setBg setClrOvrMap">
        <pc:chgData name="Himani Patel" userId="b73daf8630c32374" providerId="LiveId" clId="{ED1D0532-210B-4CB4-AC61-254BB22FCACF}" dt="2020-04-17T18:12:17.204" v="19215" actId="14861"/>
        <pc:sldMkLst>
          <pc:docMk/>
          <pc:sldMk cId="2882284194" sldId="270"/>
        </pc:sldMkLst>
        <pc:spChg chg="mod ord">
          <ac:chgData name="Himani Patel" userId="b73daf8630c32374" providerId="LiveId" clId="{ED1D0532-210B-4CB4-AC61-254BB22FCACF}" dt="2020-04-16T20:04:15.525" v="12859" actId="339"/>
          <ac:spMkLst>
            <pc:docMk/>
            <pc:sldMk cId="2882284194" sldId="270"/>
            <ac:spMk id="2" creationId="{BD73F1D0-F6B3-434A-A4A9-24D43EA519C4}"/>
          </ac:spMkLst>
        </pc:spChg>
        <pc:spChg chg="add mod ord">
          <ac:chgData name="Himani Patel" userId="b73daf8630c32374" providerId="LiveId" clId="{ED1D0532-210B-4CB4-AC61-254BB22FCACF}" dt="2020-04-17T18:12:17.204" v="19215" actId="14861"/>
          <ac:spMkLst>
            <pc:docMk/>
            <pc:sldMk cId="2882284194" sldId="270"/>
            <ac:spMk id="3" creationId="{6A44BE41-4400-41AB-8E25-192F0788BE32}"/>
          </ac:spMkLst>
        </pc:spChg>
        <pc:spChg chg="add del">
          <ac:chgData name="Himani Patel" userId="b73daf8630c32374" providerId="LiveId" clId="{ED1D0532-210B-4CB4-AC61-254BB22FCACF}" dt="2020-04-16T19:33:02.758" v="12809" actId="26606"/>
          <ac:spMkLst>
            <pc:docMk/>
            <pc:sldMk cId="2882284194" sldId="270"/>
            <ac:spMk id="10" creationId="{934B872D-6FE9-472A-9E92-342E41DA7C2B}"/>
          </ac:spMkLst>
        </pc:spChg>
        <pc:spChg chg="add del">
          <ac:chgData name="Himani Patel" userId="b73daf8630c32374" providerId="LiveId" clId="{ED1D0532-210B-4CB4-AC61-254BB22FCACF}" dt="2020-04-16T19:33:02.758" v="12809" actId="26606"/>
          <ac:spMkLst>
            <pc:docMk/>
            <pc:sldMk cId="2882284194" sldId="270"/>
            <ac:spMk id="12" creationId="{488DEBA6-2ED2-4FED-8AAB-2F855348DDCC}"/>
          </ac:spMkLst>
        </pc:spChg>
        <pc:spChg chg="add del">
          <ac:chgData name="Himani Patel" userId="b73daf8630c32374" providerId="LiveId" clId="{ED1D0532-210B-4CB4-AC61-254BB22FCACF}" dt="2020-04-16T19:55:16.388" v="12832" actId="26606"/>
          <ac:spMkLst>
            <pc:docMk/>
            <pc:sldMk cId="2882284194" sldId="270"/>
            <ac:spMk id="21" creationId="{6529CFB1-4A36-4A05-8D7A-948E2277312A}"/>
          </ac:spMkLst>
        </pc:spChg>
        <pc:spChg chg="add del">
          <ac:chgData name="Himani Patel" userId="b73daf8630c32374" providerId="LiveId" clId="{ED1D0532-210B-4CB4-AC61-254BB22FCACF}" dt="2020-04-16T19:55:16.388" v="12832" actId="26606"/>
          <ac:spMkLst>
            <pc:docMk/>
            <pc:sldMk cId="2882284194" sldId="270"/>
            <ac:spMk id="23" creationId="{88783419-8188-4C50-BD8F-237B464BE71F}"/>
          </ac:spMkLst>
        </pc:spChg>
        <pc:spChg chg="add del">
          <ac:chgData name="Himani Patel" userId="b73daf8630c32374" providerId="LiveId" clId="{ED1D0532-210B-4CB4-AC61-254BB22FCACF}" dt="2020-04-16T19:56:00.475" v="12834" actId="26606"/>
          <ac:spMkLst>
            <pc:docMk/>
            <pc:sldMk cId="2882284194" sldId="270"/>
            <ac:spMk id="32" creationId="{8B836880-BF75-4385-9994-9270F8ACF1A7}"/>
          </ac:spMkLst>
        </pc:spChg>
        <pc:spChg chg="add del">
          <ac:chgData name="Himani Patel" userId="b73daf8630c32374" providerId="LiveId" clId="{ED1D0532-210B-4CB4-AC61-254BB22FCACF}" dt="2020-04-16T19:56:00.475" v="12834" actId="26606"/>
          <ac:spMkLst>
            <pc:docMk/>
            <pc:sldMk cId="2882284194" sldId="270"/>
            <ac:spMk id="36" creationId="{38D32B90-922C-4411-A898-3F03AA808A09}"/>
          </ac:spMkLst>
        </pc:spChg>
        <pc:spChg chg="add">
          <ac:chgData name="Himani Patel" userId="b73daf8630c32374" providerId="LiveId" clId="{ED1D0532-210B-4CB4-AC61-254BB22FCACF}" dt="2020-04-16T19:56:00.475" v="12834" actId="26606"/>
          <ac:spMkLst>
            <pc:docMk/>
            <pc:sldMk cId="2882284194" sldId="270"/>
            <ac:spMk id="43" creationId="{CD94F7C0-1344-4B3C-AFCB-E7F006BB5348}"/>
          </ac:spMkLst>
        </pc:spChg>
        <pc:picChg chg="add mod">
          <ac:chgData name="Himani Patel" userId="b73daf8630c32374" providerId="LiveId" clId="{ED1D0532-210B-4CB4-AC61-254BB22FCACF}" dt="2020-04-16T20:09:11.405" v="12990"/>
          <ac:picMkLst>
            <pc:docMk/>
            <pc:sldMk cId="2882284194" sldId="270"/>
            <ac:picMk id="5" creationId="{D607581A-75E5-4264-932D-5AB995556675}"/>
          </ac:picMkLst>
        </pc:picChg>
        <pc:picChg chg="add del">
          <ac:chgData name="Himani Patel" userId="b73daf8630c32374" providerId="LiveId" clId="{ED1D0532-210B-4CB4-AC61-254BB22FCACF}" dt="2020-04-16T19:33:02.758" v="12809" actId="26606"/>
          <ac:picMkLst>
            <pc:docMk/>
            <pc:sldMk cId="2882284194" sldId="270"/>
            <ac:picMk id="8" creationId="{9A22DDE2-FB2D-421B-B377-F9AD495CE9BB}"/>
          </ac:picMkLst>
        </pc:picChg>
        <pc:picChg chg="add del">
          <ac:chgData name="Himani Patel" userId="b73daf8630c32374" providerId="LiveId" clId="{ED1D0532-210B-4CB4-AC61-254BB22FCACF}" dt="2020-04-16T19:33:02.758" v="12809" actId="26606"/>
          <ac:picMkLst>
            <pc:docMk/>
            <pc:sldMk cId="2882284194" sldId="270"/>
            <ac:picMk id="14" creationId="{32162F0F-A9B7-409A-AD12-ADD441861C0B}"/>
          </ac:picMkLst>
        </pc:picChg>
        <pc:picChg chg="add del">
          <ac:chgData name="Himani Patel" userId="b73daf8630c32374" providerId="LiveId" clId="{ED1D0532-210B-4CB4-AC61-254BB22FCACF}" dt="2020-04-16T19:55:16.388" v="12832" actId="26606"/>
          <ac:picMkLst>
            <pc:docMk/>
            <pc:sldMk cId="2882284194" sldId="270"/>
            <ac:picMk id="19" creationId="{9A22DDE2-FB2D-421B-B377-F9AD495CE9BB}"/>
          </ac:picMkLst>
        </pc:picChg>
        <pc:picChg chg="add del">
          <ac:chgData name="Himani Patel" userId="b73daf8630c32374" providerId="LiveId" clId="{ED1D0532-210B-4CB4-AC61-254BB22FCACF}" dt="2020-04-16T19:55:16.388" v="12832" actId="26606"/>
          <ac:picMkLst>
            <pc:docMk/>
            <pc:sldMk cId="2882284194" sldId="270"/>
            <ac:picMk id="25" creationId="{570D84C5-A105-4AB9-8C54-A26D13722D57}"/>
          </ac:picMkLst>
        </pc:picChg>
        <pc:picChg chg="add del">
          <ac:chgData name="Himani Patel" userId="b73daf8630c32374" providerId="LiveId" clId="{ED1D0532-210B-4CB4-AC61-254BB22FCACF}" dt="2020-04-16T19:56:00.475" v="12834" actId="26606"/>
          <ac:picMkLst>
            <pc:docMk/>
            <pc:sldMk cId="2882284194" sldId="270"/>
            <ac:picMk id="30" creationId="{CFD580F5-E7BF-4C1D-BEFD-4A4601EBA876}"/>
          </ac:picMkLst>
        </pc:picChg>
        <pc:picChg chg="add del">
          <ac:chgData name="Himani Patel" userId="b73daf8630c32374" providerId="LiveId" clId="{ED1D0532-210B-4CB4-AC61-254BB22FCACF}" dt="2020-04-16T19:56:00.475" v="12834" actId="26606"/>
          <ac:picMkLst>
            <pc:docMk/>
            <pc:sldMk cId="2882284194" sldId="270"/>
            <ac:picMk id="34" creationId="{26BCFBE2-C65F-42E3-A14A-5D04B9842E44}"/>
          </ac:picMkLst>
        </pc:picChg>
        <pc:picChg chg="add">
          <ac:chgData name="Himani Patel" userId="b73daf8630c32374" providerId="LiveId" clId="{ED1D0532-210B-4CB4-AC61-254BB22FCACF}" dt="2020-04-16T19:56:00.475" v="12834" actId="26606"/>
          <ac:picMkLst>
            <pc:docMk/>
            <pc:sldMk cId="2882284194" sldId="270"/>
            <ac:picMk id="41" creationId="{BDFADFB3-3D44-49A8-AE3B-A87C61607F7E}"/>
          </ac:picMkLst>
        </pc:picChg>
        <pc:picChg chg="add">
          <ac:chgData name="Himani Patel" userId="b73daf8630c32374" providerId="LiveId" clId="{ED1D0532-210B-4CB4-AC61-254BB22FCACF}" dt="2020-04-16T19:56:00.475" v="12834" actId="26606"/>
          <ac:picMkLst>
            <pc:docMk/>
            <pc:sldMk cId="2882284194" sldId="270"/>
            <ac:picMk id="45" creationId="{4EC584A2-4215-4DB8-AE1F-E3768D77E8DE}"/>
          </ac:picMkLst>
        </pc:picChg>
      </pc:sldChg>
      <pc:sldChg chg="addSp delSp modSp add mod setBg setClrOvrMap">
        <pc:chgData name="Himani Patel" userId="b73daf8630c32374" providerId="LiveId" clId="{ED1D0532-210B-4CB4-AC61-254BB22FCACF}" dt="2020-04-17T18:08:58.547" v="19205" actId="14861"/>
        <pc:sldMkLst>
          <pc:docMk/>
          <pc:sldMk cId="860553153" sldId="271"/>
        </pc:sldMkLst>
        <pc:spChg chg="mod">
          <ac:chgData name="Himani Patel" userId="b73daf8630c32374" providerId="LiveId" clId="{ED1D0532-210B-4CB4-AC61-254BB22FCACF}" dt="2020-04-17T02:42:55.796" v="15146" actId="403"/>
          <ac:spMkLst>
            <pc:docMk/>
            <pc:sldMk cId="860553153" sldId="271"/>
            <ac:spMk id="2" creationId="{4F75DD39-62A7-4661-B3C5-3A99BD6716F6}"/>
          </ac:spMkLst>
        </pc:spChg>
        <pc:spChg chg="add mod">
          <ac:chgData name="Himani Patel" userId="b73daf8630c32374" providerId="LiveId" clId="{ED1D0532-210B-4CB4-AC61-254BB22FCACF}" dt="2020-04-17T18:08:58.547" v="19205" actId="14861"/>
          <ac:spMkLst>
            <pc:docMk/>
            <pc:sldMk cId="860553153" sldId="271"/>
            <ac:spMk id="3" creationId="{E75CC404-98BC-4809-B941-A72E9EC8151E}"/>
          </ac:spMkLst>
        </pc:spChg>
        <pc:spChg chg="add del">
          <ac:chgData name="Himani Patel" userId="b73daf8630c32374" providerId="LiveId" clId="{ED1D0532-210B-4CB4-AC61-254BB22FCACF}" dt="2020-04-17T02:42:35.019" v="15145" actId="26606"/>
          <ac:spMkLst>
            <pc:docMk/>
            <pc:sldMk cId="860553153" sldId="271"/>
            <ac:spMk id="10" creationId="{EFECDA1F-977F-40AF-840D-D05BB091DD65}"/>
          </ac:spMkLst>
        </pc:spChg>
        <pc:spChg chg="add del">
          <ac:chgData name="Himani Patel" userId="b73daf8630c32374" providerId="LiveId" clId="{ED1D0532-210B-4CB4-AC61-254BB22FCACF}" dt="2020-04-17T02:42:35.019" v="15145" actId="26606"/>
          <ac:spMkLst>
            <pc:docMk/>
            <pc:sldMk cId="860553153" sldId="271"/>
            <ac:spMk id="12" creationId="{BB9FECD2-89B7-4AC3-8D54-9733D60AF259}"/>
          </ac:spMkLst>
        </pc:spChg>
        <pc:picChg chg="add del">
          <ac:chgData name="Himani Patel" userId="b73daf8630c32374" providerId="LiveId" clId="{ED1D0532-210B-4CB4-AC61-254BB22FCACF}" dt="2020-04-17T02:42:35.019" v="15145" actId="26606"/>
          <ac:picMkLst>
            <pc:docMk/>
            <pc:sldMk cId="860553153" sldId="271"/>
            <ac:picMk id="8" creationId="{9A22DDE2-FB2D-421B-B377-F9AD495CE9BB}"/>
          </ac:picMkLst>
        </pc:picChg>
        <pc:picChg chg="add del">
          <ac:chgData name="Himani Patel" userId="b73daf8630c32374" providerId="LiveId" clId="{ED1D0532-210B-4CB4-AC61-254BB22FCACF}" dt="2020-04-17T02:42:35.019" v="15145" actId="26606"/>
          <ac:picMkLst>
            <pc:docMk/>
            <pc:sldMk cId="860553153" sldId="271"/>
            <ac:picMk id="14" creationId="{2F54C189-4A4C-4899-9585-5281DA208D0F}"/>
          </ac:picMkLst>
        </pc:picChg>
      </pc:sldChg>
      <pc:sldChg chg="addSp delSp modSp add mod ord setBg">
        <pc:chgData name="Himani Patel" userId="b73daf8630c32374" providerId="LiveId" clId="{ED1D0532-210B-4CB4-AC61-254BB22FCACF}" dt="2020-04-17T18:12:40.515" v="19217"/>
        <pc:sldMkLst>
          <pc:docMk/>
          <pc:sldMk cId="1165162392" sldId="272"/>
        </pc:sldMkLst>
        <pc:spChg chg="add mod">
          <ac:chgData name="Himani Patel" userId="b73daf8630c32374" providerId="LiveId" clId="{ED1D0532-210B-4CB4-AC61-254BB22FCACF}" dt="2020-04-17T17:34:43.625" v="16954" actId="26606"/>
          <ac:spMkLst>
            <pc:docMk/>
            <pc:sldMk cId="1165162392" sldId="272"/>
            <ac:spMk id="2" creationId="{E8F918E0-EA1A-4172-A0C9-47FBDF361F2D}"/>
          </ac:spMkLst>
        </pc:spChg>
        <pc:spChg chg="add mod">
          <ac:chgData name="Himani Patel" userId="b73daf8630c32374" providerId="LiveId" clId="{ED1D0532-210B-4CB4-AC61-254BB22FCACF}" dt="2020-04-17T18:08:21.221" v="19203" actId="14861"/>
          <ac:spMkLst>
            <pc:docMk/>
            <pc:sldMk cId="1165162392" sldId="272"/>
            <ac:spMk id="3" creationId="{D11E9444-D5C2-40A9-897A-1FD64FF6FB7E}"/>
          </ac:spMkLst>
        </pc:spChg>
        <pc:spChg chg="add del">
          <ac:chgData name="Himani Patel" userId="b73daf8630c32374" providerId="LiveId" clId="{ED1D0532-210B-4CB4-AC61-254BB22FCACF}" dt="2020-04-17T17:34:43.499" v="16953" actId="26606"/>
          <ac:spMkLst>
            <pc:docMk/>
            <pc:sldMk cId="1165162392" sldId="272"/>
            <ac:spMk id="6" creationId="{C7B60046-37F0-4194-8B6E-09D98BCAC2B6}"/>
          </ac:spMkLst>
        </pc:spChg>
        <pc:spChg chg="add del">
          <ac:chgData name="Himani Patel" userId="b73daf8630c32374" providerId="LiveId" clId="{ED1D0532-210B-4CB4-AC61-254BB22FCACF}" dt="2020-04-17T17:34:29.831" v="16951" actId="26606"/>
          <ac:spMkLst>
            <pc:docMk/>
            <pc:sldMk cId="1165162392" sldId="272"/>
            <ac:spMk id="11" creationId="{C7B60046-37F0-4194-8B6E-09D98BCAC2B6}"/>
          </ac:spMkLst>
        </pc:spChg>
        <pc:spChg chg="add">
          <ac:chgData name="Himani Patel" userId="b73daf8630c32374" providerId="LiveId" clId="{ED1D0532-210B-4CB4-AC61-254BB22FCACF}" dt="2020-04-17T17:34:43.625" v="16954" actId="26606"/>
          <ac:spMkLst>
            <pc:docMk/>
            <pc:sldMk cId="1165162392" sldId="272"/>
            <ac:spMk id="14" creationId="{5B1AD7AF-3A60-4C4F-979F-367102EFD94E}"/>
          </ac:spMkLst>
        </pc:spChg>
        <pc:spChg chg="add">
          <ac:chgData name="Himani Patel" userId="b73daf8630c32374" providerId="LiveId" clId="{ED1D0532-210B-4CB4-AC61-254BB22FCACF}" dt="2020-04-17T17:34:43.625" v="16954" actId="26606"/>
          <ac:spMkLst>
            <pc:docMk/>
            <pc:sldMk cId="1165162392" sldId="272"/>
            <ac:spMk id="16" creationId="{56177C8A-E75D-4FB9-8BA0-1FC843442E64}"/>
          </ac:spMkLst>
        </pc:spChg>
        <pc:picChg chg="add del">
          <ac:chgData name="Himani Patel" userId="b73daf8630c32374" providerId="LiveId" clId="{ED1D0532-210B-4CB4-AC61-254BB22FCACF}" dt="2020-04-17T17:34:43.499" v="16953" actId="26606"/>
          <ac:picMkLst>
            <pc:docMk/>
            <pc:sldMk cId="1165162392" sldId="272"/>
            <ac:picMk id="4" creationId="{9A22DDE2-FB2D-421B-B377-F9AD495CE9BB}"/>
          </ac:picMkLst>
        </pc:picChg>
        <pc:picChg chg="add del">
          <ac:chgData name="Himani Patel" userId="b73daf8630c32374" providerId="LiveId" clId="{ED1D0532-210B-4CB4-AC61-254BB22FCACF}" dt="2020-04-17T17:34:43.499" v="16953" actId="26606"/>
          <ac:picMkLst>
            <pc:docMk/>
            <pc:sldMk cId="1165162392" sldId="272"/>
            <ac:picMk id="5" creationId="{A995140B-9736-47E4-9A7D-ABB32F3AAA80}"/>
          </ac:picMkLst>
        </pc:picChg>
        <pc:picChg chg="add del">
          <ac:chgData name="Himani Patel" userId="b73daf8630c32374" providerId="LiveId" clId="{ED1D0532-210B-4CB4-AC61-254BB22FCACF}" dt="2020-04-17T17:34:29.831" v="16951" actId="26606"/>
          <ac:picMkLst>
            <pc:docMk/>
            <pc:sldMk cId="1165162392" sldId="272"/>
            <ac:picMk id="7" creationId="{9A22DDE2-FB2D-421B-B377-F9AD495CE9BB}"/>
          </ac:picMkLst>
        </pc:picChg>
        <pc:picChg chg="add del">
          <ac:chgData name="Himani Patel" userId="b73daf8630c32374" providerId="LiveId" clId="{ED1D0532-210B-4CB4-AC61-254BB22FCACF}" dt="2020-04-17T17:34:29.831" v="16951" actId="26606"/>
          <ac:picMkLst>
            <pc:docMk/>
            <pc:sldMk cId="1165162392" sldId="272"/>
            <ac:picMk id="9" creationId="{A995140B-9736-47E4-9A7D-ABB32F3AAA80}"/>
          </ac:picMkLst>
        </pc:picChg>
        <pc:picChg chg="add">
          <ac:chgData name="Himani Patel" userId="b73daf8630c32374" providerId="LiveId" clId="{ED1D0532-210B-4CB4-AC61-254BB22FCACF}" dt="2020-04-17T17:34:43.625" v="16954" actId="26606"/>
          <ac:picMkLst>
            <pc:docMk/>
            <pc:sldMk cId="1165162392" sldId="272"/>
            <ac:picMk id="10" creationId="{9A22DDE2-FB2D-421B-B377-F9AD495CE9BB}"/>
          </ac:picMkLst>
        </pc:picChg>
        <pc:picChg chg="add">
          <ac:chgData name="Himani Patel" userId="b73daf8630c32374" providerId="LiveId" clId="{ED1D0532-210B-4CB4-AC61-254BB22FCACF}" dt="2020-04-17T17:34:43.625" v="16954" actId="26606"/>
          <ac:picMkLst>
            <pc:docMk/>
            <pc:sldMk cId="1165162392" sldId="272"/>
            <ac:picMk id="12" creationId="{A995140B-9736-47E4-9A7D-ABB32F3AAA80}"/>
          </ac:picMkLst>
        </pc:picChg>
        <pc:picChg chg="add">
          <ac:chgData name="Himani Patel" userId="b73daf8630c32374" providerId="LiveId" clId="{ED1D0532-210B-4CB4-AC61-254BB22FCACF}" dt="2020-04-17T17:34:43.625" v="16954" actId="26606"/>
          <ac:picMkLst>
            <pc:docMk/>
            <pc:sldMk cId="1165162392" sldId="272"/>
            <ac:picMk id="15" creationId="{64D5A4F4-D4E3-46DE-875C-AD1C203EB72F}"/>
          </ac:picMkLst>
        </pc:picChg>
        <pc:picChg chg="add">
          <ac:chgData name="Himani Patel" userId="b73daf8630c32374" providerId="LiveId" clId="{ED1D0532-210B-4CB4-AC61-254BB22FCACF}" dt="2020-04-17T17:34:43.625" v="16954" actId="26606"/>
          <ac:picMkLst>
            <pc:docMk/>
            <pc:sldMk cId="1165162392" sldId="272"/>
            <ac:picMk id="17" creationId="{15BD1DD2-85A0-4736-89A9-C9D793DCAEE5}"/>
          </ac:picMkLst>
        </pc:picChg>
        <pc:cxnChg chg="add del">
          <ac:chgData name="Himani Patel" userId="b73daf8630c32374" providerId="LiveId" clId="{ED1D0532-210B-4CB4-AC61-254BB22FCACF}" dt="2020-04-17T17:34:43.499" v="16953" actId="26606"/>
          <ac:cxnSpMkLst>
            <pc:docMk/>
            <pc:sldMk cId="1165162392" sldId="272"/>
            <ac:cxnSpMk id="8" creationId="{182B97DB-6349-4445-984C-90FE26D6D3AF}"/>
          </ac:cxnSpMkLst>
        </pc:cxnChg>
        <pc:cxnChg chg="add del">
          <ac:chgData name="Himani Patel" userId="b73daf8630c32374" providerId="LiveId" clId="{ED1D0532-210B-4CB4-AC61-254BB22FCACF}" dt="2020-04-17T17:34:29.831" v="16951" actId="26606"/>
          <ac:cxnSpMkLst>
            <pc:docMk/>
            <pc:sldMk cId="1165162392" sldId="272"/>
            <ac:cxnSpMk id="13" creationId="{182B97DB-6349-4445-984C-90FE26D6D3AF}"/>
          </ac:cxnSpMkLst>
        </pc:cxnChg>
      </pc:sldChg>
      <pc:sldChg chg="addSp modSp add mod">
        <pc:chgData name="Himani Patel" userId="b73daf8630c32374" providerId="LiveId" clId="{ED1D0532-210B-4CB4-AC61-254BB22FCACF}" dt="2020-04-17T18:49:51.210" v="21309" actId="339"/>
        <pc:sldMkLst>
          <pc:docMk/>
          <pc:sldMk cId="1444868015" sldId="273"/>
        </pc:sldMkLst>
        <pc:spChg chg="mod">
          <ac:chgData name="Himani Patel" userId="b73daf8630c32374" providerId="LiveId" clId="{ED1D0532-210B-4CB4-AC61-254BB22FCACF}" dt="2020-04-17T18:49:51.210" v="21309" actId="339"/>
          <ac:spMkLst>
            <pc:docMk/>
            <pc:sldMk cId="1444868015" sldId="273"/>
            <ac:spMk id="2" creationId="{2DDBD7CF-2430-4A81-A91A-3A5E7F46300F}"/>
          </ac:spMkLst>
        </pc:spChg>
        <pc:spChg chg="add mod">
          <ac:chgData name="Himani Patel" userId="b73daf8630c32374" providerId="LiveId" clId="{ED1D0532-210B-4CB4-AC61-254BB22FCACF}" dt="2020-04-17T18:48:40.994" v="21308" actId="14861"/>
          <ac:spMkLst>
            <pc:docMk/>
            <pc:sldMk cId="1444868015" sldId="273"/>
            <ac:spMk id="3" creationId="{0DA27411-DDEB-4A78-BA53-0A60A7D468A9}"/>
          </ac:spMkLst>
        </pc:spChg>
      </pc:sldChg>
      <pc:sldChg chg="addSp modSp add mod">
        <pc:chgData name="Himani Patel" userId="b73daf8630c32374" providerId="LiveId" clId="{ED1D0532-210B-4CB4-AC61-254BB22FCACF}" dt="2020-04-17T19:14:01.588" v="23992" actId="1076"/>
        <pc:sldMkLst>
          <pc:docMk/>
          <pc:sldMk cId="3662037093" sldId="274"/>
        </pc:sldMkLst>
        <pc:spChg chg="add mod">
          <ac:chgData name="Himani Patel" userId="b73daf8630c32374" providerId="LiveId" clId="{ED1D0532-210B-4CB4-AC61-254BB22FCACF}" dt="2020-04-17T19:14:01.588" v="23992" actId="1076"/>
          <ac:spMkLst>
            <pc:docMk/>
            <pc:sldMk cId="3662037093" sldId="274"/>
            <ac:spMk id="2" creationId="{3872F7BD-A257-44A2-99D6-8C182C927F50}"/>
          </ac:spMkLst>
        </pc:spChg>
      </pc:sldChg>
      <pc:sldChg chg="addSp delSp modSp add mod ord">
        <pc:chgData name="Himani Patel" userId="b73daf8630c32374" providerId="LiveId" clId="{ED1D0532-210B-4CB4-AC61-254BB22FCACF}" dt="2020-04-18T18:17:34.571" v="44234" actId="20577"/>
        <pc:sldMkLst>
          <pc:docMk/>
          <pc:sldMk cId="2719326134" sldId="275"/>
        </pc:sldMkLst>
        <pc:spChg chg="mod">
          <ac:chgData name="Himani Patel" userId="b73daf8630c32374" providerId="LiveId" clId="{ED1D0532-210B-4CB4-AC61-254BB22FCACF}" dt="2020-04-18T02:46:03.250" v="33877" actId="1076"/>
          <ac:spMkLst>
            <pc:docMk/>
            <pc:sldMk cId="2719326134" sldId="275"/>
            <ac:spMk id="2" creationId="{0683EDA4-B558-4B43-BDC2-B58B9F87D588}"/>
          </ac:spMkLst>
        </pc:spChg>
        <pc:spChg chg="add del mod">
          <ac:chgData name="Himani Patel" userId="b73daf8630c32374" providerId="LiveId" clId="{ED1D0532-210B-4CB4-AC61-254BB22FCACF}" dt="2020-04-17T19:47:12.179" v="25097"/>
          <ac:spMkLst>
            <pc:docMk/>
            <pc:sldMk cId="2719326134" sldId="275"/>
            <ac:spMk id="3" creationId="{3318FBEC-0313-4DA5-B74F-0D26C3682219}"/>
          </ac:spMkLst>
        </pc:spChg>
        <pc:spChg chg="add mod">
          <ac:chgData name="Himani Patel" userId="b73daf8630c32374" providerId="LiveId" clId="{ED1D0532-210B-4CB4-AC61-254BB22FCACF}" dt="2020-04-18T18:17:34.571" v="44234" actId="20577"/>
          <ac:spMkLst>
            <pc:docMk/>
            <pc:sldMk cId="2719326134" sldId="275"/>
            <ac:spMk id="4" creationId="{C9FEB8C9-434C-4B17-8ACD-A4FE55ED6A0F}"/>
          </ac:spMkLst>
        </pc:spChg>
      </pc:sldChg>
      <pc:sldChg chg="addSp delSp modSp add del mod">
        <pc:chgData name="Himani Patel" userId="b73daf8630c32374" providerId="LiveId" clId="{ED1D0532-210B-4CB4-AC61-254BB22FCACF}" dt="2020-04-17T19:39:16.077" v="24005"/>
        <pc:sldMkLst>
          <pc:docMk/>
          <pc:sldMk cId="4123325036" sldId="275"/>
        </pc:sldMkLst>
        <pc:graphicFrameChg chg="add del mod modGraphic">
          <ac:chgData name="Himani Patel" userId="b73daf8630c32374" providerId="LiveId" clId="{ED1D0532-210B-4CB4-AC61-254BB22FCACF}" dt="2020-04-17T19:39:14.382" v="24004" actId="27309"/>
          <ac:graphicFrameMkLst>
            <pc:docMk/>
            <pc:sldMk cId="4123325036" sldId="275"/>
            <ac:graphicFrameMk id="4" creationId="{45CC2D40-0053-478F-9CE8-E4AC8DDDF01F}"/>
          </ac:graphicFrameMkLst>
        </pc:graphicFrameChg>
      </pc:sldChg>
      <pc:sldChg chg="addSp delSp modSp add mod setBg setClrOvrMap">
        <pc:chgData name="Himani Patel" userId="b73daf8630c32374" providerId="LiveId" clId="{ED1D0532-210B-4CB4-AC61-254BB22FCACF}" dt="2020-04-17T23:08:30.882" v="30007" actId="14861"/>
        <pc:sldMkLst>
          <pc:docMk/>
          <pc:sldMk cId="2926088316" sldId="276"/>
        </pc:sldMkLst>
        <pc:spChg chg="add del mod">
          <ac:chgData name="Himani Patel" userId="b73daf8630c32374" providerId="LiveId" clId="{ED1D0532-210B-4CB4-AC61-254BB22FCACF}" dt="2020-04-17T22:24:45.107" v="26415" actId="21"/>
          <ac:spMkLst>
            <pc:docMk/>
            <pc:sldMk cId="2926088316" sldId="276"/>
            <ac:spMk id="2" creationId="{FF7215B7-74F1-4072-B2FC-94EF06372CAC}"/>
          </ac:spMkLst>
        </pc:spChg>
        <pc:spChg chg="add mod">
          <ac:chgData name="Himani Patel" userId="b73daf8630c32374" providerId="LiveId" clId="{ED1D0532-210B-4CB4-AC61-254BB22FCACF}" dt="2020-04-17T23:08:12.467" v="30006" actId="14861"/>
          <ac:spMkLst>
            <pc:docMk/>
            <pc:sldMk cId="2926088316" sldId="276"/>
            <ac:spMk id="3" creationId="{26AB97E9-80F9-439D-9A03-FFD089455C37}"/>
          </ac:spMkLst>
        </pc:spChg>
        <pc:spChg chg="add mod">
          <ac:chgData name="Himani Patel" userId="b73daf8630c32374" providerId="LiveId" clId="{ED1D0532-210B-4CB4-AC61-254BB22FCACF}" dt="2020-04-17T23:08:30.882" v="30007" actId="14861"/>
          <ac:spMkLst>
            <pc:docMk/>
            <pc:sldMk cId="2926088316" sldId="276"/>
            <ac:spMk id="4" creationId="{7DCE5967-5251-4A78-B5E0-890B7E55A5C2}"/>
          </ac:spMkLst>
        </pc:spChg>
        <pc:spChg chg="add del">
          <ac:chgData name="Himani Patel" userId="b73daf8630c32374" providerId="LiveId" clId="{ED1D0532-210B-4CB4-AC61-254BB22FCACF}" dt="2020-04-17T22:22:32.813" v="26315" actId="26606"/>
          <ac:spMkLst>
            <pc:docMk/>
            <pc:sldMk cId="2926088316" sldId="276"/>
            <ac:spMk id="11" creationId="{50496C6C-A85F-426B-9ED1-3444166CE4E1}"/>
          </ac:spMkLst>
        </pc:spChg>
        <pc:spChg chg="add">
          <ac:chgData name="Himani Patel" userId="b73daf8630c32374" providerId="LiveId" clId="{ED1D0532-210B-4CB4-AC61-254BB22FCACF}" dt="2020-04-17T22:22:32.813" v="26315" actId="26606"/>
          <ac:spMkLst>
            <pc:docMk/>
            <pc:sldMk cId="2926088316" sldId="276"/>
            <ac:spMk id="24" creationId="{6E63E7A4-A272-4644-BE74-78D761FC59B2}"/>
          </ac:spMkLst>
        </pc:spChg>
        <pc:spChg chg="add">
          <ac:chgData name="Himani Patel" userId="b73daf8630c32374" providerId="LiveId" clId="{ED1D0532-210B-4CB4-AC61-254BB22FCACF}" dt="2020-04-17T22:22:32.813" v="26315" actId="26606"/>
          <ac:spMkLst>
            <pc:docMk/>
            <pc:sldMk cId="2926088316" sldId="276"/>
            <ac:spMk id="26" creationId="{503C5846-EA59-4F5C-87F1-D783CEF813B6}"/>
          </ac:spMkLst>
        </pc:spChg>
        <pc:picChg chg="add del">
          <ac:chgData name="Himani Patel" userId="b73daf8630c32374" providerId="LiveId" clId="{ED1D0532-210B-4CB4-AC61-254BB22FCACF}" dt="2020-04-17T22:22:32.813" v="26315" actId="26606"/>
          <ac:picMkLst>
            <pc:docMk/>
            <pc:sldMk cId="2926088316" sldId="276"/>
            <ac:picMk id="7" creationId="{9A22DDE2-FB2D-421B-B377-F9AD495CE9BB}"/>
          </ac:picMkLst>
        </pc:picChg>
        <pc:picChg chg="add del">
          <ac:chgData name="Himani Patel" userId="b73daf8630c32374" providerId="LiveId" clId="{ED1D0532-210B-4CB4-AC61-254BB22FCACF}" dt="2020-04-17T22:22:32.813" v="26315" actId="26606"/>
          <ac:picMkLst>
            <pc:docMk/>
            <pc:sldMk cId="2926088316" sldId="276"/>
            <ac:picMk id="9" creationId="{A995140B-9736-47E4-9A7D-ABB32F3AAA80}"/>
          </ac:picMkLst>
        </pc:picChg>
        <pc:picChg chg="add del">
          <ac:chgData name="Himani Patel" userId="b73daf8630c32374" providerId="LiveId" clId="{ED1D0532-210B-4CB4-AC61-254BB22FCACF}" dt="2020-04-17T22:22:32.813" v="26315" actId="26606"/>
          <ac:picMkLst>
            <pc:docMk/>
            <pc:sldMk cId="2926088316" sldId="276"/>
            <ac:picMk id="15" creationId="{D912EF34-0253-41FD-9940-D8FBB7DE74B1}"/>
          </ac:picMkLst>
        </pc:picChg>
        <pc:picChg chg="add">
          <ac:chgData name="Himani Patel" userId="b73daf8630c32374" providerId="LiveId" clId="{ED1D0532-210B-4CB4-AC61-254BB22FCACF}" dt="2020-04-17T22:22:32.813" v="26315" actId="26606"/>
          <ac:picMkLst>
            <pc:docMk/>
            <pc:sldMk cId="2926088316" sldId="276"/>
            <ac:picMk id="20" creationId="{9A22DDE2-FB2D-421B-B377-F9AD495CE9BB}"/>
          </ac:picMkLst>
        </pc:picChg>
        <pc:picChg chg="add">
          <ac:chgData name="Himani Patel" userId="b73daf8630c32374" providerId="LiveId" clId="{ED1D0532-210B-4CB4-AC61-254BB22FCACF}" dt="2020-04-17T22:22:32.813" v="26315" actId="26606"/>
          <ac:picMkLst>
            <pc:docMk/>
            <pc:sldMk cId="2926088316" sldId="276"/>
            <ac:picMk id="22" creationId="{A995140B-9736-47E4-9A7D-ABB32F3AAA80}"/>
          </ac:picMkLst>
        </pc:picChg>
        <pc:picChg chg="add">
          <ac:chgData name="Himani Patel" userId="b73daf8630c32374" providerId="LiveId" clId="{ED1D0532-210B-4CB4-AC61-254BB22FCACF}" dt="2020-04-17T22:22:32.813" v="26315" actId="26606"/>
          <ac:picMkLst>
            <pc:docMk/>
            <pc:sldMk cId="2926088316" sldId="276"/>
            <ac:picMk id="28" creationId="{10EC9341-0F0E-4576-8E72-2A90C9422C69}"/>
          </ac:picMkLst>
        </pc:picChg>
        <pc:cxnChg chg="add del">
          <ac:chgData name="Himani Patel" userId="b73daf8630c32374" providerId="LiveId" clId="{ED1D0532-210B-4CB4-AC61-254BB22FCACF}" dt="2020-04-17T22:22:32.813" v="26315" actId="26606"/>
          <ac:cxnSpMkLst>
            <pc:docMk/>
            <pc:sldMk cId="2926088316" sldId="276"/>
            <ac:cxnSpMk id="13" creationId="{AD0EF22F-5D3C-4240-8C32-1B20803E5A89}"/>
          </ac:cxnSpMkLst>
        </pc:cxnChg>
      </pc:sldChg>
      <pc:sldChg chg="addSp modSp add mod">
        <pc:chgData name="Himani Patel" userId="b73daf8630c32374" providerId="LiveId" clId="{ED1D0532-210B-4CB4-AC61-254BB22FCACF}" dt="2020-04-18T02:45:15.606" v="33876" actId="14861"/>
        <pc:sldMkLst>
          <pc:docMk/>
          <pc:sldMk cId="2216714192" sldId="277"/>
        </pc:sldMkLst>
        <pc:spChg chg="add mod">
          <ac:chgData name="Himani Patel" userId="b73daf8630c32374" providerId="LiveId" clId="{ED1D0532-210B-4CB4-AC61-254BB22FCACF}" dt="2020-04-18T02:45:15.606" v="33876" actId="14861"/>
          <ac:spMkLst>
            <pc:docMk/>
            <pc:sldMk cId="2216714192" sldId="277"/>
            <ac:spMk id="2" creationId="{68D811D0-08AF-4035-A13B-7A571367F616}"/>
          </ac:spMkLst>
        </pc:spChg>
        <pc:spChg chg="add mod">
          <ac:chgData name="Himani Patel" userId="b73daf8630c32374" providerId="LiveId" clId="{ED1D0532-210B-4CB4-AC61-254BB22FCACF}" dt="2020-04-18T02:44:26.170" v="33874" actId="1076"/>
          <ac:spMkLst>
            <pc:docMk/>
            <pc:sldMk cId="2216714192" sldId="277"/>
            <ac:spMk id="3" creationId="{3E1BC3E0-CB7B-4342-8249-F87498F2F700}"/>
          </ac:spMkLst>
        </pc:spChg>
      </pc:sldChg>
      <pc:sldChg chg="addSp delSp modSp add mod setBg setClrOvrMap">
        <pc:chgData name="Himani Patel" userId="b73daf8630c32374" providerId="LiveId" clId="{ED1D0532-210B-4CB4-AC61-254BB22FCACF}" dt="2020-04-18T03:58:10.120" v="37706" actId="20578"/>
        <pc:sldMkLst>
          <pc:docMk/>
          <pc:sldMk cId="4160504594" sldId="278"/>
        </pc:sldMkLst>
        <pc:spChg chg="del mod">
          <ac:chgData name="Himani Patel" userId="b73daf8630c32374" providerId="LiveId" clId="{ED1D0532-210B-4CB4-AC61-254BB22FCACF}" dt="2020-04-18T02:52:36.003" v="33890" actId="21"/>
          <ac:spMkLst>
            <pc:docMk/>
            <pc:sldMk cId="4160504594" sldId="278"/>
            <ac:spMk id="2" creationId="{80B76B29-2633-4F07-A751-854C5306058D}"/>
          </ac:spMkLst>
        </pc:spChg>
        <pc:spChg chg="add mod">
          <ac:chgData name="Himani Patel" userId="b73daf8630c32374" providerId="LiveId" clId="{ED1D0532-210B-4CB4-AC61-254BB22FCACF}" dt="2020-04-18T03:57:47.428" v="37705" actId="1076"/>
          <ac:spMkLst>
            <pc:docMk/>
            <pc:sldMk cId="4160504594" sldId="278"/>
            <ac:spMk id="3" creationId="{8CB12616-CAFE-4CC1-9770-5B190B356CF3}"/>
          </ac:spMkLst>
        </pc:spChg>
        <pc:spChg chg="add mod">
          <ac:chgData name="Himani Patel" userId="b73daf8630c32374" providerId="LiveId" clId="{ED1D0532-210B-4CB4-AC61-254BB22FCACF}" dt="2020-04-18T03:58:10.120" v="37706" actId="20578"/>
          <ac:spMkLst>
            <pc:docMk/>
            <pc:sldMk cId="4160504594" sldId="278"/>
            <ac:spMk id="4" creationId="{2BEA9844-60C0-44EC-B526-78CA63D864DB}"/>
          </ac:spMkLst>
        </pc:spChg>
        <pc:spChg chg="add del">
          <ac:chgData name="Himani Patel" userId="b73daf8630c32374" providerId="LiveId" clId="{ED1D0532-210B-4CB4-AC61-254BB22FCACF}" dt="2020-04-18T02:50:50.914" v="33881" actId="26606"/>
          <ac:spMkLst>
            <pc:docMk/>
            <pc:sldMk cId="4160504594" sldId="278"/>
            <ac:spMk id="11" creationId="{E770CA6A-B3B0-4826-A91F-B2B1F8922026}"/>
          </ac:spMkLst>
        </pc:spChg>
        <pc:spChg chg="add del">
          <ac:chgData name="Himani Patel" userId="b73daf8630c32374" providerId="LiveId" clId="{ED1D0532-210B-4CB4-AC61-254BB22FCACF}" dt="2020-04-18T02:51:33.474" v="33885" actId="26606"/>
          <ac:spMkLst>
            <pc:docMk/>
            <pc:sldMk cId="4160504594" sldId="278"/>
            <ac:spMk id="19" creationId="{50496C6C-A85F-426B-9ED1-3444166CE4E1}"/>
          </ac:spMkLst>
        </pc:spChg>
        <pc:spChg chg="add">
          <ac:chgData name="Himani Patel" userId="b73daf8630c32374" providerId="LiveId" clId="{ED1D0532-210B-4CB4-AC61-254BB22FCACF}" dt="2020-04-18T02:51:33.474" v="33885" actId="26606"/>
          <ac:spMkLst>
            <pc:docMk/>
            <pc:sldMk cId="4160504594" sldId="278"/>
            <ac:spMk id="30" creationId="{941596B8-D720-4D6E-B7AD-8F5998211E87}"/>
          </ac:spMkLst>
        </pc:spChg>
        <pc:spChg chg="add">
          <ac:chgData name="Himani Patel" userId="b73daf8630c32374" providerId="LiveId" clId="{ED1D0532-210B-4CB4-AC61-254BB22FCACF}" dt="2020-04-18T02:51:33.474" v="33885" actId="26606"/>
          <ac:spMkLst>
            <pc:docMk/>
            <pc:sldMk cId="4160504594" sldId="278"/>
            <ac:spMk id="32" creationId="{B978501D-E01E-4859-ABAA-F7109C797DE3}"/>
          </ac:spMkLst>
        </pc:spChg>
        <pc:picChg chg="add del">
          <ac:chgData name="Himani Patel" userId="b73daf8630c32374" providerId="LiveId" clId="{ED1D0532-210B-4CB4-AC61-254BB22FCACF}" dt="2020-04-18T02:50:50.914" v="33881" actId="26606"/>
          <ac:picMkLst>
            <pc:docMk/>
            <pc:sldMk cId="4160504594" sldId="278"/>
            <ac:picMk id="7" creationId="{9A22DDE2-FB2D-421B-B377-F9AD495CE9BB}"/>
          </ac:picMkLst>
        </pc:picChg>
        <pc:picChg chg="add del">
          <ac:chgData name="Himani Patel" userId="b73daf8630c32374" providerId="LiveId" clId="{ED1D0532-210B-4CB4-AC61-254BB22FCACF}" dt="2020-04-18T02:50:50.914" v="33881" actId="26606"/>
          <ac:picMkLst>
            <pc:docMk/>
            <pc:sldMk cId="4160504594" sldId="278"/>
            <ac:picMk id="9" creationId="{A995140B-9736-47E4-9A7D-ABB32F3AAA80}"/>
          </ac:picMkLst>
        </pc:picChg>
        <pc:picChg chg="add del">
          <ac:chgData name="Himani Patel" userId="b73daf8630c32374" providerId="LiveId" clId="{ED1D0532-210B-4CB4-AC61-254BB22FCACF}" dt="2020-04-18T02:50:50.914" v="33881" actId="26606"/>
          <ac:picMkLst>
            <pc:docMk/>
            <pc:sldMk cId="4160504594" sldId="278"/>
            <ac:picMk id="13" creationId="{3C51B9DA-B0CC-480A-8EA5-4D5C3E0515B9}"/>
          </ac:picMkLst>
        </pc:picChg>
        <pc:picChg chg="add del">
          <ac:chgData name="Himani Patel" userId="b73daf8630c32374" providerId="LiveId" clId="{ED1D0532-210B-4CB4-AC61-254BB22FCACF}" dt="2020-04-18T02:51:33.474" v="33885" actId="26606"/>
          <ac:picMkLst>
            <pc:docMk/>
            <pc:sldMk cId="4160504594" sldId="278"/>
            <ac:picMk id="17" creationId="{9A22DDE2-FB2D-421B-B377-F9AD495CE9BB}"/>
          </ac:picMkLst>
        </pc:picChg>
        <pc:picChg chg="add del">
          <ac:chgData name="Himani Patel" userId="b73daf8630c32374" providerId="LiveId" clId="{ED1D0532-210B-4CB4-AC61-254BB22FCACF}" dt="2020-04-18T02:51:33.474" v="33885" actId="26606"/>
          <ac:picMkLst>
            <pc:docMk/>
            <pc:sldMk cId="4160504594" sldId="278"/>
            <ac:picMk id="18" creationId="{A995140B-9736-47E4-9A7D-ABB32F3AAA80}"/>
          </ac:picMkLst>
        </pc:picChg>
        <pc:picChg chg="add del">
          <ac:chgData name="Himani Patel" userId="b73daf8630c32374" providerId="LiveId" clId="{ED1D0532-210B-4CB4-AC61-254BB22FCACF}" dt="2020-04-18T02:51:33.474" v="33885" actId="26606"/>
          <ac:picMkLst>
            <pc:docMk/>
            <pc:sldMk cId="4160504594" sldId="278"/>
            <ac:picMk id="21" creationId="{D912EF34-0253-41FD-9940-D8FBB7DE74B1}"/>
          </ac:picMkLst>
        </pc:picChg>
        <pc:picChg chg="add">
          <ac:chgData name="Himani Patel" userId="b73daf8630c32374" providerId="LiveId" clId="{ED1D0532-210B-4CB4-AC61-254BB22FCACF}" dt="2020-04-18T02:51:33.474" v="33885" actId="26606"/>
          <ac:picMkLst>
            <pc:docMk/>
            <pc:sldMk cId="4160504594" sldId="278"/>
            <ac:picMk id="26" creationId="{9A22DDE2-FB2D-421B-B377-F9AD495CE9BB}"/>
          </ac:picMkLst>
        </pc:picChg>
        <pc:picChg chg="add">
          <ac:chgData name="Himani Patel" userId="b73daf8630c32374" providerId="LiveId" clId="{ED1D0532-210B-4CB4-AC61-254BB22FCACF}" dt="2020-04-18T02:51:33.474" v="33885" actId="26606"/>
          <ac:picMkLst>
            <pc:docMk/>
            <pc:sldMk cId="4160504594" sldId="278"/>
            <ac:picMk id="28" creationId="{A995140B-9736-47E4-9A7D-ABB32F3AAA80}"/>
          </ac:picMkLst>
        </pc:picChg>
        <pc:picChg chg="add">
          <ac:chgData name="Himani Patel" userId="b73daf8630c32374" providerId="LiveId" clId="{ED1D0532-210B-4CB4-AC61-254BB22FCACF}" dt="2020-04-18T02:51:33.474" v="33885" actId="26606"/>
          <ac:picMkLst>
            <pc:docMk/>
            <pc:sldMk cId="4160504594" sldId="278"/>
            <ac:picMk id="34" creationId="{D66B130B-5814-48DD-9CA6-2E189DE2096E}"/>
          </ac:picMkLst>
        </pc:picChg>
        <pc:cxnChg chg="add del">
          <ac:chgData name="Himani Patel" userId="b73daf8630c32374" providerId="LiveId" clId="{ED1D0532-210B-4CB4-AC61-254BB22FCACF}" dt="2020-04-18T02:50:50.914" v="33881" actId="26606"/>
          <ac:cxnSpMkLst>
            <pc:docMk/>
            <pc:sldMk cId="4160504594" sldId="278"/>
            <ac:cxnSpMk id="15" creationId="{6FE641DB-A503-41DE-ACA6-36B41C6C2BE9}"/>
          </ac:cxnSpMkLst>
        </pc:cxnChg>
        <pc:cxnChg chg="add del">
          <ac:chgData name="Himani Patel" userId="b73daf8630c32374" providerId="LiveId" clId="{ED1D0532-210B-4CB4-AC61-254BB22FCACF}" dt="2020-04-18T02:51:33.474" v="33885" actId="26606"/>
          <ac:cxnSpMkLst>
            <pc:docMk/>
            <pc:sldMk cId="4160504594" sldId="278"/>
            <ac:cxnSpMk id="20" creationId="{AD0EF22F-5D3C-4240-8C32-1B20803E5A89}"/>
          </ac:cxnSpMkLst>
        </pc:cxnChg>
      </pc:sldChg>
      <pc:sldChg chg="addSp delSp modSp add mod setBg setClrOvrMap">
        <pc:chgData name="Himani Patel" userId="b73daf8630c32374" providerId="LiveId" clId="{ED1D0532-210B-4CB4-AC61-254BB22FCACF}" dt="2020-04-18T15:14:36.447" v="40917" actId="1076"/>
        <pc:sldMkLst>
          <pc:docMk/>
          <pc:sldMk cId="4126516071" sldId="279"/>
        </pc:sldMkLst>
        <pc:spChg chg="del mod">
          <ac:chgData name="Himani Patel" userId="b73daf8630c32374" providerId="LiveId" clId="{ED1D0532-210B-4CB4-AC61-254BB22FCACF}" dt="2020-04-18T03:46:29.198" v="37691" actId="21"/>
          <ac:spMkLst>
            <pc:docMk/>
            <pc:sldMk cId="4126516071" sldId="279"/>
            <ac:spMk id="2" creationId="{CCC04530-1546-42EE-BA7F-3F8BF4CF9D70}"/>
          </ac:spMkLst>
        </pc:spChg>
        <pc:spChg chg="add mod">
          <ac:chgData name="Himani Patel" userId="b73daf8630c32374" providerId="LiveId" clId="{ED1D0532-210B-4CB4-AC61-254BB22FCACF}" dt="2020-04-18T03:57:22.981" v="37704" actId="14838"/>
          <ac:spMkLst>
            <pc:docMk/>
            <pc:sldMk cId="4126516071" sldId="279"/>
            <ac:spMk id="3" creationId="{D5CC1412-EED4-4137-9301-DE82BB099550}"/>
          </ac:spMkLst>
        </pc:spChg>
        <pc:spChg chg="add mod">
          <ac:chgData name="Himani Patel" userId="b73daf8630c32374" providerId="LiveId" clId="{ED1D0532-210B-4CB4-AC61-254BB22FCACF}" dt="2020-04-18T15:14:36.447" v="40917" actId="1076"/>
          <ac:spMkLst>
            <pc:docMk/>
            <pc:sldMk cId="4126516071" sldId="279"/>
            <ac:spMk id="4" creationId="{86B2AD0B-7210-46D5-80A1-0342E0DC8705}"/>
          </ac:spMkLst>
        </pc:spChg>
        <pc:spChg chg="add">
          <ac:chgData name="Himani Patel" userId="b73daf8630c32374" providerId="LiveId" clId="{ED1D0532-210B-4CB4-AC61-254BB22FCACF}" dt="2020-04-18T03:45:06.342" v="37690" actId="26606"/>
          <ac:spMkLst>
            <pc:docMk/>
            <pc:sldMk cId="4126516071" sldId="279"/>
            <ac:spMk id="11" creationId="{9CD9ACDE-8038-488C-AB0C-5FD1A373C8CD}"/>
          </ac:spMkLst>
        </pc:spChg>
        <pc:spChg chg="add">
          <ac:chgData name="Himani Patel" userId="b73daf8630c32374" providerId="LiveId" clId="{ED1D0532-210B-4CB4-AC61-254BB22FCACF}" dt="2020-04-18T03:45:06.342" v="37690" actId="26606"/>
          <ac:spMkLst>
            <pc:docMk/>
            <pc:sldMk cId="4126516071" sldId="279"/>
            <ac:spMk id="13" creationId="{DA6C2449-5F66-4753-AAA3-4AD81E57A0E5}"/>
          </ac:spMkLst>
        </pc:spChg>
        <pc:graphicFrameChg chg="add mod modGraphic">
          <ac:chgData name="Himani Patel" userId="b73daf8630c32374" providerId="LiveId" clId="{ED1D0532-210B-4CB4-AC61-254BB22FCACF}" dt="2020-04-18T15:08:40.627" v="40651" actId="122"/>
          <ac:graphicFrameMkLst>
            <pc:docMk/>
            <pc:sldMk cId="4126516071" sldId="279"/>
            <ac:graphicFrameMk id="2" creationId="{5E1DB7FA-69BE-4061-ABFD-044BD9714EF0}"/>
          </ac:graphicFrameMkLst>
        </pc:graphicFrameChg>
        <pc:picChg chg="add">
          <ac:chgData name="Himani Patel" userId="b73daf8630c32374" providerId="LiveId" clId="{ED1D0532-210B-4CB4-AC61-254BB22FCACF}" dt="2020-04-18T03:45:06.342" v="37690" actId="26606"/>
          <ac:picMkLst>
            <pc:docMk/>
            <pc:sldMk cId="4126516071" sldId="279"/>
            <ac:picMk id="7" creationId="{9A22DDE2-FB2D-421B-B377-F9AD495CE9BB}"/>
          </ac:picMkLst>
        </pc:picChg>
        <pc:picChg chg="add">
          <ac:chgData name="Himani Patel" userId="b73daf8630c32374" providerId="LiveId" clId="{ED1D0532-210B-4CB4-AC61-254BB22FCACF}" dt="2020-04-18T03:45:06.342" v="37690" actId="26606"/>
          <ac:picMkLst>
            <pc:docMk/>
            <pc:sldMk cId="4126516071" sldId="279"/>
            <ac:picMk id="9" creationId="{A995140B-9736-47E4-9A7D-ABB32F3AAA80}"/>
          </ac:picMkLst>
        </pc:picChg>
        <pc:picChg chg="add">
          <ac:chgData name="Himani Patel" userId="b73daf8630c32374" providerId="LiveId" clId="{ED1D0532-210B-4CB4-AC61-254BB22FCACF}" dt="2020-04-18T03:45:06.342" v="37690" actId="26606"/>
          <ac:picMkLst>
            <pc:docMk/>
            <pc:sldMk cId="4126516071" sldId="279"/>
            <ac:picMk id="15" creationId="{A57D80F0-E0CE-4DCF-A32A-DB7CE736472A}"/>
          </ac:picMkLst>
        </pc:picChg>
      </pc:sldChg>
      <pc:sldChg chg="addSp modSp add mod setBg setClrOvrMap">
        <pc:chgData name="Himani Patel" userId="b73daf8630c32374" providerId="LiveId" clId="{ED1D0532-210B-4CB4-AC61-254BB22FCACF}" dt="2020-04-18T18:35:21.550" v="45362" actId="207"/>
        <pc:sldMkLst>
          <pc:docMk/>
          <pc:sldMk cId="470503611" sldId="280"/>
        </pc:sldMkLst>
        <pc:spChg chg="mod">
          <ac:chgData name="Himani Patel" userId="b73daf8630c32374" providerId="LiveId" clId="{ED1D0532-210B-4CB4-AC61-254BB22FCACF}" dt="2020-04-18T18:34:27.734" v="45360" actId="3062"/>
          <ac:spMkLst>
            <pc:docMk/>
            <pc:sldMk cId="470503611" sldId="280"/>
            <ac:spMk id="2" creationId="{E701DA56-15D1-4FD2-ACC7-3A0BA841A356}"/>
          </ac:spMkLst>
        </pc:spChg>
        <pc:spChg chg="add mod">
          <ac:chgData name="Himani Patel" userId="b73daf8630c32374" providerId="LiveId" clId="{ED1D0532-210B-4CB4-AC61-254BB22FCACF}" dt="2020-04-18T18:35:21.550" v="45362" actId="207"/>
          <ac:spMkLst>
            <pc:docMk/>
            <pc:sldMk cId="470503611" sldId="280"/>
            <ac:spMk id="3" creationId="{4C90430D-D00C-40A3-A2C8-6D020BA5FE22}"/>
          </ac:spMkLst>
        </pc:spChg>
        <pc:spChg chg="add">
          <ac:chgData name="Himani Patel" userId="b73daf8630c32374" providerId="LiveId" clId="{ED1D0532-210B-4CB4-AC61-254BB22FCACF}" dt="2020-04-18T15:19:03.164" v="40976" actId="26606"/>
          <ac:spMkLst>
            <pc:docMk/>
            <pc:sldMk cId="470503611" sldId="280"/>
            <ac:spMk id="11" creationId="{9CD9ACDE-8038-488C-AB0C-5FD1A373C8CD}"/>
          </ac:spMkLst>
        </pc:spChg>
        <pc:spChg chg="add">
          <ac:chgData name="Himani Patel" userId="b73daf8630c32374" providerId="LiveId" clId="{ED1D0532-210B-4CB4-AC61-254BB22FCACF}" dt="2020-04-18T15:19:03.164" v="40976" actId="26606"/>
          <ac:spMkLst>
            <pc:docMk/>
            <pc:sldMk cId="470503611" sldId="280"/>
            <ac:spMk id="13" creationId="{DA6C2449-5F66-4753-AAA3-4AD81E57A0E5}"/>
          </ac:spMkLst>
        </pc:spChg>
        <pc:picChg chg="add">
          <ac:chgData name="Himani Patel" userId="b73daf8630c32374" providerId="LiveId" clId="{ED1D0532-210B-4CB4-AC61-254BB22FCACF}" dt="2020-04-18T15:19:03.164" v="40976" actId="26606"/>
          <ac:picMkLst>
            <pc:docMk/>
            <pc:sldMk cId="470503611" sldId="280"/>
            <ac:picMk id="7" creationId="{9A22DDE2-FB2D-421B-B377-F9AD495CE9BB}"/>
          </ac:picMkLst>
        </pc:picChg>
        <pc:picChg chg="add">
          <ac:chgData name="Himani Patel" userId="b73daf8630c32374" providerId="LiveId" clId="{ED1D0532-210B-4CB4-AC61-254BB22FCACF}" dt="2020-04-18T15:19:03.164" v="40976" actId="26606"/>
          <ac:picMkLst>
            <pc:docMk/>
            <pc:sldMk cId="470503611" sldId="280"/>
            <ac:picMk id="9" creationId="{A995140B-9736-47E4-9A7D-ABB32F3AAA80}"/>
          </ac:picMkLst>
        </pc:picChg>
        <pc:picChg chg="add">
          <ac:chgData name="Himani Patel" userId="b73daf8630c32374" providerId="LiveId" clId="{ED1D0532-210B-4CB4-AC61-254BB22FCACF}" dt="2020-04-18T15:19:03.164" v="40976" actId="26606"/>
          <ac:picMkLst>
            <pc:docMk/>
            <pc:sldMk cId="470503611" sldId="280"/>
            <ac:picMk id="15" creationId="{A57D80F0-E0CE-4DCF-A32A-DB7CE736472A}"/>
          </ac:picMkLst>
        </pc:picChg>
      </pc:sldChg>
      <pc:sldChg chg="addSp delSp modSp add mod">
        <pc:chgData name="Himani Patel" userId="b73daf8630c32374" providerId="LiveId" clId="{ED1D0532-210B-4CB4-AC61-254BB22FCACF}" dt="2020-04-18T22:17:10.787" v="51122" actId="2711"/>
        <pc:sldMkLst>
          <pc:docMk/>
          <pc:sldMk cId="1686816900" sldId="281"/>
        </pc:sldMkLst>
        <pc:spChg chg="add mod">
          <ac:chgData name="Himani Patel" userId="b73daf8630c32374" providerId="LiveId" clId="{ED1D0532-210B-4CB4-AC61-254BB22FCACF}" dt="2020-04-18T18:30:10.690" v="45357" actId="14861"/>
          <ac:spMkLst>
            <pc:docMk/>
            <pc:sldMk cId="1686816900" sldId="281"/>
            <ac:spMk id="2" creationId="{F8A8330B-C667-4588-BC45-F81EE149EB35}"/>
          </ac:spMkLst>
        </pc:spChg>
        <pc:spChg chg="add del mod">
          <ac:chgData name="Himani Patel" userId="b73daf8630c32374" providerId="LiveId" clId="{ED1D0532-210B-4CB4-AC61-254BB22FCACF}" dt="2020-04-18T22:17:10.787" v="51122" actId="2711"/>
          <ac:spMkLst>
            <pc:docMk/>
            <pc:sldMk cId="1686816900" sldId="281"/>
            <ac:spMk id="3" creationId="{121CA0C6-9EF7-45B6-A2B3-757BF77F11BC}"/>
          </ac:spMkLst>
        </pc:spChg>
      </pc:sldChg>
      <pc:sldChg chg="addSp delSp modSp add del mod setBg setClrOvrMap">
        <pc:chgData name="Himani Patel" userId="b73daf8630c32374" providerId="LiveId" clId="{ED1D0532-210B-4CB4-AC61-254BB22FCACF}" dt="2020-04-18T22:15:20.979" v="51118" actId="14861"/>
        <pc:sldMkLst>
          <pc:docMk/>
          <pc:sldMk cId="4038941396" sldId="282"/>
        </pc:sldMkLst>
        <pc:spChg chg="del mod">
          <ac:chgData name="Himani Patel" userId="b73daf8630c32374" providerId="LiveId" clId="{ED1D0532-210B-4CB4-AC61-254BB22FCACF}" dt="2020-04-18T20:22:00.352" v="45377" actId="21"/>
          <ac:spMkLst>
            <pc:docMk/>
            <pc:sldMk cId="4038941396" sldId="282"/>
            <ac:spMk id="2" creationId="{897849D6-BE73-4EE2-A365-2923D18245FD}"/>
          </ac:spMkLst>
        </pc:spChg>
        <pc:spChg chg="add mod">
          <ac:chgData name="Himani Patel" userId="b73daf8630c32374" providerId="LiveId" clId="{ED1D0532-210B-4CB4-AC61-254BB22FCACF}" dt="2020-04-18T20:23:56.799" v="45393" actId="113"/>
          <ac:spMkLst>
            <pc:docMk/>
            <pc:sldMk cId="4038941396" sldId="282"/>
            <ac:spMk id="3" creationId="{C5F0E12E-EDE3-4FDD-A865-09CE403D35EE}"/>
          </ac:spMkLst>
        </pc:spChg>
        <pc:spChg chg="add mod">
          <ac:chgData name="Himani Patel" userId="b73daf8630c32374" providerId="LiveId" clId="{ED1D0532-210B-4CB4-AC61-254BB22FCACF}" dt="2020-04-18T22:15:20.979" v="51118" actId="14861"/>
          <ac:spMkLst>
            <pc:docMk/>
            <pc:sldMk cId="4038941396" sldId="282"/>
            <ac:spMk id="4" creationId="{4343FD2D-2015-4ECF-8268-DAC86E0DAE94}"/>
          </ac:spMkLst>
        </pc:spChg>
        <pc:spChg chg="add del">
          <ac:chgData name="Himani Patel" userId="b73daf8630c32374" providerId="LiveId" clId="{ED1D0532-210B-4CB4-AC61-254BB22FCACF}" dt="2020-04-18T20:21:50.290" v="45375" actId="26606"/>
          <ac:spMkLst>
            <pc:docMk/>
            <pc:sldMk cId="4038941396" sldId="282"/>
            <ac:spMk id="11" creationId="{9CD9ACDE-8038-488C-AB0C-5FD1A373C8CD}"/>
          </ac:spMkLst>
        </pc:spChg>
        <pc:spChg chg="add del">
          <ac:chgData name="Himani Patel" userId="b73daf8630c32374" providerId="LiveId" clId="{ED1D0532-210B-4CB4-AC61-254BB22FCACF}" dt="2020-04-18T20:21:50.290" v="45375" actId="26606"/>
          <ac:spMkLst>
            <pc:docMk/>
            <pc:sldMk cId="4038941396" sldId="282"/>
            <ac:spMk id="13" creationId="{DA6C2449-5F66-4753-AAA3-4AD81E57A0E5}"/>
          </ac:spMkLst>
        </pc:spChg>
        <pc:spChg chg="add del">
          <ac:chgData name="Himani Patel" userId="b73daf8630c32374" providerId="LiveId" clId="{ED1D0532-210B-4CB4-AC61-254BB22FCACF}" dt="2020-04-18T20:58:23.937" v="48043"/>
          <ac:spMkLst>
            <pc:docMk/>
            <pc:sldMk cId="4038941396" sldId="282"/>
            <ac:spMk id="16" creationId="{26C70A7B-5A21-441A-B326-3BB3B36C7A94}"/>
          </ac:spMkLst>
        </pc:spChg>
        <pc:spChg chg="add">
          <ac:chgData name="Himani Patel" userId="b73daf8630c32374" providerId="LiveId" clId="{ED1D0532-210B-4CB4-AC61-254BB22FCACF}" dt="2020-04-18T20:21:50.368" v="45376" actId="26606"/>
          <ac:spMkLst>
            <pc:docMk/>
            <pc:sldMk cId="4038941396" sldId="282"/>
            <ac:spMk id="19" creationId="{50496C6C-A85F-426B-9ED1-3444166CE4E1}"/>
          </ac:spMkLst>
        </pc:spChg>
        <pc:picChg chg="add del">
          <ac:chgData name="Himani Patel" userId="b73daf8630c32374" providerId="LiveId" clId="{ED1D0532-210B-4CB4-AC61-254BB22FCACF}" dt="2020-04-18T20:21:50.290" v="45375" actId="26606"/>
          <ac:picMkLst>
            <pc:docMk/>
            <pc:sldMk cId="4038941396" sldId="282"/>
            <ac:picMk id="7" creationId="{9A22DDE2-FB2D-421B-B377-F9AD495CE9BB}"/>
          </ac:picMkLst>
        </pc:picChg>
        <pc:picChg chg="add del">
          <ac:chgData name="Himani Patel" userId="b73daf8630c32374" providerId="LiveId" clId="{ED1D0532-210B-4CB4-AC61-254BB22FCACF}" dt="2020-04-18T20:21:50.290" v="45375" actId="26606"/>
          <ac:picMkLst>
            <pc:docMk/>
            <pc:sldMk cId="4038941396" sldId="282"/>
            <ac:picMk id="9" creationId="{A995140B-9736-47E4-9A7D-ABB32F3AAA80}"/>
          </ac:picMkLst>
        </pc:picChg>
        <pc:picChg chg="add del">
          <ac:chgData name="Himani Patel" userId="b73daf8630c32374" providerId="LiveId" clId="{ED1D0532-210B-4CB4-AC61-254BB22FCACF}" dt="2020-04-18T20:21:50.290" v="45375" actId="26606"/>
          <ac:picMkLst>
            <pc:docMk/>
            <pc:sldMk cId="4038941396" sldId="282"/>
            <ac:picMk id="15" creationId="{A57D80F0-E0CE-4DCF-A32A-DB7CE736472A}"/>
          </ac:picMkLst>
        </pc:picChg>
        <pc:picChg chg="add">
          <ac:chgData name="Himani Patel" userId="b73daf8630c32374" providerId="LiveId" clId="{ED1D0532-210B-4CB4-AC61-254BB22FCACF}" dt="2020-04-18T20:21:50.368" v="45376" actId="26606"/>
          <ac:picMkLst>
            <pc:docMk/>
            <pc:sldMk cId="4038941396" sldId="282"/>
            <ac:picMk id="17" creationId="{9A22DDE2-FB2D-421B-B377-F9AD495CE9BB}"/>
          </ac:picMkLst>
        </pc:picChg>
        <pc:picChg chg="add">
          <ac:chgData name="Himani Patel" userId="b73daf8630c32374" providerId="LiveId" clId="{ED1D0532-210B-4CB4-AC61-254BB22FCACF}" dt="2020-04-18T20:21:50.368" v="45376" actId="26606"/>
          <ac:picMkLst>
            <pc:docMk/>
            <pc:sldMk cId="4038941396" sldId="282"/>
            <ac:picMk id="18" creationId="{A995140B-9736-47E4-9A7D-ABB32F3AAA80}"/>
          </ac:picMkLst>
        </pc:picChg>
        <pc:picChg chg="add">
          <ac:chgData name="Himani Patel" userId="b73daf8630c32374" providerId="LiveId" clId="{ED1D0532-210B-4CB4-AC61-254BB22FCACF}" dt="2020-04-18T20:21:50.368" v="45376" actId="26606"/>
          <ac:picMkLst>
            <pc:docMk/>
            <pc:sldMk cId="4038941396" sldId="282"/>
            <ac:picMk id="21" creationId="{D912EF34-0253-41FD-9940-D8FBB7DE74B1}"/>
          </ac:picMkLst>
        </pc:picChg>
        <pc:cxnChg chg="add">
          <ac:chgData name="Himani Patel" userId="b73daf8630c32374" providerId="LiveId" clId="{ED1D0532-210B-4CB4-AC61-254BB22FCACF}" dt="2020-04-18T20:21:50.368" v="45376" actId="26606"/>
          <ac:cxnSpMkLst>
            <pc:docMk/>
            <pc:sldMk cId="4038941396" sldId="282"/>
            <ac:cxnSpMk id="20" creationId="{AD0EF22F-5D3C-4240-8C32-1B20803E5A89}"/>
          </ac:cxnSpMkLst>
        </pc:cxnChg>
      </pc:sldChg>
      <pc:sldChg chg="addSp delSp modSp add mod setBg">
        <pc:chgData name="Himani Patel" userId="b73daf8630c32374" providerId="LiveId" clId="{ED1D0532-210B-4CB4-AC61-254BB22FCACF}" dt="2020-04-18T22:13:58.962" v="51116" actId="14838"/>
        <pc:sldMkLst>
          <pc:docMk/>
          <pc:sldMk cId="3744713524" sldId="283"/>
        </pc:sldMkLst>
        <pc:spChg chg="add mod">
          <ac:chgData name="Himani Patel" userId="b73daf8630c32374" providerId="LiveId" clId="{ED1D0532-210B-4CB4-AC61-254BB22FCACF}" dt="2020-04-18T22:11:42.611" v="51109" actId="14861"/>
          <ac:spMkLst>
            <pc:docMk/>
            <pc:sldMk cId="3744713524" sldId="283"/>
            <ac:spMk id="2" creationId="{3FFF85DC-6176-49BC-9B6A-E3B8968DB9A8}"/>
          </ac:spMkLst>
        </pc:spChg>
        <pc:spChg chg="del mod">
          <ac:chgData name="Himani Patel" userId="b73daf8630c32374" providerId="LiveId" clId="{ED1D0532-210B-4CB4-AC61-254BB22FCACF}" dt="2020-04-18T20:58:02.167" v="48041" actId="21"/>
          <ac:spMkLst>
            <pc:docMk/>
            <pc:sldMk cId="3744713524" sldId="283"/>
            <ac:spMk id="2" creationId="{9845D96E-B1F1-4034-B9CD-5BAE77C4F3B7}"/>
          </ac:spMkLst>
        </pc:spChg>
        <pc:spChg chg="add mod">
          <ac:chgData name="Himani Patel" userId="b73daf8630c32374" providerId="LiveId" clId="{ED1D0532-210B-4CB4-AC61-254BB22FCACF}" dt="2020-04-18T22:13:58.962" v="51116" actId="14838"/>
          <ac:spMkLst>
            <pc:docMk/>
            <pc:sldMk cId="3744713524" sldId="283"/>
            <ac:spMk id="3" creationId="{842E0F23-4E86-40BD-8E29-A2A53173A7AA}"/>
          </ac:spMkLst>
        </pc:spChg>
        <pc:spChg chg="add">
          <ac:chgData name="Himani Patel" userId="b73daf8630c32374" providerId="LiveId" clId="{ED1D0532-210B-4CB4-AC61-254BB22FCACF}" dt="2020-04-18T20:57:56.736" v="48040" actId="26606"/>
          <ac:spMkLst>
            <pc:docMk/>
            <pc:sldMk cId="3744713524" sldId="283"/>
            <ac:spMk id="11" creationId="{6E63E7A4-A272-4644-BE74-78D761FC59B2}"/>
          </ac:spMkLst>
        </pc:spChg>
        <pc:spChg chg="add">
          <ac:chgData name="Himani Patel" userId="b73daf8630c32374" providerId="LiveId" clId="{ED1D0532-210B-4CB4-AC61-254BB22FCACF}" dt="2020-04-18T20:57:56.736" v="48040" actId="26606"/>
          <ac:spMkLst>
            <pc:docMk/>
            <pc:sldMk cId="3744713524" sldId="283"/>
            <ac:spMk id="13" creationId="{503C5846-EA59-4F5C-87F1-D783CEF813B6}"/>
          </ac:spMkLst>
        </pc:spChg>
        <pc:picChg chg="add">
          <ac:chgData name="Himani Patel" userId="b73daf8630c32374" providerId="LiveId" clId="{ED1D0532-210B-4CB4-AC61-254BB22FCACF}" dt="2020-04-18T20:57:56.736" v="48040" actId="26606"/>
          <ac:picMkLst>
            <pc:docMk/>
            <pc:sldMk cId="3744713524" sldId="283"/>
            <ac:picMk id="7" creationId="{9A22DDE2-FB2D-421B-B377-F9AD495CE9BB}"/>
          </ac:picMkLst>
        </pc:picChg>
        <pc:picChg chg="add">
          <ac:chgData name="Himani Patel" userId="b73daf8630c32374" providerId="LiveId" clId="{ED1D0532-210B-4CB4-AC61-254BB22FCACF}" dt="2020-04-18T20:57:56.736" v="48040" actId="26606"/>
          <ac:picMkLst>
            <pc:docMk/>
            <pc:sldMk cId="3744713524" sldId="283"/>
            <ac:picMk id="9" creationId="{A995140B-9736-47E4-9A7D-ABB32F3AAA80}"/>
          </ac:picMkLst>
        </pc:picChg>
        <pc:picChg chg="add">
          <ac:chgData name="Himani Patel" userId="b73daf8630c32374" providerId="LiveId" clId="{ED1D0532-210B-4CB4-AC61-254BB22FCACF}" dt="2020-04-18T20:57:56.736" v="48040" actId="26606"/>
          <ac:picMkLst>
            <pc:docMk/>
            <pc:sldMk cId="3744713524" sldId="283"/>
            <ac:picMk id="15" creationId="{10EC9341-0F0E-4576-8E72-2A90C9422C6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219FFD1-A1C0-4DF0-8E4F-E5F28364ED94}" type="datetimeFigureOut">
              <a:rPr lang="en-US" smtClean="0"/>
              <a:t>4/18/2020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24626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428983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57106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55E845A-7DF0-4FF5-B221-BB4E6858195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0641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2024624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19FFD1-A1C0-4DF0-8E4F-E5F28364ED94}"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229746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19FFD1-A1C0-4DF0-8E4F-E5F28364ED94}"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245550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9FFD1-A1C0-4DF0-8E4F-E5F28364ED9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296479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219FFD1-A1C0-4DF0-8E4F-E5F28364ED94}" type="datetimeFigureOut">
              <a:rPr lang="en-US" smtClean="0"/>
              <a:t>4/18/2020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81090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9FFD1-A1C0-4DF0-8E4F-E5F28364ED94}"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4502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219FFD1-A1C0-4DF0-8E4F-E5F28364ED94}" type="datetimeFigureOut">
              <a:rPr lang="en-US" smtClean="0"/>
              <a:t>4/18/2020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15166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8215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9FFD1-A1C0-4DF0-8E4F-E5F28364ED94}"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83794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9FFD1-A1C0-4DF0-8E4F-E5F28364ED94}"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62203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9FFD1-A1C0-4DF0-8E4F-E5F28364ED94}"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292758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172020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9FFD1-A1C0-4DF0-8E4F-E5F28364ED94}"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E845A-7DF0-4FF5-B221-BB4E68581956}" type="slidenum">
              <a:rPr lang="en-US" smtClean="0"/>
              <a:t>‹#›</a:t>
            </a:fld>
            <a:endParaRPr lang="en-US"/>
          </a:p>
        </p:txBody>
      </p:sp>
    </p:spTree>
    <p:extLst>
      <p:ext uri="{BB962C8B-B14F-4D97-AF65-F5344CB8AC3E}">
        <p14:creationId xmlns:p14="http://schemas.microsoft.com/office/powerpoint/2010/main" val="335421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19FFD1-A1C0-4DF0-8E4F-E5F28364ED94}" type="datetimeFigureOut">
              <a:rPr lang="en-US" smtClean="0"/>
              <a:t>4/18/2020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5E845A-7DF0-4FF5-B221-BB4E68581956}" type="slidenum">
              <a:rPr lang="en-US" smtClean="0"/>
              <a:t>‹#›</a:t>
            </a:fld>
            <a:endParaRPr lang="en-US"/>
          </a:p>
        </p:txBody>
      </p:sp>
    </p:spTree>
    <p:extLst>
      <p:ext uri="{BB962C8B-B14F-4D97-AF65-F5344CB8AC3E}">
        <p14:creationId xmlns:p14="http://schemas.microsoft.com/office/powerpoint/2010/main" val="2416807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www.blacklistednews.com/The_Prison_Industrial_Complex_and_7_Companies_Making_a_Fortune/46880/0/38/38/Y/M.html"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en.wikipedia.org/wiki/Strategy_map" TargetMode="Externa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www.bscdesigner.com/balanced-scorecard-the-four-perspectives-financial-perspective.htm"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www.bscdesigner.com/balanced-scorecard-the-four-perspectives-customer-perspective.htm"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researchleap.com/innovation-in-the-enterprise-market-orientation-as-an-important-factor-towards-product-innovation/"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t.slideshare.net/echijc/walmart-stores-inc-50502893"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www.slideshare.net/agungwindriatmoko/learning-development-strat" TargetMode="Externa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www.forbes.com/sites/genemarcial/2011/12/29/discount-retailer-dollar-general-taking-away-market-share-from-no-1-wal-mart/" TargetMode="External"/><Relationship Id="rId3" Type="http://schemas.openxmlformats.org/officeDocument/2006/relationships/hyperlink" Target="https://mission-statement.com/walmart/" TargetMode="External"/><Relationship Id="rId7" Type="http://schemas.openxmlformats.org/officeDocument/2006/relationships/hyperlink" Target="http://cis.kaist.ac.kr/data/Linking%20BSC%20to%20Strategy.pdf" TargetMode="External"/><Relationship Id="rId2" Type="http://schemas.openxmlformats.org/officeDocument/2006/relationships/hyperlink" Target="https://balancedscorecard.org/bsc-basics-overview/" TargetMode="External"/><Relationship Id="rId1" Type="http://schemas.openxmlformats.org/officeDocument/2006/relationships/slideLayout" Target="../slideLayouts/slideLayout6.xml"/><Relationship Id="rId6" Type="http://schemas.openxmlformats.org/officeDocument/2006/relationships/hyperlink" Target="https://www.clearpointstrategy.com/thorough-list-of-balanced-scorecard-advantages-disadvantages/" TargetMode="External"/><Relationship Id="rId5" Type="http://schemas.openxmlformats.org/officeDocument/2006/relationships/hyperlink" Target="http://www.whatishumanresource.com/balanced-scorecard" TargetMode="External"/><Relationship Id="rId4" Type="http://schemas.openxmlformats.org/officeDocument/2006/relationships/hyperlink" Target="https://www.clearpointstrategy.com/how-to-create-a-balanced-scorecar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usiness.financialpost.com/2012/03/20/wal-mart-losing-out-to-online-retailers/" TargetMode="External"/><Relationship Id="rId7" Type="http://schemas.openxmlformats.org/officeDocument/2006/relationships/hyperlink" Target="https://bstrategyhub.com/swot-analysis-of-walmart-2019-walmart-swot-analysis/" TargetMode="External"/><Relationship Id="rId2" Type="http://schemas.openxmlformats.org/officeDocument/2006/relationships/hyperlink" Target="http://www.prweb.com/releases/2012/2/prweb9198954.htm" TargetMode="External"/><Relationship Id="rId1" Type="http://schemas.openxmlformats.org/officeDocument/2006/relationships/slideLayout" Target="../slideLayouts/slideLayout7.xml"/><Relationship Id="rId6" Type="http://schemas.openxmlformats.org/officeDocument/2006/relationships/hyperlink" Target="http://www.oslocraftsmarket.com/educational-essays/2018/strategic-plan-balanced-scorecard-walmart/" TargetMode="External"/><Relationship Id="rId5" Type="http://schemas.openxmlformats.org/officeDocument/2006/relationships/hyperlink" Target="http://www.businessweek.com/technology/content/feb2010/tc20100222_235241.htm" TargetMode="External"/><Relationship Id="rId4" Type="http://schemas.openxmlformats.org/officeDocument/2006/relationships/hyperlink" Target="http://walmartstores.com/sites/annualreport/2011/financials/walmart_2011_annual_report.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www.slideshare.net/lizaormol04/walmart-43018350"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slideshare.net/amurr0044/group-project1-28660618" TargetMode="External"/><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www.slideshare.net/Arslan1000/wal-mart-2015-swot-anaylsis" TargetMode="Externa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13">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76F8C19C-48F3-4C16-BA5E-B3F4D8BD5E2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09708" y="1566294"/>
            <a:ext cx="4287915" cy="2587686"/>
          </a:xfrm>
          <a:prstGeom prst="rect">
            <a:avLst/>
          </a:prstGeom>
          <a:ln>
            <a:solidFill>
              <a:schemeClr val="accent1"/>
            </a:solidFill>
          </a:ln>
          <a:effectLst>
            <a:outerShdw blurRad="292100" dist="139700" dir="2700000" algn="tl" rotWithShape="0">
              <a:srgbClr val="333333">
                <a:alpha val="65000"/>
              </a:srgbClr>
            </a:outerShdw>
            <a:reflection blurRad="6350" stA="50000" endA="295" endPos="92000" dist="101600" dir="5400000" sy="-100000" algn="bl" rotWithShape="0"/>
          </a:effectLst>
        </p:spPr>
        <p:style>
          <a:lnRef idx="0">
            <a:scrgbClr r="0" g="0" b="0"/>
          </a:lnRef>
          <a:fillRef idx="0">
            <a:scrgbClr r="0" g="0" b="0"/>
          </a:fillRef>
          <a:effectRef idx="0">
            <a:scrgbClr r="0" g="0" b="0"/>
          </a:effectRef>
          <a:fontRef idx="minor">
            <a:schemeClr val="accent1"/>
          </a:fontRef>
        </p:style>
      </p:pic>
      <p:sp>
        <p:nvSpPr>
          <p:cNvPr id="3" name="Rectangle 2">
            <a:extLst>
              <a:ext uri="{FF2B5EF4-FFF2-40B4-BE49-F238E27FC236}">
                <a16:creationId xmlns:a16="http://schemas.microsoft.com/office/drawing/2014/main" id="{17D5BC62-371E-4131-B9DB-6EDE55A26496}"/>
              </a:ext>
            </a:extLst>
          </p:cNvPr>
          <p:cNvSpPr/>
          <p:nvPr/>
        </p:nvSpPr>
        <p:spPr>
          <a:xfrm>
            <a:off x="9997333" y="5374974"/>
            <a:ext cx="1535100" cy="784830"/>
          </a:xfrm>
          <a:prstGeom prst="rect">
            <a:avLst/>
          </a:prstGeom>
        </p:spPr>
        <p:txBody>
          <a:bodyPr wrap="none">
            <a:spAutoFit/>
          </a:bodyPr>
          <a:lstStyle/>
          <a:p>
            <a:pPr>
              <a:spcAft>
                <a:spcPts val="600"/>
              </a:spcAft>
            </a:pPr>
            <a:r>
              <a:rPr lang="en-US" sz="2000" b="1" dirty="0">
                <a:solidFill>
                  <a:schemeClr val="bg1"/>
                </a:solidFill>
                <a:latin typeface="Calibri" panose="020F0502020204030204" pitchFamily="34" charset="0"/>
                <a:cs typeface="Calibri" panose="020F0502020204030204" pitchFamily="34" charset="0"/>
              </a:rPr>
              <a:t>         By</a:t>
            </a:r>
          </a:p>
          <a:p>
            <a:pPr>
              <a:spcAft>
                <a:spcPts val="600"/>
              </a:spcAft>
            </a:pPr>
            <a:r>
              <a:rPr lang="en-US" sz="2000" b="1" dirty="0">
                <a:solidFill>
                  <a:schemeClr val="bg1"/>
                </a:solidFill>
                <a:latin typeface="Calibri" panose="020F0502020204030204" pitchFamily="34" charset="0"/>
                <a:cs typeface="Calibri" panose="020F0502020204030204" pitchFamily="34" charset="0"/>
              </a:rPr>
              <a:t>Himani Patel</a:t>
            </a:r>
            <a:endParaRPr lang="en-US" sz="2000" dirty="0">
              <a:solidFill>
                <a:schemeClr val="bg1"/>
              </a:solidFill>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09FE35F1-2C49-4461-B913-352A0C7A6E43}"/>
              </a:ext>
            </a:extLst>
          </p:cNvPr>
          <p:cNvSpPr>
            <a:spLocks noGrp="1"/>
          </p:cNvSpPr>
          <p:nvPr>
            <p:ph type="title"/>
          </p:nvPr>
        </p:nvSpPr>
        <p:spPr>
          <a:xfrm>
            <a:off x="5974671" y="2638217"/>
            <a:ext cx="5486529" cy="1294592"/>
          </a:xfrm>
        </p:spPr>
        <p:txBody>
          <a:bodyPr>
            <a:normAutofit/>
          </a:bodyPr>
          <a:lstStyle/>
          <a:p>
            <a:pPr algn="ctr"/>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60000" endA="900" endPos="60000" dist="29997" dir="5400000" sy="-100000" algn="bl" rotWithShape="0"/>
                </a:effectLst>
              </a:rPr>
              <a:t>Balanced Score Card</a:t>
            </a:r>
          </a:p>
        </p:txBody>
      </p:sp>
    </p:spTree>
    <p:extLst>
      <p:ext uri="{BB962C8B-B14F-4D97-AF65-F5344CB8AC3E}">
        <p14:creationId xmlns:p14="http://schemas.microsoft.com/office/powerpoint/2010/main" val="221864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6E63E7A4-A272-4644-BE74-78D761FC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3C5846-EA59-4F5C-87F1-D783CEF8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10EC9341-0F0E-4576-8E72-2A90C9422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3459450" y="2187575"/>
            <a:ext cx="6857999" cy="2482850"/>
          </a:xfrm>
          <a:prstGeom prst="rect">
            <a:avLst/>
          </a:prstGeom>
        </p:spPr>
      </p:pic>
      <p:sp>
        <p:nvSpPr>
          <p:cNvPr id="3" name="Rectangle 2">
            <a:extLst>
              <a:ext uri="{FF2B5EF4-FFF2-40B4-BE49-F238E27FC236}">
                <a16:creationId xmlns:a16="http://schemas.microsoft.com/office/drawing/2014/main" id="{842E0F23-4E86-40BD-8E29-A2A53173A7AA}"/>
              </a:ext>
            </a:extLst>
          </p:cNvPr>
          <p:cNvSpPr/>
          <p:nvPr/>
        </p:nvSpPr>
        <p:spPr>
          <a:xfrm>
            <a:off x="8530104" y="2782669"/>
            <a:ext cx="3261662" cy="646331"/>
          </a:xfrm>
          <a:prstGeom prst="rect">
            <a:avLst/>
          </a:prstGeom>
          <a:solidFill>
            <a:schemeClr val="accent1"/>
          </a:solidFill>
          <a:ln>
            <a:solidFill>
              <a:schemeClr val="accent1"/>
            </a:solidFill>
          </a:ln>
          <a:effectLst>
            <a:glow rad="228600">
              <a:schemeClr val="accent5">
                <a:satMod val="175000"/>
                <a:alpha val="40000"/>
              </a:schemeClr>
            </a:glow>
          </a:effectLst>
        </p:spPr>
        <p:txBody>
          <a:bodyPr wrap="none">
            <a:spAutoFit/>
          </a:bodyPr>
          <a:lstStyle/>
          <a:p>
            <a:r>
              <a:rPr lang="en-US" sz="3600" b="1" dirty="0">
                <a:ln w="22225">
                  <a:solidFill>
                    <a:schemeClr val="accent2"/>
                  </a:solidFill>
                  <a:prstDash val="solid"/>
                </a:ln>
                <a:solidFill>
                  <a:schemeClr val="accent2">
                    <a:lumMod val="40000"/>
                    <a:lumOff val="60000"/>
                  </a:schemeClr>
                </a:solidFill>
                <a:effectLst>
                  <a:glow rad="139700">
                    <a:schemeClr val="accent3">
                      <a:satMod val="175000"/>
                      <a:alpha val="40000"/>
                    </a:schemeClr>
                  </a:glow>
                </a:effectLst>
                <a:latin typeface="Calibri" panose="020F0502020204030204" pitchFamily="34" charset="0"/>
                <a:cs typeface="Calibri" panose="020F0502020204030204" pitchFamily="34" charset="0"/>
              </a:rPr>
              <a:t>SWOT ANALYSIS</a:t>
            </a:r>
            <a:endParaRPr lang="en-US" sz="3600" b="1" dirty="0">
              <a:ln w="22225">
                <a:solidFill>
                  <a:schemeClr val="accent2"/>
                </a:solidFill>
                <a:prstDash val="solid"/>
              </a:ln>
              <a:solidFill>
                <a:schemeClr val="accent2">
                  <a:lumMod val="40000"/>
                  <a:lumOff val="60000"/>
                </a:schemeClr>
              </a:solidFill>
              <a:effectLst>
                <a:glow rad="139700">
                  <a:schemeClr val="accent3">
                    <a:satMod val="175000"/>
                    <a:alpha val="40000"/>
                  </a:schemeClr>
                </a:glow>
              </a:effectLst>
            </a:endParaRPr>
          </a:p>
        </p:txBody>
      </p:sp>
      <p:sp>
        <p:nvSpPr>
          <p:cNvPr id="2" name="Rectangle 1">
            <a:extLst>
              <a:ext uri="{FF2B5EF4-FFF2-40B4-BE49-F238E27FC236}">
                <a16:creationId xmlns:a16="http://schemas.microsoft.com/office/drawing/2014/main" id="{3FFF85DC-6176-49BC-9B6A-E3B8968DB9A8}"/>
              </a:ext>
            </a:extLst>
          </p:cNvPr>
          <p:cNvSpPr/>
          <p:nvPr/>
        </p:nvSpPr>
        <p:spPr>
          <a:xfrm>
            <a:off x="443884" y="449681"/>
            <a:ext cx="6915704" cy="6247864"/>
          </a:xfrm>
          <a:prstGeom prst="rect">
            <a:avLst/>
          </a:prstGeom>
          <a:ln>
            <a:solidFill>
              <a:schemeClr val="bg1"/>
            </a:solidFill>
          </a:ln>
          <a:effectLst>
            <a:glow rad="228600">
              <a:schemeClr val="accent4">
                <a:satMod val="175000"/>
                <a:alpha val="40000"/>
              </a:schemeClr>
            </a:glow>
          </a:effectLst>
        </p:spPr>
        <p:txBody>
          <a:bodyPr wrap="square">
            <a:spAutoFit/>
          </a:bodyPr>
          <a:lstStyle/>
          <a:p>
            <a:r>
              <a:rPr lang="en-US" sz="1600" b="1" u="sng" dirty="0">
                <a:solidFill>
                  <a:schemeClr val="bg1"/>
                </a:solidFill>
                <a:latin typeface="Calibri" panose="020F0502020204030204" pitchFamily="34" charset="0"/>
                <a:cs typeface="Calibri" panose="020F0502020204030204" pitchFamily="34" charset="0"/>
              </a:rPr>
              <a:t>Walmart’s Opportunities:</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Improving Quality Standards: </a:t>
            </a:r>
            <a:r>
              <a:rPr lang="en-US" sz="1600" dirty="0">
                <a:latin typeface="Calibri" panose="020F0502020204030204" pitchFamily="34" charset="0"/>
                <a:cs typeface="Calibri" panose="020F0502020204030204" pitchFamily="34" charset="0"/>
              </a:rPr>
              <a:t>Low- cost products render low quality sometimes. Walmart has the opportunity to enhance the quality standards of its products to address the health concerns of consumers.</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Strategic alliances: </a:t>
            </a:r>
            <a:r>
              <a:rPr lang="en-US" sz="1600" dirty="0">
                <a:latin typeface="Calibri" panose="020F0502020204030204" pitchFamily="34" charset="0"/>
                <a:cs typeface="Calibri" panose="020F0502020204030204" pitchFamily="34" charset="0"/>
              </a:rPr>
              <a:t>Walmart has the opportunity to create strategic partnerships with major firms or merge with other global retailers. Acquisitions for small companies can also be a profitable opportunity for Walmart.</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Expansion to other markets: </a:t>
            </a:r>
            <a:r>
              <a:rPr lang="en-US" sz="1600" dirty="0">
                <a:latin typeface="Calibri" panose="020F0502020204030204" pitchFamily="34" charset="0"/>
                <a:cs typeface="Calibri" panose="020F0502020204030204" pitchFamily="34" charset="0"/>
              </a:rPr>
              <a:t>Walmart can gain the opportunity by expanding its business to the markets which are not yet ventured. These may include china, Middle East countries, and Latin America.</a:t>
            </a:r>
          </a:p>
          <a:p>
            <a:r>
              <a:rPr lang="en-US" sz="1600" b="1" u="sng" dirty="0">
                <a:solidFill>
                  <a:schemeClr val="bg1"/>
                </a:solidFill>
                <a:latin typeface="Calibri" panose="020F0502020204030204" pitchFamily="34" charset="0"/>
                <a:cs typeface="Calibri" panose="020F0502020204030204" pitchFamily="34" charset="0"/>
              </a:rPr>
              <a:t>Walmart’s Threats:</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Political and legal Issues: </a:t>
            </a:r>
            <a:r>
              <a:rPr lang="en-US" sz="1600" dirty="0">
                <a:latin typeface="Calibri" panose="020F0502020204030204" pitchFamily="34" charset="0"/>
                <a:cs typeface="Calibri" panose="020F0502020204030204" pitchFamily="34" charset="0"/>
              </a:rPr>
              <a:t>This is also </a:t>
            </a:r>
            <a:r>
              <a:rPr lang="en-US" sz="1600" u="sng" dirty="0">
                <a:latin typeface="Calibri" panose="020F0502020204030204" pitchFamily="34" charset="0"/>
                <a:cs typeface="Calibri" panose="020F0502020204030204" pitchFamily="34" charset="0"/>
              </a:rPr>
              <a:t>threat to political and legal affairs </a:t>
            </a:r>
            <a:r>
              <a:rPr lang="en-US" sz="1600" dirty="0">
                <a:latin typeface="Calibri" panose="020F0502020204030204" pitchFamily="34" charset="0"/>
                <a:cs typeface="Calibri" panose="020F0502020204030204" pitchFamily="34" charset="0"/>
              </a:rPr>
              <a:t>can always hinder the company to operate in some countries.</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Technical issues on the website: </a:t>
            </a:r>
            <a:r>
              <a:rPr lang="en-US" sz="1600" dirty="0">
                <a:latin typeface="Calibri" panose="020F0502020204030204" pitchFamily="34" charset="0"/>
                <a:cs typeface="Calibri" panose="020F0502020204030204" pitchFamily="34" charset="0"/>
              </a:rPr>
              <a:t>Customers have complained many times that there are some technical issues with Walmart’s website. The products are not listed in an organized way on the website, and it runs slowly. However, </a:t>
            </a:r>
            <a:r>
              <a:rPr lang="en-US" sz="1600" u="sng" dirty="0">
                <a:latin typeface="Calibri" panose="020F0502020204030204" pitchFamily="34" charset="0"/>
                <a:cs typeface="Calibri" panose="020F0502020204030204" pitchFamily="34" charset="0"/>
              </a:rPr>
              <a:t>Amazon</a:t>
            </a:r>
            <a:r>
              <a:rPr lang="en-US" sz="1600" dirty="0">
                <a:latin typeface="Calibri" panose="020F0502020204030204" pitchFamily="34" charset="0"/>
                <a:cs typeface="Calibri" panose="020F0502020204030204" pitchFamily="34" charset="0"/>
              </a:rPr>
              <a:t> is known for its fast, effective, and organized website, making an excellent online shopping experience for customers.</a:t>
            </a:r>
          </a:p>
          <a:p>
            <a:pPr marL="285750" indent="-285750">
              <a:buFont typeface="Wingdings" panose="05000000000000000000" pitchFamily="2" charset="2"/>
              <a:buChar char="§"/>
            </a:pPr>
            <a:r>
              <a:rPr lang="en-US" sz="1600" b="1" dirty="0">
                <a:solidFill>
                  <a:schemeClr val="bg1"/>
                </a:solidFill>
                <a:latin typeface="Calibri" panose="020F0502020204030204" pitchFamily="34" charset="0"/>
                <a:cs typeface="Calibri" panose="020F0502020204030204" pitchFamily="34" charset="0"/>
              </a:rPr>
              <a:t>A primary target of competition: </a:t>
            </a:r>
            <a:r>
              <a:rPr lang="en-US" sz="1600" dirty="0">
                <a:latin typeface="Calibri" panose="020F0502020204030204" pitchFamily="34" charset="0"/>
                <a:cs typeface="Calibri" panose="020F0502020204030204" pitchFamily="34" charset="0"/>
              </a:rPr>
              <a:t>The world’s largest grocery retailer, Walmart is always a primary target for competitors. Target, its direct competitors, offers similar products but with higher quality. Similarly, Costco offers customers to buy items in bulk. Additionally, These companies have a relatively good reputation for treating their employees well compared to Walmart. Both companies are also publicly supported in these areas.</a:t>
            </a:r>
            <a:endParaRPr lang="en-US" sz="16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471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26250-1ED4-4205-8366-0419CBEA0DB1}"/>
              </a:ext>
            </a:extLst>
          </p:cNvPr>
          <p:cNvSpPr>
            <a:spLocks noGrp="1"/>
          </p:cNvSpPr>
          <p:nvPr>
            <p:ph type="title"/>
          </p:nvPr>
        </p:nvSpPr>
        <p:spPr>
          <a:xfrm>
            <a:off x="4113021" y="422707"/>
            <a:ext cx="7372350" cy="704757"/>
          </a:xfrm>
          <a:solidFill>
            <a:schemeClr val="accent1"/>
          </a:solidFill>
          <a:effectLst>
            <a:glow rad="139700">
              <a:schemeClr val="accent1">
                <a:satMod val="175000"/>
                <a:alpha val="40000"/>
              </a:schemeClr>
            </a:glow>
          </a:effectLst>
        </p:spPr>
        <p:txBody>
          <a:bodyPr vert="horz" lIns="91440" tIns="45720" rIns="91440" bIns="45720" rtlCol="0" anchor="b">
            <a:normAutofit/>
          </a:bodyPr>
          <a:lstStyle/>
          <a:p>
            <a:pPr algn="ctr"/>
            <a:r>
              <a:rPr lang="en-US" sz="28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TO UTILIZEBALANCED SCORE CARD?</a:t>
            </a:r>
          </a:p>
        </p:txBody>
      </p:sp>
      <p:sp>
        <p:nvSpPr>
          <p:cNvPr id="27" name="Rectangle 26">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9" name="Picture 28">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5" name="Rectangle 4">
            <a:extLst>
              <a:ext uri="{FF2B5EF4-FFF2-40B4-BE49-F238E27FC236}">
                <a16:creationId xmlns:a16="http://schemas.microsoft.com/office/drawing/2014/main" id="{1CCA1AFD-1BC4-47EB-9729-731B56E2F7E5}"/>
              </a:ext>
            </a:extLst>
          </p:cNvPr>
          <p:cNvSpPr/>
          <p:nvPr/>
        </p:nvSpPr>
        <p:spPr>
          <a:xfrm>
            <a:off x="4113021" y="1864157"/>
            <a:ext cx="7372350" cy="4278094"/>
          </a:xfrm>
          <a:prstGeom prst="rect">
            <a:avLst/>
          </a:prstGeom>
          <a:solidFill>
            <a:schemeClr val="tx2">
              <a:lumMod val="75000"/>
            </a:schemeClr>
          </a:solidFill>
          <a:ln>
            <a:solidFill>
              <a:srgbClr val="FF0000"/>
            </a:solidFill>
          </a:ln>
          <a:effectLst>
            <a:glow rad="228600">
              <a:schemeClr val="accent1">
                <a:satMod val="175000"/>
                <a:alpha val="40000"/>
              </a:schemeClr>
            </a:glow>
          </a:effectLst>
        </p:spPr>
        <p:txBody>
          <a:bodyPr wrap="square">
            <a:spAutoFit/>
          </a:bodyPr>
          <a:lstStyle/>
          <a:p>
            <a:pPr marL="285750" indent="-285750">
              <a:buFont typeface="Wingdings" panose="05000000000000000000" pitchFamily="2" charset="2"/>
              <a:buChar char="Ø"/>
            </a:pPr>
            <a:r>
              <a:rPr lang="en-US" sz="1600" b="1" u="sng" dirty="0">
                <a:solidFill>
                  <a:schemeClr val="accent1"/>
                </a:solidFill>
              </a:rPr>
              <a:t>Build Your Purpose Statement:</a:t>
            </a:r>
          </a:p>
          <a:p>
            <a:r>
              <a:rPr lang="en-US" sz="1600" dirty="0">
                <a:solidFill>
                  <a:schemeClr val="accent1"/>
                </a:solidFill>
                <a:latin typeface="Calibri" panose="020F0502020204030204" pitchFamily="34" charset="0"/>
                <a:cs typeface="Calibri" panose="020F0502020204030204" pitchFamily="34" charset="0"/>
              </a:rPr>
              <a:t>A Purpose Statement clearly communications how you'll be different than your competitors, and it should include three different aspects: Objective + Advantage + Scope. Put simply your purpose statement tell the world what you’re going to do (your objective), how you’re going to win (your advantage), and where you’re going to do it(your scope). </a:t>
            </a:r>
          </a:p>
          <a:p>
            <a:pPr marL="285750" indent="-285750">
              <a:buFont typeface="Wingdings" panose="05000000000000000000" pitchFamily="2" charset="2"/>
              <a:buChar char="Ø"/>
            </a:pPr>
            <a:r>
              <a:rPr lang="en-US" sz="1600" b="1" u="sng" dirty="0">
                <a:solidFill>
                  <a:schemeClr val="accent1"/>
                </a:solidFill>
                <a:latin typeface="Calibri" panose="020F0502020204030204" pitchFamily="34" charset="0"/>
                <a:cs typeface="Calibri" panose="020F0502020204030204" pitchFamily="34" charset="0"/>
              </a:rPr>
              <a:t>Design Your Change Agenda:</a:t>
            </a:r>
          </a:p>
          <a:p>
            <a:r>
              <a:rPr lang="en-US" sz="1600" dirty="0">
                <a:solidFill>
                  <a:schemeClr val="accent1"/>
                </a:solidFill>
                <a:latin typeface="Calibri" panose="020F0502020204030204" pitchFamily="34" charset="0"/>
                <a:cs typeface="Calibri" panose="020F0502020204030204" pitchFamily="34" charset="0"/>
              </a:rPr>
              <a:t>If the purpose statement looks outward, the change agenda looks inward. What do you need to make better in your organization to achieve your purpose statement? What levers can you pull to drive change? Your change agenda is a simple graphical representation of the changes that will occur in your organization as you execute strategy.</a:t>
            </a:r>
          </a:p>
          <a:p>
            <a:pPr marL="285750" indent="-285750">
              <a:buFont typeface="Wingdings" panose="05000000000000000000" pitchFamily="2" charset="2"/>
              <a:buChar char="Ø"/>
            </a:pPr>
            <a:r>
              <a:rPr lang="en-US" sz="1600" b="1" u="sng" dirty="0">
                <a:solidFill>
                  <a:schemeClr val="accent1"/>
                </a:solidFill>
                <a:latin typeface="Calibri" panose="020F0502020204030204" pitchFamily="34" charset="0"/>
                <a:cs typeface="Calibri" panose="020F0502020204030204" pitchFamily="34" charset="0"/>
              </a:rPr>
              <a:t>Make a Map:</a:t>
            </a:r>
          </a:p>
          <a:p>
            <a:r>
              <a:rPr lang="en-US" sz="1600" dirty="0">
                <a:solidFill>
                  <a:schemeClr val="accent1"/>
                </a:solidFill>
                <a:latin typeface="Calibri" panose="020F0502020204030204" pitchFamily="34" charset="0"/>
                <a:cs typeface="Calibri" panose="020F0502020204030204" pitchFamily="34" charset="0"/>
              </a:rPr>
              <a:t>Without a map to guide you to your destination, it’s very easy to make lots of wrong turns on your way to strategy execution. A strategy map is a simple, one-page visual representation of your strategic objective, with cause and effect linkage. It paints a picture of your strategy so everyone can understand it.</a:t>
            </a:r>
          </a:p>
        </p:txBody>
      </p:sp>
    </p:spTree>
    <p:extLst>
      <p:ext uri="{BB962C8B-B14F-4D97-AF65-F5344CB8AC3E}">
        <p14:creationId xmlns:p14="http://schemas.microsoft.com/office/powerpoint/2010/main" val="232523276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D18AC-B868-47CB-BBA9-E09C109F579C}"/>
              </a:ext>
            </a:extLst>
          </p:cNvPr>
          <p:cNvSpPr>
            <a:spLocks noGrp="1"/>
          </p:cNvSpPr>
          <p:nvPr>
            <p:ph type="title"/>
          </p:nvPr>
        </p:nvSpPr>
        <p:spPr>
          <a:xfrm>
            <a:off x="4090507" y="764373"/>
            <a:ext cx="7434070" cy="1073305"/>
          </a:xfrm>
          <a:solidFill>
            <a:schemeClr val="bg1"/>
          </a:solidFill>
          <a:ln>
            <a:solidFill>
              <a:schemeClr val="accent1"/>
            </a:solidFill>
          </a:ln>
          <a:effectLst>
            <a:glow rad="139700">
              <a:schemeClr val="accent5">
                <a:satMod val="175000"/>
                <a:alpha val="40000"/>
              </a:schemeClr>
            </a:glow>
          </a:effectLst>
          <a:scene3d>
            <a:camera prst="orthographicFront"/>
            <a:lightRig rig="threePt" dir="t"/>
          </a:scene3d>
          <a:sp3d>
            <a:bevelT w="152400" h="50800" prst="softRound"/>
          </a:sp3d>
        </p:spPr>
        <p:txBody>
          <a:bodyPr vert="horz" lIns="91440" tIns="45720" rIns="91440" bIns="45720" rtlCol="0" anchor="ctr">
            <a:normAutofit/>
          </a:bodyPr>
          <a:lstStyle/>
          <a:p>
            <a:r>
              <a:rPr lang="en-US" sz="2800" b="1" cap="none" spc="50" dirty="0">
                <a:ln w="9525" cmpd="sng">
                  <a:solidFill>
                    <a:schemeClr val="accent1"/>
                  </a:solidFill>
                  <a:prstDash val="solid"/>
                </a:ln>
                <a:solidFill>
                  <a:srgbClr val="70AD47">
                    <a:tint val="1000"/>
                  </a:srgbClr>
                </a:solidFill>
                <a:effectLst>
                  <a:glow rad="228600">
                    <a:schemeClr val="accent1">
                      <a:satMod val="175000"/>
                      <a:alpha val="40000"/>
                    </a:schemeClr>
                  </a:glow>
                </a:effectLst>
              </a:rPr>
              <a:t>HOW TO UTILIZEBALANCED SCORE CARD?</a:t>
            </a:r>
          </a:p>
        </p:txBody>
      </p:sp>
      <p:sp>
        <p:nvSpPr>
          <p:cNvPr id="12" name="Rectangle 11">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Rectangle 2">
            <a:extLst>
              <a:ext uri="{FF2B5EF4-FFF2-40B4-BE49-F238E27FC236}">
                <a16:creationId xmlns:a16="http://schemas.microsoft.com/office/drawing/2014/main" id="{C336A6A1-7FA7-4426-81B4-0BD563A885D1}"/>
              </a:ext>
            </a:extLst>
          </p:cNvPr>
          <p:cNvSpPr/>
          <p:nvPr/>
        </p:nvSpPr>
        <p:spPr>
          <a:xfrm>
            <a:off x="4090507" y="2354832"/>
            <a:ext cx="7454077" cy="3589785"/>
          </a:xfrm>
          <a:prstGeom prst="rect">
            <a:avLst/>
          </a:prstGeom>
          <a:solidFill>
            <a:schemeClr val="accent1"/>
          </a:solidFill>
          <a:ln>
            <a:noFill/>
          </a:ln>
          <a:effectLst>
            <a:glow rad="1397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ormAutofit/>
          </a:bodyPr>
          <a:lstStyle/>
          <a:p>
            <a:pPr marL="400050" indent="-342900" defTabSz="914400">
              <a:lnSpc>
                <a:spcPct val="90000"/>
              </a:lnSpc>
              <a:spcAft>
                <a:spcPts val="600"/>
              </a:spcAft>
              <a:buFont typeface="Wingdings" panose="05000000000000000000" pitchFamily="2" charset="2"/>
              <a:buChar char="Ø"/>
            </a:pPr>
            <a:r>
              <a:rPr lang="en-US" b="1" u="sng" dirty="0">
                <a:solidFill>
                  <a:schemeClr val="bg1"/>
                </a:solidFill>
                <a:latin typeface="Calibri" panose="020F0502020204030204" pitchFamily="34" charset="0"/>
                <a:cs typeface="Calibri" panose="020F0502020204030204" pitchFamily="34" charset="0"/>
              </a:rPr>
              <a:t>Create Great Measures:</a:t>
            </a:r>
          </a:p>
          <a:p>
            <a:pPr marL="57150" defTabSz="914400">
              <a:lnSpc>
                <a:spcPct val="90000"/>
              </a:lnSpc>
              <a:spcAft>
                <a:spcPts val="600"/>
              </a:spcAft>
            </a:pPr>
            <a:r>
              <a:rPr lang="en-US" dirty="0">
                <a:solidFill>
                  <a:schemeClr val="bg1"/>
                </a:solidFill>
                <a:latin typeface="Calibri" panose="020F0502020204030204" pitchFamily="34" charset="0"/>
                <a:cs typeface="Calibri" panose="020F0502020204030204" pitchFamily="34" charset="0"/>
              </a:rPr>
              <a:t>Once you  have your map, it’s time to think about measures. Measures do two things: They help you manage (understand what’s not working) and they help you motivate (people respond to what’s being measured, even if there’s not compensation tied to it.) Choose the measures that help you drive your strategy.</a:t>
            </a:r>
          </a:p>
          <a:p>
            <a:pPr marL="342900" indent="-285750" defTabSz="914400">
              <a:lnSpc>
                <a:spcPct val="90000"/>
              </a:lnSpc>
              <a:spcAft>
                <a:spcPts val="600"/>
              </a:spcAft>
              <a:buFont typeface="Wingdings" panose="05000000000000000000" pitchFamily="2" charset="2"/>
              <a:buChar char="Ø"/>
            </a:pPr>
            <a:r>
              <a:rPr lang="en-US" b="1" u="sng" dirty="0">
                <a:solidFill>
                  <a:schemeClr val="bg1"/>
                </a:solidFill>
                <a:latin typeface="Calibri" panose="020F0502020204030204" pitchFamily="34" charset="0"/>
                <a:cs typeface="Calibri" panose="020F0502020204030204" pitchFamily="34" charset="0"/>
              </a:rPr>
              <a:t>Launch Some Initiatives:</a:t>
            </a:r>
          </a:p>
          <a:p>
            <a:pPr marL="57150" defTabSz="914400">
              <a:lnSpc>
                <a:spcPct val="90000"/>
              </a:lnSpc>
              <a:spcAft>
                <a:spcPts val="600"/>
              </a:spcAft>
            </a:pPr>
            <a:r>
              <a:rPr lang="en-US" dirty="0">
                <a:solidFill>
                  <a:schemeClr val="bg1"/>
                </a:solidFill>
                <a:latin typeface="Calibri" panose="020F0502020204030204" pitchFamily="34" charset="0"/>
                <a:cs typeface="Calibri" panose="020F0502020204030204" pitchFamily="34" charset="0"/>
              </a:rPr>
              <a:t>Initiatives (or projects in regular-person speak) are where your strategy comes to life. What projects do you need to kick off in order to execute this strategy? And, just as important, what things are you going to stop doing in order to focus on your strategy? Keep a close eye on these projects as they will drive your success.</a:t>
            </a:r>
          </a:p>
          <a:p>
            <a:pPr marL="57150" defTabSz="914400">
              <a:lnSpc>
                <a:spcPct val="90000"/>
              </a:lnSpc>
              <a:spcAft>
                <a:spcPts val="600"/>
              </a:spcAft>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52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8FF144C2-4544-4B00-A2AD-7905B4D64158}"/>
              </a:ext>
            </a:extLst>
          </p:cNvPr>
          <p:cNvSpPr>
            <a:spLocks noGrp="1"/>
          </p:cNvSpPr>
          <p:nvPr>
            <p:ph type="title"/>
          </p:nvPr>
        </p:nvSpPr>
        <p:spPr>
          <a:xfrm>
            <a:off x="8069802" y="2838451"/>
            <a:ext cx="3497999" cy="1209766"/>
          </a:xfrm>
          <a:ln>
            <a:solidFill>
              <a:schemeClr val="accent6">
                <a:lumMod val="20000"/>
                <a:lumOff val="80000"/>
              </a:schemeClr>
            </a:solidFill>
          </a:ln>
          <a:effectLst>
            <a:glow rad="228600">
              <a:schemeClr val="accent5">
                <a:satMod val="175000"/>
                <a:alpha val="40000"/>
              </a:schemeClr>
            </a:glow>
          </a:effectLst>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b">
            <a:prstTxWarp prst="textChevron">
              <a:avLst/>
            </a:prstTxWarp>
            <a:normAutofit/>
          </a:bodyPr>
          <a:lstStyle/>
          <a:p>
            <a:pPr algn="ctr"/>
            <a:r>
              <a:rPr lang="en-US" sz="3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2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Strategy performance</a:t>
            </a:r>
          </a:p>
        </p:txBody>
      </p:sp>
      <p:sp>
        <p:nvSpPr>
          <p:cNvPr id="13" name="Rectangle 12">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5373C96-7E31-4D97-BFFE-632E0037D513}"/>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97" r="5425" b="-3"/>
          <a:stretch/>
        </p:blipFill>
        <p:spPr>
          <a:xfrm>
            <a:off x="1293000" y="1286928"/>
            <a:ext cx="5339490" cy="42841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scene3d>
            <a:camera prst="perspectiveAbove"/>
            <a:lightRig rig="threePt" dir="t"/>
          </a:scene3d>
        </p:spPr>
      </p:pic>
    </p:spTree>
    <p:extLst>
      <p:ext uri="{BB962C8B-B14F-4D97-AF65-F5344CB8AC3E}">
        <p14:creationId xmlns:p14="http://schemas.microsoft.com/office/powerpoint/2010/main" val="59296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E0B5-FA44-4A9A-A7A9-4F705A129EAD}"/>
              </a:ext>
            </a:extLst>
          </p:cNvPr>
          <p:cNvSpPr>
            <a:spLocks noGrp="1"/>
          </p:cNvSpPr>
          <p:nvPr>
            <p:ph type="title"/>
          </p:nvPr>
        </p:nvSpPr>
        <p:spPr>
          <a:xfrm>
            <a:off x="763111" y="862028"/>
            <a:ext cx="10778231" cy="1293028"/>
          </a:xfrm>
        </p:spPr>
        <p:txBody>
          <a:bodyPr>
            <a:prstTxWarp prst="textInflateTop">
              <a:avLst/>
            </a:prstTxWarp>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cap="none" dirty="0">
                <a:ln/>
                <a:solidFill>
                  <a:schemeClr val="accent3"/>
                </a:solidFill>
                <a:latin typeface="+mn-lt"/>
                <a:cs typeface="Calibri" panose="020F0502020204030204" pitchFamily="34" charset="0"/>
              </a:rPr>
              <a:t>Financial Perspective</a:t>
            </a:r>
          </a:p>
        </p:txBody>
      </p:sp>
      <p:sp>
        <p:nvSpPr>
          <p:cNvPr id="3" name="Rectangle 2">
            <a:extLst>
              <a:ext uri="{FF2B5EF4-FFF2-40B4-BE49-F238E27FC236}">
                <a16:creationId xmlns:a16="http://schemas.microsoft.com/office/drawing/2014/main" id="{D3ABD7C0-FB09-486B-8E4D-CC0EDB85759E}"/>
              </a:ext>
            </a:extLst>
          </p:cNvPr>
          <p:cNvSpPr/>
          <p:nvPr/>
        </p:nvSpPr>
        <p:spPr>
          <a:xfrm>
            <a:off x="6626071" y="2278433"/>
            <a:ext cx="4802818" cy="4247317"/>
          </a:xfrm>
          <a:prstGeom prst="rect">
            <a:avLst/>
          </a:prstGeom>
          <a:ln>
            <a:solidFill>
              <a:schemeClr val="accent2"/>
            </a:solidFill>
          </a:ln>
          <a:effectLst>
            <a:glow rad="63500">
              <a:schemeClr val="accent3">
                <a:satMod val="175000"/>
                <a:alpha val="40000"/>
              </a:schemeClr>
            </a:glow>
          </a:effectLst>
        </p:spPr>
        <p:txBody>
          <a:bodyPr wrap="square">
            <a:sp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Kaplan and Norton do not disregard the traditional need for financial data. Timely and accurate funding data will always be a priority, and managers will make sure to provide it. There is often more than sufficient handling and processing of financial data. With the implementation of a corporate database, it is hoped that more of the processing can be centralized and automated. But the point is that the current emphasis on financial issues leads to an unbalanced situation with regard to other perspective. There is perhaps a need to include additional financial related data, Such as risk assessment and cost-benefit data, in this category.</a:t>
            </a:r>
          </a:p>
        </p:txBody>
      </p:sp>
      <p:pic>
        <p:nvPicPr>
          <p:cNvPr id="5" name="Picture 4" descr="A close up of a logo&#10;&#10;Description automatically generated">
            <a:extLst>
              <a:ext uri="{FF2B5EF4-FFF2-40B4-BE49-F238E27FC236}">
                <a16:creationId xmlns:a16="http://schemas.microsoft.com/office/drawing/2014/main" id="{6E722ECA-4E97-4EFE-9243-06A761FAC85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7812" y="2278433"/>
            <a:ext cx="5490125" cy="4247317"/>
          </a:xfrm>
          <a:prstGeom prst="rect">
            <a:avLst/>
          </a:prstGeom>
        </p:spPr>
      </p:pic>
    </p:spTree>
    <p:extLst>
      <p:ext uri="{BB962C8B-B14F-4D97-AF65-F5344CB8AC3E}">
        <p14:creationId xmlns:p14="http://schemas.microsoft.com/office/powerpoint/2010/main" val="130692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3">
            <a:extLst>
              <a:ext uri="{FF2B5EF4-FFF2-40B4-BE49-F238E27FC236}">
                <a16:creationId xmlns:a16="http://schemas.microsoft.com/office/drawing/2014/main" id="{6E63E7A4-A272-4644-BE74-78D761FC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03C5846-EA59-4F5C-87F1-D783CEF8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8" name="Picture 27">
            <a:extLst>
              <a:ext uri="{FF2B5EF4-FFF2-40B4-BE49-F238E27FC236}">
                <a16:creationId xmlns:a16="http://schemas.microsoft.com/office/drawing/2014/main" id="{10EC9341-0F0E-4576-8E72-2A90C9422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3459450" y="2187575"/>
            <a:ext cx="6857999" cy="2482850"/>
          </a:xfrm>
          <a:prstGeom prst="rect">
            <a:avLst/>
          </a:prstGeom>
        </p:spPr>
      </p:pic>
      <p:sp>
        <p:nvSpPr>
          <p:cNvPr id="3" name="Rectangle 2">
            <a:extLst>
              <a:ext uri="{FF2B5EF4-FFF2-40B4-BE49-F238E27FC236}">
                <a16:creationId xmlns:a16="http://schemas.microsoft.com/office/drawing/2014/main" id="{26AB97E9-80F9-439D-9A03-FFD089455C37}"/>
              </a:ext>
            </a:extLst>
          </p:cNvPr>
          <p:cNvSpPr/>
          <p:nvPr/>
        </p:nvSpPr>
        <p:spPr>
          <a:xfrm>
            <a:off x="426128" y="414239"/>
            <a:ext cx="7217546" cy="6247864"/>
          </a:xfrm>
          <a:prstGeom prst="rect">
            <a:avLst/>
          </a:prstGeom>
          <a:ln>
            <a:solidFill>
              <a:schemeClr val="bg1"/>
            </a:solidFill>
          </a:ln>
          <a:effectLst>
            <a:glow rad="228600">
              <a:schemeClr val="accent4">
                <a:satMod val="175000"/>
                <a:alpha val="40000"/>
              </a:schemeClr>
            </a:glow>
          </a:effectLst>
        </p:spPr>
        <p:txBody>
          <a:bodyPr wrap="square">
            <a:spAutoFit/>
          </a:bodyPr>
          <a:lstStyle/>
          <a:p>
            <a:r>
              <a:rPr lang="en-US" sz="1600" dirty="0">
                <a:solidFill>
                  <a:schemeClr val="tx2"/>
                </a:solidFill>
                <a:latin typeface="Calibri" panose="020F0502020204030204" pitchFamily="34" charset="0"/>
                <a:cs typeface="Calibri" panose="020F0502020204030204" pitchFamily="34" charset="0"/>
              </a:rPr>
              <a:t>The major financial performance measures would be:</a:t>
            </a:r>
          </a:p>
          <a:p>
            <a:pPr marL="342900" indent="-342900">
              <a:buFont typeface="+mj-lt"/>
              <a:buAutoNum type="arabicParenR"/>
            </a:pPr>
            <a:r>
              <a:rPr lang="en-US" sz="1600" b="1" u="sng" dirty="0">
                <a:solidFill>
                  <a:schemeClr val="bg1"/>
                </a:solidFill>
                <a:latin typeface="Calibri" panose="020F0502020204030204" pitchFamily="34" charset="0"/>
                <a:cs typeface="Calibri" panose="020F0502020204030204" pitchFamily="34" charset="0"/>
              </a:rPr>
              <a:t>Market Share: </a:t>
            </a:r>
            <a:r>
              <a:rPr lang="en-US" sz="1600" dirty="0">
                <a:solidFill>
                  <a:schemeClr val="tx2"/>
                </a:solidFill>
                <a:latin typeface="Calibri" panose="020F0502020204030204" pitchFamily="34" charset="0"/>
                <a:cs typeface="Calibri" panose="020F0502020204030204" pitchFamily="34" charset="0"/>
              </a:rPr>
              <a:t>As Wal-Mart is losing market share to not only major competitors such as Target Corporation but also to small players and online retailers, one major financial goal will be to improve market share by going more aggressive pricing the products below competition by bringing more efficiencies in supply chain.</a:t>
            </a:r>
          </a:p>
          <a:p>
            <a:pPr marL="342900" indent="-342900">
              <a:buFont typeface="+mj-lt"/>
              <a:buAutoNum type="arabicParenR"/>
            </a:pPr>
            <a:r>
              <a:rPr lang="en-US" sz="1600" b="1" u="sng" dirty="0">
                <a:solidFill>
                  <a:schemeClr val="bg1"/>
                </a:solidFill>
                <a:latin typeface="Calibri" panose="020F0502020204030204" pitchFamily="34" charset="0"/>
                <a:cs typeface="Calibri" panose="020F0502020204030204" pitchFamily="34" charset="0"/>
              </a:rPr>
              <a:t>Return on Investment (ROI): </a:t>
            </a:r>
            <a:r>
              <a:rPr lang="en-US" sz="1600" dirty="0">
                <a:solidFill>
                  <a:schemeClr val="tx2"/>
                </a:solidFill>
                <a:latin typeface="Calibri" panose="020F0502020204030204" pitchFamily="34" charset="0"/>
                <a:cs typeface="Calibri" panose="020F0502020204030204" pitchFamily="34" charset="0"/>
              </a:rPr>
              <a:t>Wal-Mart’s return on investment has improved to 25% in 2011 as compared to 20% in 2002 (Seeking Alpha, 2012: Nd). This is a resultant of its aggressive marketing strategies.</a:t>
            </a:r>
          </a:p>
          <a:p>
            <a:pPr marL="342900" indent="-342900">
              <a:buFont typeface="+mj-lt"/>
              <a:buAutoNum type="arabicParenR"/>
            </a:pPr>
            <a:r>
              <a:rPr lang="en-US" sz="1600" b="1" u="sng" dirty="0">
                <a:solidFill>
                  <a:schemeClr val="bg1"/>
                </a:solidFill>
                <a:latin typeface="Calibri" panose="020F0502020204030204" pitchFamily="34" charset="0"/>
                <a:cs typeface="Calibri" panose="020F0502020204030204" pitchFamily="34" charset="0"/>
              </a:rPr>
              <a:t>Trade-off between market share and profitability: </a:t>
            </a:r>
            <a:r>
              <a:rPr lang="en-US" sz="1600" dirty="0">
                <a:solidFill>
                  <a:schemeClr val="tx2"/>
                </a:solidFill>
                <a:latin typeface="Calibri" panose="020F0502020204030204" pitchFamily="34" charset="0"/>
                <a:cs typeface="Calibri" panose="020F0502020204030204" pitchFamily="34" charset="0"/>
              </a:rPr>
              <a:t>The company may have to trade-off between market share and profitability in the short run because selling at low  prices may lead to some compromise on profitability.</a:t>
            </a:r>
          </a:p>
          <a:p>
            <a:pPr marL="342900" indent="-342900">
              <a:buFont typeface="+mj-lt"/>
              <a:buAutoNum type="arabicParenR"/>
            </a:pPr>
            <a:r>
              <a:rPr lang="en-US" sz="1600" b="1" u="sng" dirty="0">
                <a:solidFill>
                  <a:schemeClr val="bg1"/>
                </a:solidFill>
                <a:latin typeface="Calibri" panose="020F0502020204030204" pitchFamily="34" charset="0"/>
                <a:cs typeface="Calibri" panose="020F0502020204030204" pitchFamily="34" charset="0"/>
              </a:rPr>
              <a:t>Retail Sales per square feet: </a:t>
            </a:r>
            <a:r>
              <a:rPr lang="en-US" sz="1600" dirty="0">
                <a:solidFill>
                  <a:schemeClr val="tx2"/>
                </a:solidFill>
                <a:latin typeface="Calibri" panose="020F0502020204030204" pitchFamily="34" charset="0"/>
                <a:cs typeface="Calibri" panose="020F0502020204030204" pitchFamily="34" charset="0"/>
              </a:rPr>
              <a:t>By focusing on convenience stores which will consume less expenditure, the net sales of the company could be increase by increasing the square feet of space, locating new retail stores by locating in new geographical areas or new international markets like India.</a:t>
            </a:r>
          </a:p>
          <a:p>
            <a:r>
              <a:rPr lang="en-US" sz="1600" dirty="0">
                <a:solidFill>
                  <a:schemeClr val="tx2"/>
                </a:solidFill>
                <a:latin typeface="Calibri" panose="020F0502020204030204" pitchFamily="34" charset="0"/>
                <a:cs typeface="Calibri" panose="020F0502020204030204" pitchFamily="34" charset="0"/>
              </a:rPr>
              <a:t>The common goal of any organization is always to improve its shareholder’s wealth as well as giving them some of their best quality services to their customers through the Wal-Mart new division. For purpose of sustaining growth Wal-Mart New divisions, the focus of the division should be focused on developing its market share in market that it serves (Caraway,2015). The division plans on the process of establishing new outlets in different locations to make its services better and efficient for the customers. Through the process of advertising both locally and digitally, the company will be in a position to create greater brand recognition that will eventually help in the process of generating higher organizational revenues.</a:t>
            </a:r>
          </a:p>
        </p:txBody>
      </p:sp>
      <p:sp>
        <p:nvSpPr>
          <p:cNvPr id="4" name="Rectangle 3">
            <a:extLst>
              <a:ext uri="{FF2B5EF4-FFF2-40B4-BE49-F238E27FC236}">
                <a16:creationId xmlns:a16="http://schemas.microsoft.com/office/drawing/2014/main" id="{7DCE5967-5251-4A78-B5E0-890B7E55A5C2}"/>
              </a:ext>
            </a:extLst>
          </p:cNvPr>
          <p:cNvSpPr/>
          <p:nvPr/>
        </p:nvSpPr>
        <p:spPr>
          <a:xfrm>
            <a:off x="8493637" y="2551875"/>
            <a:ext cx="3272235" cy="1323439"/>
          </a:xfrm>
          <a:prstGeom prst="rect">
            <a:avLst/>
          </a:prstGeom>
          <a:solidFill>
            <a:schemeClr val="accent1"/>
          </a:solidFill>
          <a:ln>
            <a:solidFill>
              <a:schemeClr val="bg1"/>
            </a:solidFill>
          </a:ln>
          <a:effectLst>
            <a:glow rad="228600">
              <a:schemeClr val="accent5">
                <a:satMod val="175000"/>
                <a:alpha val="40000"/>
              </a:schemeClr>
            </a:glow>
          </a:effectLst>
          <a:scene3d>
            <a:camera prst="perspectiveFront"/>
            <a:lightRig rig="threePt" dir="t"/>
          </a:scene3d>
        </p:spPr>
        <p:txBody>
          <a:bodyPr wrap="square">
            <a:spAutoFit/>
          </a:bodyPr>
          <a:lstStyle/>
          <a:p>
            <a:pPr algn="ctr"/>
            <a:r>
              <a:rPr lang="en-US" sz="4000" b="1" dirty="0">
                <a:ln w="9525">
                  <a:solidFill>
                    <a:schemeClr val="bg1"/>
                  </a:solidFill>
                  <a:prstDash val="solid"/>
                </a:ln>
                <a:effectLst>
                  <a:outerShdw blurRad="60007" dir="2000400" sy="-30000" kx="-800400" algn="bl" rotWithShape="0">
                    <a:prstClr val="black">
                      <a:alpha val="20000"/>
                    </a:prstClr>
                  </a:outerShdw>
                </a:effectLst>
                <a:latin typeface="Calibri" panose="020F0502020204030204" pitchFamily="34" charset="0"/>
                <a:cs typeface="Calibri" panose="020F0502020204030204" pitchFamily="34" charset="0"/>
              </a:rPr>
              <a:t>Financial Perspective</a:t>
            </a:r>
          </a:p>
        </p:txBody>
      </p:sp>
    </p:spTree>
    <p:extLst>
      <p:ext uri="{BB962C8B-B14F-4D97-AF65-F5344CB8AC3E}">
        <p14:creationId xmlns:p14="http://schemas.microsoft.com/office/powerpoint/2010/main" val="29260883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B81AE35-3B2B-4F8A-A973-519AC31635F4}"/>
              </a:ext>
            </a:extLst>
          </p:cNvPr>
          <p:cNvSpPr>
            <a:spLocks noGrp="1"/>
          </p:cNvSpPr>
          <p:nvPr>
            <p:ph type="title"/>
          </p:nvPr>
        </p:nvSpPr>
        <p:spPr>
          <a:xfrm>
            <a:off x="474296" y="800100"/>
            <a:ext cx="3687417" cy="1590675"/>
          </a:xfrm>
        </p:spPr>
        <p:txBody>
          <a:bodyPr vert="horz" lIns="91440" tIns="45720" rIns="91440" bIns="45720" rtlCol="0" anchor="ctr">
            <a:normAutofit/>
          </a:bodyPr>
          <a:lstStyle/>
          <a:p>
            <a:pPr algn="ctr"/>
            <a:br>
              <a:rPr lang="en-US" sz="3600" b="1" kern="1200" cap="all" baseline="0" dirty="0">
                <a:solidFill>
                  <a:schemeClr val="bg1"/>
                </a:solidFill>
                <a:latin typeface="+mj-lt"/>
                <a:ea typeface="+mj-ea"/>
                <a:cs typeface="+mj-cs"/>
              </a:rPr>
            </a:br>
            <a:r>
              <a:rPr lang="en-US" sz="3600" b="1" kern="1200" cap="none" baseline="0" dirty="0">
                <a:ln w="13462">
                  <a:solidFill>
                    <a:schemeClr val="bg1"/>
                  </a:solidFill>
                  <a:prstDash val="solid"/>
                </a:ln>
                <a:solidFill>
                  <a:schemeClr val="tx1">
                    <a:lumMod val="85000"/>
                    <a:lumOff val="15000"/>
                  </a:schemeClr>
                </a:solidFill>
                <a:effectLst>
                  <a:glow rad="228600">
                    <a:schemeClr val="accent1">
                      <a:satMod val="175000"/>
                      <a:alpha val="40000"/>
                    </a:schemeClr>
                  </a:glow>
                  <a:outerShdw dist="38100" dir="2700000" algn="bl" rotWithShape="0">
                    <a:schemeClr val="accent5"/>
                  </a:outerShdw>
                </a:effectLst>
                <a:latin typeface="+mj-lt"/>
                <a:ea typeface="+mj-ea"/>
                <a:cs typeface="+mj-cs"/>
              </a:rPr>
              <a:t>CUSTOMER PERSPECTIVE</a:t>
            </a:r>
            <a:endParaRPr lang="en-US" sz="3600" b="1" kern="1200" cap="all" baseline="0" dirty="0">
              <a:solidFill>
                <a:schemeClr val="bg1"/>
              </a:solidFill>
              <a:effectLst>
                <a:glow rad="228600">
                  <a:schemeClr val="accent1">
                    <a:satMod val="175000"/>
                    <a:alpha val="40000"/>
                  </a:schemeClr>
                </a:glow>
                <a:outerShdw dist="38100" dir="2700000" algn="bl" rotWithShape="0">
                  <a:schemeClr val="accent5"/>
                </a:outerShdw>
              </a:effectLst>
              <a:latin typeface="+mj-lt"/>
              <a:ea typeface="+mj-ea"/>
              <a:cs typeface="+mj-cs"/>
            </a:endParaRP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Rectangle 2">
            <a:extLst>
              <a:ext uri="{FF2B5EF4-FFF2-40B4-BE49-F238E27FC236}">
                <a16:creationId xmlns:a16="http://schemas.microsoft.com/office/drawing/2014/main" id="{7B4B93EF-F59B-4FDA-8692-5494FD689543}"/>
              </a:ext>
            </a:extLst>
          </p:cNvPr>
          <p:cNvSpPr/>
          <p:nvPr/>
        </p:nvSpPr>
        <p:spPr>
          <a:xfrm>
            <a:off x="514905" y="2467992"/>
            <a:ext cx="3646808" cy="3148583"/>
          </a:xfrm>
          <a:prstGeom prst="rect">
            <a:avLst/>
          </a:prstGeom>
          <a:ln>
            <a:solidFill>
              <a:schemeClr val="accent1"/>
            </a:solid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ormAutofit lnSpcReduction="10000"/>
          </a:bodyPr>
          <a:lstStyle/>
          <a:p>
            <a:pPr defTabSz="914400">
              <a:lnSpc>
                <a:spcPct val="90000"/>
              </a:lnSpc>
              <a:spcAft>
                <a:spcPts val="600"/>
              </a:spcAft>
            </a:pPr>
            <a:r>
              <a:rPr lang="en-US" sz="1600" dirty="0">
                <a:solidFill>
                  <a:schemeClr val="bg2"/>
                </a:solidFill>
                <a:latin typeface="Calibri" panose="020F0502020204030204" pitchFamily="34" charset="0"/>
                <a:cs typeface="Calibri" panose="020F0502020204030204" pitchFamily="34" charset="0"/>
              </a:rPr>
              <a:t>Management philosophy has shown an increasing realization of the importance of customer focus and customer satisfaction in Wal-Mart Company. These are called leading indicators: If customers are not satisfied, they will eventually find other Grocery Store that will meet their needs. Poor performance from this perspective is thus a leading indicator of future decline. In developing metrics for satisfaction, customers should be analyzed. Timely processes for which we are providing a product or service to those customer groups.</a:t>
            </a:r>
          </a:p>
          <a:p>
            <a:pPr indent="-228600" defTabSz="914400">
              <a:lnSpc>
                <a:spcPct val="90000"/>
              </a:lnSpc>
              <a:spcAft>
                <a:spcPts val="600"/>
              </a:spcAft>
              <a:buFont typeface="Arial" panose="020B0604020202020204" pitchFamily="34" charset="0"/>
              <a:buChar char="•"/>
            </a:pPr>
            <a:endParaRPr lang="en-US" sz="1200"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048890AA-0CB9-4E5E-BA26-0379799CAEC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79475" y="712408"/>
            <a:ext cx="6269058" cy="5433183"/>
          </a:xfrm>
          <a:prstGeom prst="rect">
            <a:avLst/>
          </a:prstGeom>
          <a:solidFill>
            <a:srgbClr val="000000">
              <a:shade val="95000"/>
            </a:srgbClr>
          </a:solidFill>
          <a:ln w="444500" cap="sq">
            <a:solidFill>
              <a:schemeClr val="tx1"/>
            </a:solidFill>
            <a:miter lim="800000"/>
          </a:ln>
          <a:effectLst>
            <a:glow rad="139700">
              <a:schemeClr val="accent1">
                <a:satMod val="175000"/>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239182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D811D0-08AF-4035-A13B-7A571367F616}"/>
              </a:ext>
            </a:extLst>
          </p:cNvPr>
          <p:cNvSpPr/>
          <p:nvPr/>
        </p:nvSpPr>
        <p:spPr>
          <a:xfrm>
            <a:off x="738326" y="1983873"/>
            <a:ext cx="10715347" cy="4801314"/>
          </a:xfrm>
          <a:prstGeom prst="rect">
            <a:avLst/>
          </a:prstGeom>
          <a:ln>
            <a:solidFill>
              <a:schemeClr val="accent1">
                <a:lumMod val="75000"/>
              </a:schemeClr>
            </a:solidFill>
          </a:ln>
          <a:effectLst>
            <a:glow rad="63500">
              <a:schemeClr val="accent5">
                <a:satMod val="175000"/>
                <a:alpha val="40000"/>
              </a:schemeClr>
            </a:glow>
          </a:effectLst>
        </p:spPr>
        <p:txBody>
          <a:bodyPr wrap="square">
            <a:spAutoFit/>
          </a:bodyPr>
          <a:lstStyle/>
          <a:p>
            <a:r>
              <a:rPr lang="en-US" dirty="0">
                <a:solidFill>
                  <a:schemeClr val="tx2"/>
                </a:solidFill>
                <a:latin typeface="Calibri" panose="020F0502020204030204" pitchFamily="34" charset="0"/>
                <a:cs typeface="Calibri" panose="020F0502020204030204" pitchFamily="34" charset="0"/>
              </a:rPr>
              <a:t>We need to understand customer perspective where the company’s focus should be on retention of profitable customers. There was a startling revelation by ClickIQ Inc. in its research which stated that consumers prefer to purchase the products online but before that, they visit physical retail stores first. This is impacting the business of Wal-Mart as consumers do go for browsing through the products in retail store of Wal-Mart but actually purchase the products through online retailers. Although over a period Every Day Low prices (EDLP)but now other retailers are considered to be cheaper than Wal-Mart. And a lot of customers are shifting to other retail stores due to low prices.</a:t>
            </a:r>
          </a:p>
          <a:p>
            <a:r>
              <a:rPr lang="en-US" dirty="0">
                <a:solidFill>
                  <a:schemeClr val="tx2"/>
                </a:solidFill>
                <a:latin typeface="Calibri" panose="020F0502020204030204" pitchFamily="34" charset="0"/>
                <a:cs typeface="Calibri" panose="020F0502020204030204" pitchFamily="34" charset="0"/>
              </a:rPr>
              <a:t>The process of developing a positive experience happens to play a key role in the grand scheme of the whole strategic plans. From the fact that most of the division’s customers will be the common customers of the company, organizational sales will increase, as the customers will offer referrals to the division as a result of efficiency and effectiveness. For purposes of attracting new customers, the division will offer discount to all of its new customers while giving an incentive the old customers for purposes of letting the other groups of individuals aware of new division and the efficiency in the organization through the division. It is important to note that improving the loyalty of the customers happens to be amongst some of the important goal from the customer value perspective. It is important to note that a key social media communication channel will be used to market the division and its activities thus allowing for rapid communication within all customers. The other objectives will be to increase customer satisfaction, increase loyalty and increase customer retention.</a:t>
            </a:r>
          </a:p>
        </p:txBody>
      </p:sp>
      <p:sp>
        <p:nvSpPr>
          <p:cNvPr id="3" name="Title 1">
            <a:extLst>
              <a:ext uri="{FF2B5EF4-FFF2-40B4-BE49-F238E27FC236}">
                <a16:creationId xmlns:a16="http://schemas.microsoft.com/office/drawing/2014/main" id="{3E1BC3E0-CB7B-4342-8249-F87498F2F700}"/>
              </a:ext>
            </a:extLst>
          </p:cNvPr>
          <p:cNvSpPr txBox="1">
            <a:spLocks/>
          </p:cNvSpPr>
          <p:nvPr/>
        </p:nvSpPr>
        <p:spPr>
          <a:xfrm>
            <a:off x="738325" y="643345"/>
            <a:ext cx="10715347" cy="1145219"/>
          </a:xfrm>
          <a:prstGeom prst="rect">
            <a:avLst/>
          </a:prstGeom>
          <a:noFill/>
          <a:ln>
            <a:solidFill>
              <a:schemeClr val="accent4">
                <a:lumMod val="60000"/>
                <a:lumOff val="40000"/>
              </a:schemeClr>
            </a:solidFill>
          </a:ln>
          <a:effectLst>
            <a:glow rad="228600">
              <a:schemeClr val="accent3">
                <a:satMod val="175000"/>
                <a:alpha val="40000"/>
              </a:schemeClr>
            </a:glow>
          </a:effectLst>
          <a:scene3d>
            <a:camera prst="orthographicFront"/>
            <a:lightRig rig="threePt" dir="t"/>
          </a:scene3d>
          <a:sp3d>
            <a:bevelT/>
          </a:sp3d>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5400" b="1" cap="none" dirty="0">
                <a:ln w="9525">
                  <a:solidFill>
                    <a:schemeClr val="bg1"/>
                  </a:solidFill>
                  <a:prstDash val="solid"/>
                </a:ln>
                <a:solidFill>
                  <a:schemeClr val="accent5"/>
                </a:solidFill>
                <a:effectLst>
                  <a:glow rad="139700">
                    <a:schemeClr val="accent4">
                      <a:satMod val="175000"/>
                      <a:alpha val="40000"/>
                    </a:schemeClr>
                  </a:glow>
                  <a:outerShdw blurRad="12700" dist="38100" dir="2700000" algn="tl" rotWithShape="0">
                    <a:schemeClr val="accent5">
                      <a:lumMod val="60000"/>
                      <a:lumOff val="40000"/>
                    </a:schemeClr>
                  </a:outerShdw>
                </a:effectLst>
                <a:latin typeface="Calibri" panose="020F0502020204030204" pitchFamily="34" charset="0"/>
                <a:cs typeface="Calibri" panose="020F0502020204030204" pitchFamily="34" charset="0"/>
              </a:rPr>
              <a:t>Customer Perspective</a:t>
            </a:r>
          </a:p>
        </p:txBody>
      </p:sp>
    </p:spTree>
    <p:extLst>
      <p:ext uri="{BB962C8B-B14F-4D97-AF65-F5344CB8AC3E}">
        <p14:creationId xmlns:p14="http://schemas.microsoft.com/office/powerpoint/2010/main" val="221671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3B2CA6-B099-4AB0-B14C-2F692CA333B4}"/>
              </a:ext>
            </a:extLst>
          </p:cNvPr>
          <p:cNvSpPr/>
          <p:nvPr/>
        </p:nvSpPr>
        <p:spPr>
          <a:xfrm>
            <a:off x="6701361" y="2123898"/>
            <a:ext cx="5083414" cy="2765529"/>
          </a:xfrm>
          <a:prstGeom prst="rect">
            <a:avLst/>
          </a:prstGeom>
          <a:ln>
            <a:solidFill>
              <a:schemeClr val="accent2"/>
            </a:solidFill>
          </a:ln>
          <a:effectLst>
            <a:glow rad="139700">
              <a:schemeClr val="accent1">
                <a:satMod val="175000"/>
                <a:alpha val="40000"/>
              </a:schemeClr>
            </a:glow>
          </a:effectLst>
        </p:spPr>
        <p:txBody>
          <a:bodyPr vert="horz" lIns="91440" tIns="45720" rIns="91440" bIns="45720" rtlCol="0" anchor="ctr">
            <a:noAutofit/>
          </a:bodyPr>
          <a:lstStyle/>
          <a:p>
            <a:pPr defTabSz="914400">
              <a:lnSpc>
                <a:spcPct val="90000"/>
              </a:lnSpc>
              <a:spcAft>
                <a:spcPts val="600"/>
              </a:spcAft>
            </a:pPr>
            <a:r>
              <a:rPr lang="en-US" sz="1600" dirty="0">
                <a:latin typeface="Calibri" panose="020F0502020204030204" pitchFamily="34" charset="0"/>
                <a:cs typeface="Calibri" panose="020F0502020204030204" pitchFamily="34" charset="0"/>
              </a:rPr>
              <a:t>It refers to international business processes. Measurement based on this perspective will show the managers hoe well their business is running, whether its product and services conform to customer requirements. Strategic management Process, two kinds of business processes may be identified:</a:t>
            </a:r>
          </a:p>
          <a:p>
            <a:pPr defTabSz="914400">
              <a:lnSpc>
                <a:spcPct val="90000"/>
              </a:lnSpc>
              <a:spcAft>
                <a:spcPts val="600"/>
              </a:spcAft>
            </a:pPr>
            <a:r>
              <a:rPr lang="en-US" sz="1600" b="1" u="sng" dirty="0">
                <a:latin typeface="Calibri" panose="020F0502020204030204" pitchFamily="34" charset="0"/>
                <a:cs typeface="Calibri" panose="020F0502020204030204" pitchFamily="34" charset="0"/>
              </a:rPr>
              <a:t>Mission-Oriented Processes:</a:t>
            </a:r>
            <a:r>
              <a:rPr lang="en-US" sz="1600" dirty="0">
                <a:latin typeface="Calibri" panose="020F0502020204030204" pitchFamily="34" charset="0"/>
                <a:cs typeface="Calibri" panose="020F0502020204030204" pitchFamily="34" charset="0"/>
              </a:rPr>
              <a:t> Many unique problems are encountered in these processes.</a:t>
            </a:r>
          </a:p>
          <a:p>
            <a:pPr defTabSz="914400">
              <a:lnSpc>
                <a:spcPct val="90000"/>
              </a:lnSpc>
              <a:spcAft>
                <a:spcPts val="600"/>
              </a:spcAft>
            </a:pPr>
            <a:r>
              <a:rPr lang="en-US" sz="1600" b="1" u="sng" dirty="0">
                <a:latin typeface="Calibri" panose="020F0502020204030204" pitchFamily="34" charset="0"/>
                <a:cs typeface="Calibri" panose="020F0502020204030204" pitchFamily="34" charset="0"/>
              </a:rPr>
              <a:t>Support Processes:</a:t>
            </a:r>
            <a:r>
              <a:rPr lang="en-US" sz="1600" dirty="0">
                <a:latin typeface="Calibri" panose="020F0502020204030204" pitchFamily="34" charset="0"/>
                <a:cs typeface="Calibri" panose="020F0502020204030204" pitchFamily="34" charset="0"/>
              </a:rPr>
              <a:t> The support processes are more repetitive in nature, and hence easier to measure and to benchmark. Generic measurement methods can be used.</a:t>
            </a:r>
            <a:endParaRPr lang="en-US" sz="1600" b="1" u="sng" dirty="0">
              <a:latin typeface="Calibri" panose="020F0502020204030204" pitchFamily="34" charset="0"/>
              <a:cs typeface="Calibri" panose="020F0502020204030204" pitchFamily="34" charset="0"/>
            </a:endParaRPr>
          </a:p>
          <a:p>
            <a:pPr defTabSz="914400">
              <a:lnSpc>
                <a:spcPct val="90000"/>
              </a:lnSpc>
              <a:spcAft>
                <a:spcPts val="600"/>
              </a:spcAft>
            </a:pPr>
            <a:endParaRPr lang="en-US" sz="1600" b="1" u="sng"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BBA1591E-02A4-4690-9515-019282F2D73B}"/>
              </a:ext>
            </a:extLst>
          </p:cNvPr>
          <p:cNvSpPr>
            <a:spLocks noGrp="1"/>
          </p:cNvSpPr>
          <p:nvPr>
            <p:ph type="title"/>
          </p:nvPr>
        </p:nvSpPr>
        <p:spPr>
          <a:xfrm>
            <a:off x="1173405" y="343649"/>
            <a:ext cx="9845190" cy="1293028"/>
          </a:xfrm>
          <a:solidFill>
            <a:srgbClr val="C00000"/>
          </a:solidFill>
          <a:effectLst>
            <a:glow rad="228600">
              <a:schemeClr val="accent5">
                <a:satMod val="175000"/>
                <a:alpha val="40000"/>
              </a:schemeClr>
            </a:glow>
          </a:effectLst>
          <a:scene3d>
            <a:camera prst="orthographicFront"/>
            <a:lightRig rig="threePt" dir="t"/>
          </a:scene3d>
          <a:sp3d>
            <a:bevelT/>
          </a:sp3d>
        </p:spPr>
        <p:txBody>
          <a:bodyPr vert="horz" lIns="91440" tIns="45720" rIns="91440" bIns="45720" rtlCol="0" anchor="ctr">
            <a:normAutofit/>
          </a:bodyPr>
          <a:lstStyle/>
          <a:p>
            <a:pPr algn="ctr"/>
            <a:r>
              <a:rPr lang="en-US" sz="4800" b="1" cap="none" dirty="0">
                <a:ln w="13462">
                  <a:solidFill>
                    <a:schemeClr val="bg1"/>
                  </a:solidFill>
                  <a:prstDash val="solid"/>
                </a:ln>
                <a:solidFill>
                  <a:schemeClr val="tx1">
                    <a:lumMod val="85000"/>
                    <a:lumOff val="15000"/>
                  </a:schemeClr>
                </a:solidFill>
                <a:effectLst>
                  <a:outerShdw blurRad="60007" dir="2000400" sy="-30000" kx="-800400" algn="bl" rotWithShape="0">
                    <a:prstClr val="black">
                      <a:alpha val="20000"/>
                    </a:prstClr>
                  </a:outerShdw>
                </a:effectLst>
                <a:latin typeface="Calibri" panose="020F0502020204030204" pitchFamily="34" charset="0"/>
                <a:cs typeface="Calibri" panose="020F0502020204030204" pitchFamily="34" charset="0"/>
              </a:rPr>
              <a:t>Business Process Perspective</a:t>
            </a:r>
          </a:p>
        </p:txBody>
      </p:sp>
      <p:pic>
        <p:nvPicPr>
          <p:cNvPr id="5" name="Picture 4" descr="A screenshot of a cell phone&#10;&#10;Description automatically generated">
            <a:extLst>
              <a:ext uri="{FF2B5EF4-FFF2-40B4-BE49-F238E27FC236}">
                <a16:creationId xmlns:a16="http://schemas.microsoft.com/office/drawing/2014/main" id="{69CCDC20-85AA-4F29-AAF8-4F900432F5F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2025" y="2123898"/>
            <a:ext cx="5832111" cy="4173838"/>
          </a:xfrm>
          <a:prstGeom prst="rect">
            <a:avLst/>
          </a:prstGeom>
          <a:ln>
            <a:noFill/>
          </a:ln>
          <a:effectLst>
            <a:glow rad="139700">
              <a:schemeClr val="accent1">
                <a:satMod val="175000"/>
                <a:alpha val="40000"/>
              </a:schemeClr>
            </a:glow>
            <a:softEdge rad="112500"/>
          </a:effectLst>
        </p:spPr>
      </p:pic>
    </p:spTree>
    <p:extLst>
      <p:ext uri="{BB962C8B-B14F-4D97-AF65-F5344CB8AC3E}">
        <p14:creationId xmlns:p14="http://schemas.microsoft.com/office/powerpoint/2010/main" val="177411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8" name="Picture 27">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0" name="Rectangle 29">
            <a:extLst>
              <a:ext uri="{FF2B5EF4-FFF2-40B4-BE49-F238E27FC236}">
                <a16:creationId xmlns:a16="http://schemas.microsoft.com/office/drawing/2014/main" id="{941596B8-D720-4D6E-B7AD-8F5998211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978501D-E01E-4859-ABAA-F7109C797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33">
            <a:extLst>
              <a:ext uri="{FF2B5EF4-FFF2-40B4-BE49-F238E27FC236}">
                <a16:creationId xmlns:a16="http://schemas.microsoft.com/office/drawing/2014/main" id="{D66B130B-5814-48DD-9CA6-2E189DE209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Rectangle 2">
            <a:extLst>
              <a:ext uri="{FF2B5EF4-FFF2-40B4-BE49-F238E27FC236}">
                <a16:creationId xmlns:a16="http://schemas.microsoft.com/office/drawing/2014/main" id="{8CB12616-CAFE-4CC1-9770-5B190B356CF3}"/>
              </a:ext>
            </a:extLst>
          </p:cNvPr>
          <p:cNvSpPr/>
          <p:nvPr/>
        </p:nvSpPr>
        <p:spPr>
          <a:xfrm>
            <a:off x="484765" y="1837772"/>
            <a:ext cx="3666478" cy="1877437"/>
          </a:xfrm>
          <a:prstGeom prst="rect">
            <a:avLst/>
          </a:prstGeom>
          <a:ln>
            <a:solidFill>
              <a:srgbClr val="FF0000"/>
            </a:solidFill>
          </a:ln>
          <a:effectLst>
            <a:innerShdw blurRad="63500" dist="50800" dir="16200000">
              <a:prstClr val="black">
                <a:alpha val="50000"/>
              </a:prstClr>
            </a:innerShdw>
          </a:effectLst>
          <a:scene3d>
            <a:camera prst="orthographicFront"/>
            <a:lightRig rig="threePt" dir="t"/>
          </a:scene3d>
          <a:sp3d>
            <a:bevelT/>
          </a:sp3d>
        </p:spPr>
        <p:txBody>
          <a:bodyPr wrap="square">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Business Process Perspective</a:t>
            </a:r>
          </a:p>
          <a:p>
            <a:endParaRPr lang="en-US" b="1" dirty="0">
              <a:ln w="13462">
                <a:solidFill>
                  <a:schemeClr val="bg1"/>
                </a:solidFill>
                <a:prstDash val="solid"/>
              </a:ln>
              <a:solidFill>
                <a:schemeClr val="tx1">
                  <a:lumMod val="85000"/>
                  <a:lumOff val="15000"/>
                </a:schemeClr>
              </a:solidFill>
              <a:effectLst>
                <a:outerShdw blurRad="60007" dir="2000400" sy="-30000" kx="-800400" algn="bl" rotWithShape="0">
                  <a:prstClr val="black">
                    <a:alpha val="20000"/>
                  </a:prstClr>
                </a:outerShdw>
              </a:effectLst>
              <a:latin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2BEA9844-60C0-44EC-B526-78CA63D864DB}"/>
              </a:ext>
            </a:extLst>
          </p:cNvPr>
          <p:cNvSpPr/>
          <p:nvPr/>
        </p:nvSpPr>
        <p:spPr>
          <a:xfrm>
            <a:off x="4997307" y="204186"/>
            <a:ext cx="6709928" cy="6740307"/>
          </a:xfrm>
          <a:prstGeom prst="rect">
            <a:avLst/>
          </a:prstGeom>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dirty="0">
                <a:solidFill>
                  <a:schemeClr val="tx2"/>
                </a:solidFill>
                <a:latin typeface="Calibri" panose="020F0502020204030204" pitchFamily="34" charset="0"/>
                <a:cs typeface="Calibri" panose="020F0502020204030204" pitchFamily="34" charset="0"/>
              </a:rPr>
              <a:t>the </a:t>
            </a:r>
            <a:r>
              <a:rPr lang="en-US" sz="1600" dirty="0" err="1">
                <a:solidFill>
                  <a:schemeClr val="tx2"/>
                </a:solidFill>
                <a:latin typeface="Calibri" panose="020F0502020204030204" pitchFamily="34" charset="0"/>
                <a:cs typeface="Calibri" panose="020F0502020204030204" pitchFamily="34" charset="0"/>
              </a:rPr>
              <a:t>cThe</a:t>
            </a:r>
            <a:r>
              <a:rPr lang="en-US" sz="1600" dirty="0">
                <a:solidFill>
                  <a:schemeClr val="tx2"/>
                </a:solidFill>
                <a:latin typeface="Calibri" panose="020F0502020204030204" pitchFamily="34" charset="0"/>
                <a:cs typeface="Calibri" panose="020F0502020204030204" pitchFamily="34" charset="0"/>
              </a:rPr>
              <a:t> improvement areas include</a:t>
            </a:r>
          </a:p>
          <a:p>
            <a:pPr marL="285750" indent="-285750">
              <a:buFont typeface="Wingdings" panose="05000000000000000000" pitchFamily="2" charset="2"/>
              <a:buChar char="§"/>
            </a:pPr>
            <a:r>
              <a:rPr lang="en-US" sz="1600" dirty="0">
                <a:solidFill>
                  <a:schemeClr val="tx2"/>
                </a:solidFill>
                <a:latin typeface="Calibri" panose="020F0502020204030204" pitchFamily="34" charset="0"/>
                <a:cs typeface="Calibri" panose="020F0502020204030204" pitchFamily="34" charset="0"/>
              </a:rPr>
              <a:t>Developing convenience stores of a size below 30,000 sq. Ft. of floor area (Wal-Mart 2011 Annual report).</a:t>
            </a:r>
          </a:p>
          <a:p>
            <a:pPr marL="285750" indent="-285750">
              <a:buFont typeface="Wingdings" panose="05000000000000000000" pitchFamily="2" charset="2"/>
              <a:buChar char="§"/>
            </a:pPr>
            <a:r>
              <a:rPr lang="en-US" sz="1600" dirty="0">
                <a:solidFill>
                  <a:schemeClr val="tx2"/>
                </a:solidFill>
                <a:latin typeface="Calibri" panose="020F0502020204030204" pitchFamily="34" charset="0"/>
                <a:cs typeface="Calibri" panose="020F0502020204030204" pitchFamily="34" charset="0"/>
              </a:rPr>
              <a:t>Bringing improvements in supply chain and logistics efficiencies in 2012-13 to sustain the Every Day Low Prices (EDLP Policy) of the company (Wal-Mart 2011 Annual Report).</a:t>
            </a:r>
          </a:p>
          <a:p>
            <a:pPr marL="285750" indent="-285750">
              <a:buFont typeface="Wingdings" panose="05000000000000000000" pitchFamily="2" charset="2"/>
              <a:buChar char="§"/>
            </a:pPr>
            <a:r>
              <a:rPr lang="en-US" sz="1600" dirty="0">
                <a:solidFill>
                  <a:schemeClr val="tx2"/>
                </a:solidFill>
                <a:latin typeface="Calibri" panose="020F0502020204030204" pitchFamily="34" charset="0"/>
                <a:cs typeface="Calibri" panose="020F0502020204030204" pitchFamily="34" charset="0"/>
              </a:rPr>
              <a:t>Convenience store format will lead to reduction in shopping time for the consumer as right now at Dollar General retail stores, consumers spend only ten minutes to shop on the stores whereas it takes a lot of time to shop at Wal-Mart due to its huge size and parking lot.</a:t>
            </a:r>
          </a:p>
          <a:p>
            <a:pPr marL="285750" indent="-285750">
              <a:buFont typeface="Wingdings" panose="05000000000000000000" pitchFamily="2" charset="2"/>
              <a:buChar char="§"/>
            </a:pPr>
            <a:r>
              <a:rPr lang="en-US" sz="1600" dirty="0">
                <a:solidFill>
                  <a:schemeClr val="tx2"/>
                </a:solidFill>
                <a:latin typeface="Calibri" panose="020F0502020204030204" pitchFamily="34" charset="0"/>
                <a:cs typeface="Calibri" panose="020F0502020204030204" pitchFamily="34" charset="0"/>
              </a:rPr>
              <a:t>Higher Visibility of merchandise in the store will lead to reduction in this time gap.</a:t>
            </a:r>
          </a:p>
          <a:p>
            <a:pPr marL="285750" indent="-285750">
              <a:buFont typeface="Wingdings" panose="05000000000000000000" pitchFamily="2" charset="2"/>
              <a:buChar char="§"/>
            </a:pPr>
            <a:r>
              <a:rPr lang="en-US" sz="1600" dirty="0">
                <a:solidFill>
                  <a:schemeClr val="tx2"/>
                </a:solidFill>
                <a:latin typeface="Calibri" panose="020F0502020204030204" pitchFamily="34" charset="0"/>
                <a:cs typeface="Calibri" panose="020F0502020204030204" pitchFamily="34" charset="0"/>
              </a:rPr>
              <a:t>Outsourcing from low cost bases like Taiwan and china could least to cost competitiveness of the company.</a:t>
            </a:r>
          </a:p>
          <a:p>
            <a:r>
              <a:rPr lang="en-US" sz="1600" dirty="0">
                <a:solidFill>
                  <a:schemeClr val="tx2"/>
                </a:solidFill>
                <a:latin typeface="Calibri" panose="020F0502020204030204" pitchFamily="34" charset="0"/>
                <a:cs typeface="Calibri" panose="020F0502020204030204" pitchFamily="34" charset="0"/>
              </a:rPr>
              <a:t>New division supposed to come up with new ways of improving the internal operations for purposes of providing the capital that is needed to sustain the long-term growth the division. Wal-Mart new division has come up with a commitment on improving the return on assets ratio. All the equipment in the organization and division are supposed to be operating a peak performance for purposes of enabling the company to remain profitable. As a result of this, a detailed analysis of the organization’s assets will be carried. Wal-Mart is a global leader in the food industry and it will come up with one of the best and most effective ways of serving its customers. As the organization’s division grows, the process identified will give </a:t>
            </a:r>
            <a:r>
              <a:rPr lang="en-US" sz="1600" dirty="0" err="1">
                <a:solidFill>
                  <a:schemeClr val="tx2"/>
                </a:solidFill>
                <a:latin typeface="Calibri" panose="020F0502020204030204" pitchFamily="34" charset="0"/>
                <a:cs typeface="Calibri" panose="020F0502020204030204" pitchFamily="34" charset="0"/>
              </a:rPr>
              <a:t>ompany</a:t>
            </a:r>
            <a:r>
              <a:rPr lang="en-US" sz="1600" dirty="0">
                <a:solidFill>
                  <a:schemeClr val="tx2"/>
                </a:solidFill>
                <a:latin typeface="Calibri" panose="020F0502020204030204" pitchFamily="34" charset="0"/>
                <a:cs typeface="Calibri" panose="020F0502020204030204" pitchFamily="34" charset="0"/>
              </a:rPr>
              <a:t> an opportunity to position its prices lower than its competitors who offer the same services . New division will be to maximize on efficiency, streamline the installation procedures and reduce the go-backs.</a:t>
            </a:r>
            <a:endParaRPr lang="en-US" sz="1600" dirty="0"/>
          </a:p>
        </p:txBody>
      </p:sp>
    </p:spTree>
    <p:extLst>
      <p:ext uri="{BB962C8B-B14F-4D97-AF65-F5344CB8AC3E}">
        <p14:creationId xmlns:p14="http://schemas.microsoft.com/office/powerpoint/2010/main" val="41605045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3A0D-60BB-4305-99DE-3C5AF53AE651}"/>
              </a:ext>
            </a:extLst>
          </p:cNvPr>
          <p:cNvSpPr>
            <a:spLocks noGrp="1"/>
          </p:cNvSpPr>
          <p:nvPr>
            <p:ph type="title"/>
          </p:nvPr>
        </p:nvSpPr>
        <p:spPr>
          <a:xfrm>
            <a:off x="7760349" y="2913969"/>
            <a:ext cx="3686175" cy="1953339"/>
          </a:xfrm>
          <a:ln/>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b">
            <a:prstTxWarp prst="textWave2">
              <a:avLst/>
            </a:prstTxWarp>
            <a:normAutofit/>
          </a:bodyPr>
          <a:lstStyle/>
          <a:p>
            <a:pPr algn="ctr"/>
            <a:r>
              <a:rPr lang="en-US" sz="3600" b="1" cap="none" spc="50" dirty="0">
                <a:ln w="0"/>
                <a:solidFill>
                  <a:schemeClr val="bg2"/>
                </a:solidFill>
                <a:effectLst>
                  <a:innerShdw blurRad="63500" dist="50800" dir="13500000">
                    <a:srgbClr val="000000">
                      <a:alpha val="50000"/>
                    </a:srgbClr>
                  </a:innerShdw>
                </a:effectLst>
              </a:rPr>
              <a:t>Walmart Profile</a:t>
            </a:r>
          </a:p>
        </p:txBody>
      </p:sp>
      <p:pic>
        <p:nvPicPr>
          <p:cNvPr id="5" name="Picture 4" descr="A screenshot of a cell phone&#10;&#10;Description automatically generated">
            <a:extLst>
              <a:ext uri="{FF2B5EF4-FFF2-40B4-BE49-F238E27FC236}">
                <a16:creationId xmlns:a16="http://schemas.microsoft.com/office/drawing/2014/main" id="{08FCB731-70F6-44A9-9AA6-9F3B36DD4D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9650" y="1609400"/>
            <a:ext cx="6076950" cy="4562475"/>
          </a:xfrm>
          <a:prstGeom prst="rect">
            <a:avLst/>
          </a:prstGeom>
          <a:ln>
            <a:noFill/>
          </a:ln>
          <a:effectLst>
            <a:softEdge rad="112500"/>
          </a:effectLst>
        </p:spPr>
      </p:pic>
    </p:spTree>
    <p:extLst>
      <p:ext uri="{BB962C8B-B14F-4D97-AF65-F5344CB8AC3E}">
        <p14:creationId xmlns:p14="http://schemas.microsoft.com/office/powerpoint/2010/main" val="249425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3" name="Rectangle 4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D73F1D0-F6B3-434A-A4A9-24D43EA519C4}"/>
              </a:ext>
            </a:extLst>
          </p:cNvPr>
          <p:cNvSpPr>
            <a:spLocks noGrp="1"/>
          </p:cNvSpPr>
          <p:nvPr>
            <p:ph type="title"/>
          </p:nvPr>
        </p:nvSpPr>
        <p:spPr>
          <a:xfrm>
            <a:off x="685800" y="457200"/>
            <a:ext cx="10925175" cy="1441450"/>
          </a:xfrm>
        </p:spPr>
        <p:txBody>
          <a:bodyPr vert="horz" lIns="91440" tIns="45720" rIns="91440" bIns="45720" rtlCol="0" anchor="b">
            <a:normAutofit/>
            <a:scene3d>
              <a:camera prst="perspectiveRelaxedModerately"/>
              <a:lightRig rig="soft" dir="t">
                <a:rot lat="0" lon="0" rev="15600000"/>
              </a:lightRig>
            </a:scene3d>
            <a:sp3d extrusionH="57150" prstMaterial="softEdge">
              <a:bevelT w="25400" h="38100"/>
            </a:sp3d>
          </a:bodyPr>
          <a:lstStyle/>
          <a:p>
            <a:pPr algn="ctr"/>
            <a:r>
              <a:rPr lang="en-US" sz="4400" b="1" kern="1200" cap="none" baseline="0" dirty="0">
                <a:ln/>
                <a:solidFill>
                  <a:schemeClr val="accent4"/>
                </a:solidFill>
                <a:latin typeface="Calibri" panose="020F0502020204030204" pitchFamily="34" charset="0"/>
                <a:cs typeface="Calibri" panose="020F0502020204030204" pitchFamily="34" charset="0"/>
              </a:rPr>
              <a:t>Learning And Growth Perspective</a:t>
            </a:r>
          </a:p>
        </p:txBody>
      </p:sp>
      <p:sp>
        <p:nvSpPr>
          <p:cNvPr id="3" name="Rectangle 2">
            <a:extLst>
              <a:ext uri="{FF2B5EF4-FFF2-40B4-BE49-F238E27FC236}">
                <a16:creationId xmlns:a16="http://schemas.microsoft.com/office/drawing/2014/main" id="{6A44BE41-4400-41AB-8E25-192F0788BE32}"/>
              </a:ext>
            </a:extLst>
          </p:cNvPr>
          <p:cNvSpPr/>
          <p:nvPr/>
        </p:nvSpPr>
        <p:spPr>
          <a:xfrm>
            <a:off x="685800" y="2114549"/>
            <a:ext cx="3977639" cy="4286249"/>
          </a:xfrm>
          <a:prstGeom prst="rect">
            <a:avLst/>
          </a:prstGeom>
          <a:ln>
            <a:solidFill>
              <a:schemeClr val="accent1">
                <a:lumMod val="60000"/>
                <a:lumOff val="40000"/>
              </a:schemeClr>
            </a:solidFill>
          </a:ln>
          <a:effectLst>
            <a:glow rad="228600">
              <a:schemeClr val="accent3">
                <a:satMod val="175000"/>
                <a:alpha val="40000"/>
              </a:schemeClr>
            </a:glow>
          </a:effectLst>
        </p:spPr>
        <p:txBody>
          <a:bodyPr vert="horz" lIns="91440" tIns="45720" rIns="91440" bIns="45720" rtlCol="0">
            <a:normAutofit fontScale="92500" lnSpcReduction="10000"/>
          </a:bodyPr>
          <a:lstStyle/>
          <a:p>
            <a:pPr defTabSz="914400">
              <a:lnSpc>
                <a:spcPct val="90000"/>
              </a:lnSpc>
              <a:spcAft>
                <a:spcPts val="600"/>
              </a:spcAft>
            </a:pPr>
            <a:r>
              <a:rPr lang="en-US" dirty="0">
                <a:solidFill>
                  <a:schemeClr val="accent6">
                    <a:lumMod val="20000"/>
                    <a:lumOff val="80000"/>
                  </a:schemeClr>
                </a:solidFill>
                <a:latin typeface="Calibri" panose="020F0502020204030204" pitchFamily="34" charset="0"/>
                <a:cs typeface="Calibri" panose="020F0502020204030204" pitchFamily="34" charset="0"/>
              </a:rPr>
              <a:t>This Perspective includes employee training and corporate cultural attitudes related to both individual and corporate self improvement. In current climate of rapid technological, economic changes and new legislation and regulations, it is becoming necessary for knowledge workers to learn continuously. Government agencies find themselves unable to hire new technical workers and at the same time is showing a decline in training of existing employees. Kaplan and Norton emphasize that “learning” is something more than ‘training’; it also includes things like mentors and tutors within the organization, the communication among workers that allows them to readily get help on a problem when it is needed. It also includes technological tools such as an internet. </a:t>
            </a:r>
          </a:p>
        </p:txBody>
      </p:sp>
      <p:pic>
        <p:nvPicPr>
          <p:cNvPr id="5" name="Picture 4" descr="A close up of a logo&#10;&#10;Description automatically generated">
            <a:extLst>
              <a:ext uri="{FF2B5EF4-FFF2-40B4-BE49-F238E27FC236}">
                <a16:creationId xmlns:a16="http://schemas.microsoft.com/office/drawing/2014/main" id="{D607581A-75E5-4264-932D-5AB995556675}"/>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l="263" r="3" b="3"/>
          <a:stretch/>
        </p:blipFill>
        <p:spPr>
          <a:xfrm>
            <a:off x="5486400" y="2114550"/>
            <a:ext cx="6124575" cy="4286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8228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Rectangle 2">
            <a:extLst>
              <a:ext uri="{FF2B5EF4-FFF2-40B4-BE49-F238E27FC236}">
                <a16:creationId xmlns:a16="http://schemas.microsoft.com/office/drawing/2014/main" id="{D5CC1412-EED4-4137-9301-DE82BB099550}"/>
              </a:ext>
            </a:extLst>
          </p:cNvPr>
          <p:cNvSpPr/>
          <p:nvPr/>
        </p:nvSpPr>
        <p:spPr>
          <a:xfrm>
            <a:off x="31752" y="2723633"/>
            <a:ext cx="3374642" cy="1508105"/>
          </a:xfrm>
          <a:prstGeom prst="rect">
            <a:avLst/>
          </a:prstGeom>
          <a:ln>
            <a:solidFill>
              <a:schemeClr val="tx1"/>
            </a:solidFill>
          </a:ln>
          <a:effectLst>
            <a:glow rad="139700">
              <a:schemeClr val="accent5">
                <a:satMod val="175000"/>
                <a:alpha val="40000"/>
              </a:schemeClr>
            </a:glow>
          </a:effectLst>
        </p:spPr>
        <p:txBody>
          <a:bodyPr wrap="square">
            <a:spAutoFit/>
          </a:bodyPr>
          <a:lstStyle/>
          <a:p>
            <a:pPr algn="ct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4">
                      <a:satMod val="175000"/>
                      <a:alpha val="40000"/>
                    </a:schemeClr>
                  </a:glow>
                </a:effectLst>
                <a:latin typeface="Calibri" panose="020F0502020204030204" pitchFamily="34" charset="0"/>
                <a:cs typeface="Calibri" panose="020F0502020204030204" pitchFamily="34" charset="0"/>
              </a:rPr>
              <a:t>Learning And Growth Perspective</a:t>
            </a:r>
          </a:p>
          <a:p>
            <a:endParaRPr lang="en-US" b="1" dirty="0">
              <a:ln/>
              <a:solidFill>
                <a:schemeClr val="accent4"/>
              </a:solidFill>
              <a:latin typeface="Calibri" panose="020F0502020204030204" pitchFamily="34" charset="0"/>
              <a:cs typeface="Calibri" panose="020F0502020204030204" pitchFamily="34" charset="0"/>
            </a:endParaRPr>
          </a:p>
          <a:p>
            <a:endParaRPr lang="en-US" dirty="0"/>
          </a:p>
        </p:txBody>
      </p:sp>
      <p:sp>
        <p:nvSpPr>
          <p:cNvPr id="4" name="Rectangle 3">
            <a:extLst>
              <a:ext uri="{FF2B5EF4-FFF2-40B4-BE49-F238E27FC236}">
                <a16:creationId xmlns:a16="http://schemas.microsoft.com/office/drawing/2014/main" id="{86B2AD0B-7210-46D5-80A1-0342E0DC8705}"/>
              </a:ext>
            </a:extLst>
          </p:cNvPr>
          <p:cNvSpPr/>
          <p:nvPr/>
        </p:nvSpPr>
        <p:spPr>
          <a:xfrm>
            <a:off x="3833341" y="196917"/>
            <a:ext cx="7901126" cy="6986528"/>
          </a:xfrm>
          <a:prstGeom prst="rect">
            <a:avLst/>
          </a:prstGeom>
          <a:ln>
            <a:solidFill>
              <a:schemeClr val="tx2"/>
            </a:solidFill>
          </a:ln>
          <a:effectLst>
            <a:glow rad="228600">
              <a:schemeClr val="accent1">
                <a:satMod val="175000"/>
                <a:alpha val="40000"/>
              </a:schemeClr>
            </a:glow>
          </a:effectLst>
        </p:spPr>
        <p:txBody>
          <a:bodyPr wrap="square">
            <a:spAutoFit/>
          </a:bodyPr>
          <a:lstStyle/>
          <a:p>
            <a:r>
              <a:rPr lang="en-US" sz="1600" dirty="0">
                <a:solidFill>
                  <a:schemeClr val="tx2"/>
                </a:solidFill>
                <a:latin typeface="Calibri" panose="020F0502020204030204" pitchFamily="34" charset="0"/>
                <a:cs typeface="Calibri" panose="020F0502020204030204" pitchFamily="34" charset="0"/>
              </a:rPr>
              <a:t>A company needs to continuously think of how to improve and create value for the customers(Kaplan &amp; Norton, 1996:75).</a:t>
            </a:r>
          </a:p>
          <a:p>
            <a:r>
              <a:rPr lang="en-US" sz="1600" dirty="0">
                <a:solidFill>
                  <a:schemeClr val="tx2"/>
                </a:solidFill>
                <a:latin typeface="Calibri" panose="020F0502020204030204" pitchFamily="34" charset="0"/>
                <a:cs typeface="Calibri" panose="020F0502020204030204" pitchFamily="34" charset="0"/>
              </a:rPr>
              <a:t>The emphasis on learning and growth perspective of a company is the resultant of continuous improvement and this is being guided by the vision and mission statement. Therefore, we need to analyze the vision and mission. The mission statement and vision statement of Wal-Mart states that </a:t>
            </a:r>
            <a:r>
              <a:rPr lang="en-US" sz="1600" b="1" dirty="0">
                <a:solidFill>
                  <a:schemeClr val="tx2"/>
                </a:solidFill>
                <a:latin typeface="Calibri" panose="020F0502020204030204" pitchFamily="34" charset="0"/>
                <a:cs typeface="Calibri" panose="020F0502020204030204" pitchFamily="34" charset="0"/>
              </a:rPr>
              <a:t>“We save people money so they can live better.”</a:t>
            </a:r>
            <a:r>
              <a:rPr lang="en-US" sz="1600" dirty="0">
                <a:solidFill>
                  <a:schemeClr val="tx2"/>
                </a:solidFill>
                <a:latin typeface="Calibri" panose="020F0502020204030204" pitchFamily="34" charset="0"/>
                <a:cs typeface="Calibri" panose="020F0502020204030204" pitchFamily="34" charset="0"/>
              </a:rPr>
              <a:t> Wal-Mart envisions to be </a:t>
            </a:r>
            <a:r>
              <a:rPr lang="en-US" sz="1600" b="1" dirty="0">
                <a:solidFill>
                  <a:schemeClr val="tx2"/>
                </a:solidFill>
                <a:latin typeface="Calibri" panose="020F0502020204030204" pitchFamily="34" charset="0"/>
                <a:cs typeface="Calibri" panose="020F0502020204030204" pitchFamily="34" charset="0"/>
              </a:rPr>
              <a:t>“Worldwide leader in retail.”</a:t>
            </a:r>
          </a:p>
          <a:p>
            <a:r>
              <a:rPr lang="en-US" sz="1600" dirty="0">
                <a:solidFill>
                  <a:schemeClr val="tx2"/>
                </a:solidFill>
                <a:latin typeface="Calibri" panose="020F0502020204030204" pitchFamily="34" charset="0"/>
                <a:cs typeface="Calibri" panose="020F0502020204030204" pitchFamily="34" charset="0"/>
              </a:rPr>
              <a:t>Now, to serve the vision and mission statement, we need to analyze what is happening at present which is leading Wal-Mart to serve this vision and mission. This is clear from the facts given below:</a:t>
            </a:r>
          </a:p>
          <a:p>
            <a:r>
              <a:rPr lang="en-US" sz="1600" dirty="0">
                <a:solidFill>
                  <a:schemeClr val="tx2"/>
                </a:solidFill>
                <a:latin typeface="Calibri" panose="020F0502020204030204" pitchFamily="34" charset="0"/>
                <a:cs typeface="Calibri" panose="020F0502020204030204" pitchFamily="34" charset="0"/>
              </a:rPr>
              <a:t>Recent Facts </a:t>
            </a:r>
          </a:p>
          <a:p>
            <a:pPr marL="285750" indent="-285750">
              <a:buFont typeface="Courier New" panose="02070309020205020404" pitchFamily="49" charset="0"/>
              <a:buChar char="o"/>
            </a:pPr>
            <a:r>
              <a:rPr lang="en-US" sz="1600" dirty="0">
                <a:solidFill>
                  <a:schemeClr val="tx2"/>
                </a:solidFill>
                <a:latin typeface="Calibri" panose="020F0502020204030204" pitchFamily="34" charset="0"/>
                <a:cs typeface="Calibri" panose="020F0502020204030204" pitchFamily="34" charset="0"/>
              </a:rPr>
              <a:t>Dollar General Stores are costing 7% less as compared to Wal-Mart’s stores (Marcial, 2011:29 December).</a:t>
            </a:r>
          </a:p>
          <a:p>
            <a:pPr marL="285750" indent="-285750">
              <a:buFont typeface="Courier New" panose="02070309020205020404" pitchFamily="49" charset="0"/>
              <a:buChar char="o"/>
            </a:pPr>
            <a:r>
              <a:rPr lang="en-US" sz="1600" dirty="0">
                <a:solidFill>
                  <a:schemeClr val="tx2"/>
                </a:solidFill>
                <a:latin typeface="Calibri" panose="020F0502020204030204" pitchFamily="34" charset="0"/>
                <a:cs typeface="Calibri" panose="020F0502020204030204" pitchFamily="34" charset="0"/>
              </a:rPr>
              <a:t>The products of Wal-Mart is believed to be costlier than online store Amazon, physical stores Dollar Tree and Family Dollar Stores.</a:t>
            </a:r>
          </a:p>
          <a:p>
            <a:pPr marL="285750" indent="-285750">
              <a:buFont typeface="Courier New" panose="02070309020205020404" pitchFamily="49" charset="0"/>
              <a:buChar char="o"/>
            </a:pPr>
            <a:r>
              <a:rPr lang="en-US" sz="1600" dirty="0">
                <a:solidFill>
                  <a:schemeClr val="tx2"/>
                </a:solidFill>
                <a:latin typeface="Calibri" panose="020F0502020204030204" pitchFamily="34" charset="0"/>
                <a:cs typeface="Calibri" panose="020F0502020204030204" pitchFamily="34" charset="0"/>
              </a:rPr>
              <a:t>The following table depicts some more facts about Wal-Mart:</a:t>
            </a: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a:solidFill>
                <a:schemeClr val="tx2"/>
              </a:solidFill>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1600" dirty="0">
                <a:solidFill>
                  <a:schemeClr val="tx2"/>
                </a:solidFill>
                <a:latin typeface="Calibri" panose="020F0502020204030204" pitchFamily="34" charset="0"/>
                <a:cs typeface="Calibri" panose="020F0502020204030204" pitchFamily="34" charset="0"/>
              </a:rPr>
              <a:t>As compared to Wal-Mart’s basket of 35 items, Target corporation has been able to keep prices at 0.7% less which is a resultant of outsourcing to low cost destinations and the result is evident from loss of market share of Wal-Mart .</a:t>
            </a:r>
          </a:p>
          <a:p>
            <a:endParaRPr lang="en-US" sz="1600" dirty="0">
              <a:solidFill>
                <a:schemeClr val="tx2"/>
              </a:solidFill>
              <a:latin typeface="Calibri" panose="020F0502020204030204" pitchFamily="34" charset="0"/>
              <a:cs typeface="Calibri" panose="020F0502020204030204" pitchFamily="34" charset="0"/>
            </a:endParaRPr>
          </a:p>
        </p:txBody>
      </p:sp>
      <p:graphicFrame>
        <p:nvGraphicFramePr>
          <p:cNvPr id="2" name="Table 4">
            <a:extLst>
              <a:ext uri="{FF2B5EF4-FFF2-40B4-BE49-F238E27FC236}">
                <a16:creationId xmlns:a16="http://schemas.microsoft.com/office/drawing/2014/main" id="{5E1DB7FA-69BE-4061-ABFD-044BD9714EF0}"/>
              </a:ext>
            </a:extLst>
          </p:cNvPr>
          <p:cNvGraphicFramePr>
            <a:graphicFrameLocks noGrp="1"/>
          </p:cNvGraphicFramePr>
          <p:nvPr>
            <p:extLst>
              <p:ext uri="{D42A27DB-BD31-4B8C-83A1-F6EECF244321}">
                <p14:modId xmlns:p14="http://schemas.microsoft.com/office/powerpoint/2010/main" val="1685641252"/>
              </p:ext>
            </p:extLst>
          </p:nvPr>
        </p:nvGraphicFramePr>
        <p:xfrm>
          <a:off x="3848632" y="4231738"/>
          <a:ext cx="7885835" cy="1849120"/>
        </p:xfrm>
        <a:graphic>
          <a:graphicData uri="http://schemas.openxmlformats.org/drawingml/2006/table">
            <a:tbl>
              <a:tblPr firstRow="1" bandRow="1">
                <a:tableStyleId>{5C22544A-7EE6-4342-B048-85BDC9FD1C3A}</a:tableStyleId>
              </a:tblPr>
              <a:tblGrid>
                <a:gridCol w="1269507">
                  <a:extLst>
                    <a:ext uri="{9D8B030D-6E8A-4147-A177-3AD203B41FA5}">
                      <a16:colId xmlns:a16="http://schemas.microsoft.com/office/drawing/2014/main" val="1400230164"/>
                    </a:ext>
                  </a:extLst>
                </a:gridCol>
                <a:gridCol w="2223694">
                  <a:extLst>
                    <a:ext uri="{9D8B030D-6E8A-4147-A177-3AD203B41FA5}">
                      <a16:colId xmlns:a16="http://schemas.microsoft.com/office/drawing/2014/main" val="994433233"/>
                    </a:ext>
                  </a:extLst>
                </a:gridCol>
                <a:gridCol w="2352583">
                  <a:extLst>
                    <a:ext uri="{9D8B030D-6E8A-4147-A177-3AD203B41FA5}">
                      <a16:colId xmlns:a16="http://schemas.microsoft.com/office/drawing/2014/main" val="702368136"/>
                    </a:ext>
                  </a:extLst>
                </a:gridCol>
                <a:gridCol w="2040051">
                  <a:extLst>
                    <a:ext uri="{9D8B030D-6E8A-4147-A177-3AD203B41FA5}">
                      <a16:colId xmlns:a16="http://schemas.microsoft.com/office/drawing/2014/main" val="3246535905"/>
                    </a:ext>
                  </a:extLst>
                </a:gridCol>
              </a:tblGrid>
              <a:tr h="370840">
                <a:tc>
                  <a:txBody>
                    <a:bodyPr/>
                    <a:lstStyle/>
                    <a:p>
                      <a:r>
                        <a:rPr lang="en-US" dirty="0">
                          <a:latin typeface="Calibri" panose="020F0502020204030204" pitchFamily="34" charset="0"/>
                          <a:cs typeface="Calibri" panose="020F0502020204030204" pitchFamily="34" charset="0"/>
                        </a:rPr>
                        <a:t>S.No.</a:t>
                      </a:r>
                    </a:p>
                  </a:txBody>
                  <a:tcPr/>
                </a:tc>
                <a:tc>
                  <a:txBody>
                    <a:bodyPr/>
                    <a:lstStyle/>
                    <a:p>
                      <a:r>
                        <a:rPr lang="en-US" dirty="0">
                          <a:latin typeface="Calibri" panose="020F0502020204030204" pitchFamily="34" charset="0"/>
                          <a:cs typeface="Calibri" panose="020F0502020204030204" pitchFamily="34" charset="0"/>
                        </a:rPr>
                        <a:t>Retail Store</a:t>
                      </a:r>
                    </a:p>
                  </a:txBody>
                  <a:tcPr/>
                </a:tc>
                <a:tc>
                  <a:txBody>
                    <a:bodyPr/>
                    <a:lstStyle/>
                    <a:p>
                      <a:r>
                        <a:rPr lang="en-US" dirty="0">
                          <a:latin typeface="Calibri" panose="020F0502020204030204" pitchFamily="34" charset="0"/>
                          <a:cs typeface="Calibri" panose="020F0502020204030204" pitchFamily="34" charset="0"/>
                        </a:rPr>
                        <a:t>Same Store Sales Gain</a:t>
                      </a:r>
                    </a:p>
                  </a:txBody>
                  <a:tcPr/>
                </a:tc>
                <a:tc>
                  <a:txBody>
                    <a:bodyPr/>
                    <a:lstStyle/>
                    <a:p>
                      <a:r>
                        <a:rPr lang="en-US" b="1" dirty="0">
                          <a:latin typeface="Calibri" panose="020F0502020204030204" pitchFamily="34" charset="0"/>
                          <a:cs typeface="Calibri" panose="020F0502020204030204" pitchFamily="34" charset="0"/>
                        </a:rPr>
                        <a:t>Revenue Growth </a:t>
                      </a:r>
                    </a:p>
                  </a:txBody>
                  <a:tcPr/>
                </a:tc>
                <a:extLst>
                  <a:ext uri="{0D108BD9-81ED-4DB2-BD59-A6C34878D82A}">
                    <a16:rowId xmlns:a16="http://schemas.microsoft.com/office/drawing/2014/main" val="3825659783"/>
                  </a:ext>
                </a:extLst>
              </a:tr>
              <a:tr h="370840">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r>
                        <a:rPr lang="en-US" dirty="0">
                          <a:latin typeface="Calibri" panose="020F0502020204030204" pitchFamily="34" charset="0"/>
                          <a:cs typeface="Calibri" panose="020F0502020204030204" pitchFamily="34" charset="0"/>
                        </a:rPr>
                        <a:t>Wal-Mart</a:t>
                      </a:r>
                    </a:p>
                  </a:txBody>
                  <a:tcPr/>
                </a:tc>
                <a:tc>
                  <a:txBody>
                    <a:bodyPr/>
                    <a:lstStyle/>
                    <a:p>
                      <a:pPr algn="ctr"/>
                      <a:r>
                        <a:rPr lang="en-US" dirty="0">
                          <a:latin typeface="Calibri" panose="020F0502020204030204" pitchFamily="34" charset="0"/>
                          <a:cs typeface="Calibri" panose="020F0502020204030204" pitchFamily="34" charset="0"/>
                        </a:rPr>
                        <a:t>2.4%</a:t>
                      </a:r>
                    </a:p>
                  </a:txBody>
                  <a:tcPr/>
                </a:tc>
                <a:tc>
                  <a:txBody>
                    <a:bodyPr/>
                    <a:lstStyle/>
                    <a:p>
                      <a:pPr algn="ctr"/>
                      <a:r>
                        <a:rPr lang="en-US" dirty="0">
                          <a:latin typeface="Calibri" panose="020F0502020204030204" pitchFamily="34" charset="0"/>
                          <a:cs typeface="Calibri" panose="020F0502020204030204" pitchFamily="34" charset="0"/>
                        </a:rPr>
                        <a:t>5.8%</a:t>
                      </a:r>
                    </a:p>
                  </a:txBody>
                  <a:tcPr/>
                </a:tc>
                <a:extLst>
                  <a:ext uri="{0D108BD9-81ED-4DB2-BD59-A6C34878D82A}">
                    <a16:rowId xmlns:a16="http://schemas.microsoft.com/office/drawing/2014/main" val="23941685"/>
                  </a:ext>
                </a:extLst>
              </a:tr>
              <a:tr h="370840">
                <a:tc>
                  <a:txBody>
                    <a:bodyPr/>
                    <a:lstStyle/>
                    <a:p>
                      <a:pPr algn="ctr"/>
                      <a:r>
                        <a:rPr lang="en-US" dirty="0">
                          <a:latin typeface="Calibri" panose="020F0502020204030204" pitchFamily="34" charset="0"/>
                          <a:cs typeface="Calibri" panose="020F0502020204030204" pitchFamily="34" charset="0"/>
                        </a:rPr>
                        <a:t>2</a:t>
                      </a:r>
                    </a:p>
                  </a:txBody>
                  <a:tcPr/>
                </a:tc>
                <a:tc>
                  <a:txBody>
                    <a:bodyPr/>
                    <a:lstStyle/>
                    <a:p>
                      <a:r>
                        <a:rPr lang="en-US" dirty="0">
                          <a:latin typeface="Calibri" panose="020F0502020204030204" pitchFamily="34" charset="0"/>
                          <a:cs typeface="Calibri" panose="020F0502020204030204" pitchFamily="34" charset="0"/>
                        </a:rPr>
                        <a:t>Dollar Tree </a:t>
                      </a:r>
                    </a:p>
                  </a:txBody>
                  <a:tcPr/>
                </a:tc>
                <a:tc>
                  <a:txBody>
                    <a:bodyPr/>
                    <a:lstStyle/>
                    <a:p>
                      <a:pPr algn="ctr"/>
                      <a:r>
                        <a:rPr lang="en-US" dirty="0">
                          <a:latin typeface="Calibri" panose="020F0502020204030204" pitchFamily="34" charset="0"/>
                          <a:cs typeface="Calibri" panose="020F0502020204030204" pitchFamily="34" charset="0"/>
                        </a:rPr>
                        <a:t>6.3%</a:t>
                      </a:r>
                    </a:p>
                  </a:txBody>
                  <a:tcPr/>
                </a:tc>
                <a:tc>
                  <a:txBody>
                    <a:bodyPr/>
                    <a:lstStyle/>
                    <a:p>
                      <a:pPr algn="ctr"/>
                      <a:r>
                        <a:rPr lang="en-US" dirty="0">
                          <a:latin typeface="Calibri" panose="020F0502020204030204" pitchFamily="34" charset="0"/>
                          <a:cs typeface="Calibri" panose="020F0502020204030204" pitchFamily="34" charset="0"/>
                        </a:rPr>
                        <a:t>12.8%</a:t>
                      </a:r>
                    </a:p>
                  </a:txBody>
                  <a:tcPr/>
                </a:tc>
                <a:extLst>
                  <a:ext uri="{0D108BD9-81ED-4DB2-BD59-A6C34878D82A}">
                    <a16:rowId xmlns:a16="http://schemas.microsoft.com/office/drawing/2014/main" val="4125194243"/>
                  </a:ext>
                </a:extLst>
              </a:tr>
              <a:tr h="0">
                <a:tc>
                  <a:txBody>
                    <a:bodyPr/>
                    <a:lstStyle/>
                    <a:p>
                      <a:pPr algn="ctr"/>
                      <a:r>
                        <a:rPr lang="en-US" dirty="0">
                          <a:latin typeface="Calibri" panose="020F0502020204030204" pitchFamily="34" charset="0"/>
                          <a:cs typeface="Calibri" panose="020F0502020204030204" pitchFamily="34" charset="0"/>
                        </a:rPr>
                        <a:t>3</a:t>
                      </a:r>
                    </a:p>
                  </a:txBody>
                  <a:tcPr/>
                </a:tc>
                <a:tc>
                  <a:txBody>
                    <a:bodyPr/>
                    <a:lstStyle/>
                    <a:p>
                      <a:pPr algn="l"/>
                      <a:r>
                        <a:rPr lang="en-US" dirty="0">
                          <a:latin typeface="Calibri" panose="020F0502020204030204" pitchFamily="34" charset="0"/>
                          <a:cs typeface="Calibri" panose="020F0502020204030204" pitchFamily="34" charset="0"/>
                        </a:rPr>
                        <a:t>Dollar General Stores</a:t>
                      </a:r>
                    </a:p>
                  </a:txBody>
                  <a:tcPr/>
                </a:tc>
                <a:tc>
                  <a:txBody>
                    <a:bodyPr/>
                    <a:lstStyle/>
                    <a:p>
                      <a:pPr algn="ctr"/>
                      <a:r>
                        <a:rPr lang="en-US" dirty="0">
                          <a:latin typeface="Calibri" panose="020F0502020204030204" pitchFamily="34" charset="0"/>
                          <a:cs typeface="Calibri" panose="020F0502020204030204" pitchFamily="34" charset="0"/>
                        </a:rPr>
                        <a:t>10%</a:t>
                      </a:r>
                    </a:p>
                  </a:txBody>
                  <a:tcPr/>
                </a:tc>
                <a:tc>
                  <a:txBody>
                    <a:bodyPr/>
                    <a:lstStyle/>
                    <a:p>
                      <a:pPr algn="ctr"/>
                      <a:r>
                        <a:rPr lang="en-US" dirty="0">
                          <a:latin typeface="Calibri" panose="020F0502020204030204" pitchFamily="34" charset="0"/>
                          <a:cs typeface="Calibri" panose="020F0502020204030204" pitchFamily="34" charset="0"/>
                        </a:rPr>
                        <a:t>7.3%</a:t>
                      </a:r>
                    </a:p>
                  </a:txBody>
                  <a:tcPr/>
                </a:tc>
                <a:extLst>
                  <a:ext uri="{0D108BD9-81ED-4DB2-BD59-A6C34878D82A}">
                    <a16:rowId xmlns:a16="http://schemas.microsoft.com/office/drawing/2014/main" val="4068823691"/>
                  </a:ext>
                </a:extLst>
              </a:tr>
              <a:tr h="370840">
                <a:tc>
                  <a:txBody>
                    <a:bodyPr/>
                    <a:lstStyle/>
                    <a:p>
                      <a:pPr algn="ctr"/>
                      <a:r>
                        <a:rPr lang="en-US" dirty="0">
                          <a:latin typeface="Calibri" panose="020F0502020204030204" pitchFamily="34" charset="0"/>
                          <a:cs typeface="Calibri" panose="020F0502020204030204" pitchFamily="34" charset="0"/>
                        </a:rPr>
                        <a:t>4</a:t>
                      </a:r>
                    </a:p>
                  </a:txBody>
                  <a:tcPr/>
                </a:tc>
                <a:tc>
                  <a:txBody>
                    <a:bodyPr/>
                    <a:lstStyle/>
                    <a:p>
                      <a:r>
                        <a:rPr lang="en-US" dirty="0">
                          <a:latin typeface="Calibri" panose="020F0502020204030204" pitchFamily="34" charset="0"/>
                          <a:cs typeface="Calibri" panose="020F0502020204030204" pitchFamily="34" charset="0"/>
                        </a:rPr>
                        <a:t>Costco Retail</a:t>
                      </a:r>
                    </a:p>
                  </a:txBody>
                  <a:tcPr/>
                </a:tc>
                <a:tc>
                  <a:txBody>
                    <a:bodyPr/>
                    <a:lstStyle/>
                    <a:p>
                      <a:pPr algn="ctr"/>
                      <a:r>
                        <a:rPr lang="en-US" dirty="0">
                          <a:latin typeface="Calibri" panose="020F0502020204030204" pitchFamily="34" charset="0"/>
                          <a:cs typeface="Calibri" panose="020F0502020204030204" pitchFamily="34" charset="0"/>
                        </a:rPr>
                        <a:t>7%</a:t>
                      </a:r>
                    </a:p>
                  </a:txBody>
                  <a:tcPr/>
                </a:tc>
                <a:tc>
                  <a:txBody>
                    <a:bodyPr/>
                    <a:lstStyle/>
                    <a:p>
                      <a:pPr algn="ctr"/>
                      <a:r>
                        <a:rPr lang="en-US" dirty="0">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79367501"/>
                  </a:ext>
                </a:extLst>
              </a:tr>
            </a:tbl>
          </a:graphicData>
        </a:graphic>
      </p:graphicFrame>
    </p:spTree>
    <p:extLst>
      <p:ext uri="{BB962C8B-B14F-4D97-AF65-F5344CB8AC3E}">
        <p14:creationId xmlns:p14="http://schemas.microsoft.com/office/powerpoint/2010/main" val="412651607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DD39-62A7-4661-B3C5-3A99BD6716F6}"/>
              </a:ext>
            </a:extLst>
          </p:cNvPr>
          <p:cNvSpPr>
            <a:spLocks noGrp="1"/>
          </p:cNvSpPr>
          <p:nvPr>
            <p:ph type="title"/>
          </p:nvPr>
        </p:nvSpPr>
        <p:spPr>
          <a:xfrm>
            <a:off x="878890" y="1384917"/>
            <a:ext cx="10511160" cy="1083075"/>
          </a:xfrm>
        </p:spPr>
        <p:txBody>
          <a:bodyPr>
            <a:prstTxWarp prst="textDeflateTop">
              <a:avLst/>
            </a:prstTxWarp>
            <a:normAutofit/>
          </a:bodyPr>
          <a:lstStyle/>
          <a:p>
            <a:pPr algn="ctr"/>
            <a:r>
              <a:rPr lang="en-US" sz="4400" cap="none" dirty="0">
                <a:ln w="0"/>
                <a:gradFill>
                  <a:gsLst>
                    <a:gs pos="21000">
                      <a:srgbClr val="53575C"/>
                    </a:gs>
                    <a:gs pos="88000">
                      <a:srgbClr val="C5C7CA"/>
                    </a:gs>
                  </a:gsLst>
                  <a:lin ang="5400000"/>
                </a:gradFill>
                <a:effectLst>
                  <a:glow rad="101600">
                    <a:schemeClr val="accent1">
                      <a:satMod val="175000"/>
                      <a:alpha val="40000"/>
                    </a:schemeClr>
                  </a:glow>
                </a:effectLst>
                <a:latin typeface="Calibri" panose="020F0502020204030204" pitchFamily="34" charset="0"/>
                <a:cs typeface="Calibri" panose="020F0502020204030204" pitchFamily="34" charset="0"/>
              </a:rPr>
              <a:t>Advantage of Balanced score card</a:t>
            </a:r>
          </a:p>
        </p:txBody>
      </p:sp>
      <p:sp>
        <p:nvSpPr>
          <p:cNvPr id="3" name="Rectangle 2">
            <a:extLst>
              <a:ext uri="{FF2B5EF4-FFF2-40B4-BE49-F238E27FC236}">
                <a16:creationId xmlns:a16="http://schemas.microsoft.com/office/drawing/2014/main" id="{E75CC404-98BC-4809-B941-A72E9EC8151E}"/>
              </a:ext>
            </a:extLst>
          </p:cNvPr>
          <p:cNvSpPr/>
          <p:nvPr/>
        </p:nvSpPr>
        <p:spPr>
          <a:xfrm>
            <a:off x="878890" y="2844840"/>
            <a:ext cx="10341560" cy="3970318"/>
          </a:xfrm>
          <a:prstGeom prst="rect">
            <a:avLst/>
          </a:prstGeom>
          <a:ln>
            <a:solidFill>
              <a:schemeClr val="accent1"/>
            </a:solidFill>
          </a:ln>
          <a:effectLst>
            <a:glow rad="228600">
              <a:schemeClr val="accent1">
                <a:satMod val="175000"/>
                <a:alpha val="40000"/>
              </a:schemeClr>
            </a:glow>
          </a:effectLst>
        </p:spPr>
        <p:txBody>
          <a:bodyPr wrap="square">
            <a:spAutoFit/>
          </a:bodyPr>
          <a:lstStyle/>
          <a:p>
            <a:pPr marL="342900" indent="-342900">
              <a:buFont typeface="+mj-lt"/>
              <a:buAutoNum type="arabicParenR"/>
            </a:pPr>
            <a:r>
              <a:rPr lang="en-US" b="1" u="sng" dirty="0">
                <a:latin typeface="Calibri" panose="020F0502020204030204" pitchFamily="34" charset="0"/>
                <a:cs typeface="Calibri" panose="020F0502020204030204" pitchFamily="34" charset="0"/>
              </a:rPr>
              <a:t>It make it easy to communicate your strategy:</a:t>
            </a:r>
          </a:p>
          <a:p>
            <a:r>
              <a:rPr lang="en-US" dirty="0">
                <a:latin typeface="Calibri" panose="020F0502020204030204" pitchFamily="34" charset="0"/>
                <a:cs typeface="Calibri" panose="020F0502020204030204" pitchFamily="34" charset="0"/>
              </a:rPr>
              <a:t>Strategy map is designed to clearly communicate  a strategy plan. It is a clean, simple visual aid used to align every department or division for the purpose of achieving high-level business goals. When implemented correctly, it: </a:t>
            </a:r>
          </a:p>
          <a:p>
            <a:pPr marL="342900" indent="-342900">
              <a:buFont typeface="+mj-lt"/>
              <a:buAutoNum type="alphaLcParenR"/>
            </a:pPr>
            <a:r>
              <a:rPr lang="en-US" dirty="0">
                <a:latin typeface="Calibri" panose="020F0502020204030204" pitchFamily="34" charset="0"/>
                <a:cs typeface="Calibri" panose="020F0502020204030204" pitchFamily="34" charset="0"/>
              </a:rPr>
              <a:t>Allows employees to better understand the strategic elements that need work.</a:t>
            </a:r>
          </a:p>
          <a:p>
            <a:pPr marL="342900" indent="-342900">
              <a:buFont typeface="+mj-lt"/>
              <a:buAutoNum type="alphaLcParenR"/>
            </a:pPr>
            <a:r>
              <a:rPr lang="en-US" dirty="0">
                <a:latin typeface="Calibri" panose="020F0502020204030204" pitchFamily="34" charset="0"/>
                <a:cs typeface="Calibri" panose="020F0502020204030204" pitchFamily="34" charset="0"/>
              </a:rPr>
              <a:t>Gives employees clear goals to keep in mind while working on measures.</a:t>
            </a:r>
          </a:p>
          <a:p>
            <a:pPr marL="342900" indent="-342900">
              <a:buFont typeface="+mj-lt"/>
              <a:buAutoNum type="alphaLcParenR"/>
            </a:pPr>
            <a:r>
              <a:rPr lang="en-US" dirty="0">
                <a:latin typeface="Calibri" panose="020F0502020204030204" pitchFamily="34" charset="0"/>
                <a:cs typeface="Calibri" panose="020F0502020204030204" pitchFamily="34" charset="0"/>
              </a:rPr>
              <a:t>Enables employees to see how objectives affect one another.</a:t>
            </a:r>
          </a:p>
          <a:p>
            <a:pPr marL="342900" indent="-342900">
              <a:buFont typeface="+mj-lt"/>
              <a:buAutoNum type="alphaLcParenR"/>
            </a:pPr>
            <a:r>
              <a:rPr lang="en-US" dirty="0">
                <a:latin typeface="Calibri" panose="020F0502020204030204" pitchFamily="34" charset="0"/>
                <a:cs typeface="Calibri" panose="020F0502020204030204" pitchFamily="34" charset="0"/>
              </a:rPr>
              <a:t>Helps employees identify key goals.</a:t>
            </a:r>
          </a:p>
          <a:p>
            <a:r>
              <a:rPr lang="en-US" dirty="0">
                <a:latin typeface="Calibri" panose="020F0502020204030204" pitchFamily="34" charset="0"/>
                <a:cs typeface="Calibri" panose="020F0502020204030204" pitchFamily="34" charset="0"/>
              </a:rPr>
              <a:t>2) </a:t>
            </a:r>
            <a:r>
              <a:rPr lang="en-US" b="1" u="sng" dirty="0">
                <a:latin typeface="Calibri" panose="020F0502020204030204" pitchFamily="34" charset="0"/>
                <a:cs typeface="Calibri" panose="020F0502020204030204" pitchFamily="34" charset="0"/>
              </a:rPr>
              <a:t>It keeps your strategy front and center of your reporting process:</a:t>
            </a:r>
          </a:p>
          <a:p>
            <a:r>
              <a:rPr lang="en-US" dirty="0">
                <a:latin typeface="Calibri" panose="020F0502020204030204" pitchFamily="34" charset="0"/>
                <a:cs typeface="Calibri" panose="020F0502020204030204" pitchFamily="34" charset="0"/>
              </a:rPr>
              <a:t>A lot of organizations build strategic plans and put them on a shelf, never to be seen again. The creation of BSC is predicated on reviewing your strategy on a regular basis- Regular strategy review meetings on a monthly or quarterly basis, combined with an annual strategy refresh, will ensure you reference your strategy regularly and keep it at the center of your management reporting process. Review your strategy will helping you manage your organization. Which will you know where you are at all times in achieving your goals.</a:t>
            </a:r>
          </a:p>
        </p:txBody>
      </p:sp>
    </p:spTree>
    <p:extLst>
      <p:ext uri="{BB962C8B-B14F-4D97-AF65-F5344CB8AC3E}">
        <p14:creationId xmlns:p14="http://schemas.microsoft.com/office/powerpoint/2010/main" val="86055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4" name="Rectangle 10">
            <a:extLst>
              <a:ext uri="{FF2B5EF4-FFF2-40B4-BE49-F238E27FC236}">
                <a16:creationId xmlns:a16="http://schemas.microsoft.com/office/drawing/2014/main" id="{5B1AD7AF-3A60-4C4F-979F-367102EFD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56177C8A-E75D-4FB9-8BA0-1FC843442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4D5A4F4-D4E3-46DE-875C-AD1C203EB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a:off x="-1232293" y="1252715"/>
            <a:ext cx="4587300" cy="2122714"/>
          </a:xfrm>
          <a:prstGeom prst="rect">
            <a:avLst/>
          </a:prstGeom>
          <a:noFill/>
        </p:spPr>
      </p:pic>
      <p:pic>
        <p:nvPicPr>
          <p:cNvPr id="17" name="Picture 16">
            <a:extLst>
              <a:ext uri="{FF2B5EF4-FFF2-40B4-BE49-F238E27FC236}">
                <a16:creationId xmlns:a16="http://schemas.microsoft.com/office/drawing/2014/main" id="{15BD1DD2-85A0-4736-89A9-C9D793DCAE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alphaModFix amt="75000"/>
            <a:extLst>
              <a:ext uri="{28A0092B-C50C-407E-A947-70E740481C1C}">
                <a14:useLocalDpi xmlns:a14="http://schemas.microsoft.com/office/drawing/2010/main" val="0"/>
              </a:ext>
            </a:extLst>
          </a:blip>
          <a:srcRect r="62946" b="15805"/>
          <a:stretch/>
        </p:blipFill>
        <p:spPr>
          <a:xfrm rot="5400000" flipH="1" flipV="1">
            <a:off x="8836996" y="1216990"/>
            <a:ext cx="4587300" cy="2122714"/>
          </a:xfrm>
          <a:prstGeom prst="rect">
            <a:avLst/>
          </a:prstGeom>
          <a:noFill/>
        </p:spPr>
      </p:pic>
      <p:sp>
        <p:nvSpPr>
          <p:cNvPr id="2" name="Rectangle 1">
            <a:extLst>
              <a:ext uri="{FF2B5EF4-FFF2-40B4-BE49-F238E27FC236}">
                <a16:creationId xmlns:a16="http://schemas.microsoft.com/office/drawing/2014/main" id="{E8F918E0-EA1A-4172-A0C9-47FBDF361F2D}"/>
              </a:ext>
            </a:extLst>
          </p:cNvPr>
          <p:cNvSpPr/>
          <p:nvPr/>
        </p:nvSpPr>
        <p:spPr>
          <a:xfrm>
            <a:off x="1371600" y="1132115"/>
            <a:ext cx="9448800" cy="311815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cap="all">
                <a:latin typeface="+mj-lt"/>
                <a:ea typeface="+mj-ea"/>
                <a:cs typeface="+mj-cs"/>
              </a:rPr>
              <a:t> </a:t>
            </a:r>
          </a:p>
          <a:p>
            <a:pPr defTabSz="914400">
              <a:lnSpc>
                <a:spcPct val="90000"/>
              </a:lnSpc>
              <a:spcBef>
                <a:spcPct val="0"/>
              </a:spcBef>
              <a:spcAft>
                <a:spcPts val="600"/>
              </a:spcAft>
            </a:pPr>
            <a:endParaRPr lang="en-US" sz="6000" cap="all">
              <a:latin typeface="+mj-lt"/>
              <a:ea typeface="+mj-ea"/>
              <a:cs typeface="+mj-cs"/>
            </a:endParaRPr>
          </a:p>
          <a:p>
            <a:pPr defTabSz="914400">
              <a:lnSpc>
                <a:spcPct val="90000"/>
              </a:lnSpc>
              <a:spcBef>
                <a:spcPct val="0"/>
              </a:spcBef>
              <a:spcAft>
                <a:spcPts val="600"/>
              </a:spcAft>
            </a:pPr>
            <a:endParaRPr lang="en-US" sz="6000" cap="all">
              <a:latin typeface="+mj-lt"/>
              <a:ea typeface="+mj-ea"/>
              <a:cs typeface="+mj-cs"/>
            </a:endParaRPr>
          </a:p>
          <a:p>
            <a:pPr defTabSz="914400">
              <a:lnSpc>
                <a:spcPct val="90000"/>
              </a:lnSpc>
              <a:spcBef>
                <a:spcPct val="0"/>
              </a:spcBef>
              <a:spcAft>
                <a:spcPts val="600"/>
              </a:spcAft>
            </a:pPr>
            <a:endParaRPr lang="en-US" sz="6000" cap="all">
              <a:latin typeface="+mj-lt"/>
              <a:ea typeface="+mj-ea"/>
              <a:cs typeface="+mj-cs"/>
            </a:endParaRPr>
          </a:p>
        </p:txBody>
      </p:sp>
      <p:sp>
        <p:nvSpPr>
          <p:cNvPr id="3" name="Rectangle 2">
            <a:extLst>
              <a:ext uri="{FF2B5EF4-FFF2-40B4-BE49-F238E27FC236}">
                <a16:creationId xmlns:a16="http://schemas.microsoft.com/office/drawing/2014/main" id="{D11E9444-D5C2-40A9-897A-1FD64FF6FB7E}"/>
              </a:ext>
            </a:extLst>
          </p:cNvPr>
          <p:cNvSpPr/>
          <p:nvPr/>
        </p:nvSpPr>
        <p:spPr>
          <a:xfrm>
            <a:off x="1371600" y="646385"/>
            <a:ext cx="9448801" cy="5078313"/>
          </a:xfrm>
          <a:prstGeom prst="rect">
            <a:avLst/>
          </a:prstGeom>
          <a:ln>
            <a:solidFill>
              <a:schemeClr val="bg1"/>
            </a:solidFill>
          </a:ln>
          <a:effectLst>
            <a:glow rad="228600">
              <a:schemeClr val="accent4">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dirty="0">
                <a:solidFill>
                  <a:schemeClr val="tx2"/>
                </a:solidFill>
                <a:latin typeface="Calibri" panose="020F0502020204030204" pitchFamily="34" charset="0"/>
                <a:cs typeface="Calibri" panose="020F0502020204030204" pitchFamily="34" charset="0"/>
              </a:rPr>
              <a:t>3) </a:t>
            </a:r>
            <a:r>
              <a:rPr lang="en-US" b="1" u="sng" dirty="0">
                <a:solidFill>
                  <a:schemeClr val="tx2"/>
                </a:solidFill>
                <a:latin typeface="Calibri" panose="020F0502020204030204" pitchFamily="34" charset="0"/>
                <a:cs typeface="Calibri" panose="020F0502020204030204" pitchFamily="34" charset="0"/>
              </a:rPr>
              <a:t>It gives structure to your strategy:</a:t>
            </a:r>
          </a:p>
          <a:p>
            <a:r>
              <a:rPr lang="en-US" dirty="0">
                <a:solidFill>
                  <a:schemeClr val="tx2"/>
                </a:solidFill>
                <a:latin typeface="Calibri" panose="020F0502020204030204" pitchFamily="34" charset="0"/>
                <a:cs typeface="Calibri" panose="020F0502020204030204" pitchFamily="34" charset="0"/>
              </a:rPr>
              <a:t>Organizations frequently talk about organizational performance in a verity of ways. Thus, there are many different approaches to strategic management. Balanced score card is logical, structured way to help the leaders of your organization ensure that all areas of the organization are covered in an easy-to-understand way.</a:t>
            </a:r>
          </a:p>
          <a:p>
            <a:r>
              <a:rPr lang="en-US" dirty="0">
                <a:solidFill>
                  <a:schemeClr val="tx2"/>
                </a:solidFill>
                <a:latin typeface="Calibri" panose="020F0502020204030204" pitchFamily="34" charset="0"/>
                <a:cs typeface="Calibri" panose="020F0502020204030204" pitchFamily="34" charset="0"/>
              </a:rPr>
              <a:t>4) </a:t>
            </a:r>
            <a:r>
              <a:rPr lang="en-US" b="1" u="sng" dirty="0">
                <a:solidFill>
                  <a:schemeClr val="tx2"/>
                </a:solidFill>
                <a:latin typeface="Calibri" panose="020F0502020204030204" pitchFamily="34" charset="0"/>
                <a:cs typeface="Calibri" panose="020F0502020204030204" pitchFamily="34" charset="0"/>
              </a:rPr>
              <a:t>It helps your employees see how their individual goals link to the organizational strategy:</a:t>
            </a:r>
          </a:p>
          <a:p>
            <a:r>
              <a:rPr lang="en-US" dirty="0">
                <a:solidFill>
                  <a:schemeClr val="tx2"/>
                </a:solidFill>
                <a:latin typeface="Calibri" panose="020F0502020204030204" pitchFamily="34" charset="0"/>
                <a:cs typeface="Calibri" panose="020F0502020204030204" pitchFamily="34" charset="0"/>
              </a:rPr>
              <a:t>Using strategy-focus organization framework, the BSC allows individuals to align their goals across the organization. For Example, an employee setting regular performance goals for an annual personal review can link their goals to those of their division or department. Thus, the BSC allows all of your employees to connect what they’re doing to the betterment of the team and the company as a whole.</a:t>
            </a:r>
          </a:p>
          <a:p>
            <a:r>
              <a:rPr lang="en-US" dirty="0">
                <a:solidFill>
                  <a:schemeClr val="tx2"/>
                </a:solidFill>
                <a:latin typeface="Calibri" panose="020F0502020204030204" pitchFamily="34" charset="0"/>
                <a:cs typeface="Calibri" panose="020F0502020204030204" pitchFamily="34" charset="0"/>
              </a:rPr>
              <a:t>5) </a:t>
            </a:r>
            <a:r>
              <a:rPr lang="en-US" b="1" u="sng" dirty="0">
                <a:solidFill>
                  <a:schemeClr val="tx2"/>
                </a:solidFill>
                <a:latin typeface="Calibri" panose="020F0502020204030204" pitchFamily="34" charset="0"/>
                <a:cs typeface="Calibri" panose="020F0502020204030204" pitchFamily="34" charset="0"/>
              </a:rPr>
              <a:t>It aligns your departments and divisions:</a:t>
            </a:r>
          </a:p>
          <a:p>
            <a:r>
              <a:rPr lang="en-US" dirty="0">
                <a:solidFill>
                  <a:schemeClr val="tx2"/>
                </a:solidFill>
                <a:latin typeface="Calibri" panose="020F0502020204030204" pitchFamily="34" charset="0"/>
                <a:cs typeface="Calibri" panose="020F0502020204030204" pitchFamily="34" charset="0"/>
              </a:rPr>
              <a:t>When implemented correctly, all divisions and departments should align with a common strategy, and the Balanced score card facilitates this process. With the BSC structure, you can link your critical objectives to the objectives of a parent company or enterprise. You can see how your measures may roll up to the enterprise-level measures, how projects link to enterprise-level project. The BSC also provides the structure needed when large projects are shared across multiple divisions.</a:t>
            </a:r>
          </a:p>
        </p:txBody>
      </p:sp>
    </p:spTree>
    <p:extLst>
      <p:ext uri="{BB962C8B-B14F-4D97-AF65-F5344CB8AC3E}">
        <p14:creationId xmlns:p14="http://schemas.microsoft.com/office/powerpoint/2010/main" val="116516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D7CF-2430-4A81-A91A-3A5E7F46300F}"/>
              </a:ext>
            </a:extLst>
          </p:cNvPr>
          <p:cNvSpPr>
            <a:spLocks noGrp="1"/>
          </p:cNvSpPr>
          <p:nvPr>
            <p:ph type="title"/>
          </p:nvPr>
        </p:nvSpPr>
        <p:spPr>
          <a:xfrm>
            <a:off x="816747" y="1208256"/>
            <a:ext cx="10697592" cy="1259736"/>
          </a:xfrm>
          <a:ln>
            <a:solidFill>
              <a:schemeClr val="accent1"/>
            </a:solidFill>
          </a:ln>
          <a:effectLst>
            <a:glow rad="139700">
              <a:schemeClr val="accent3">
                <a:satMod val="175000"/>
                <a:alpha val="40000"/>
              </a:schemeClr>
            </a:glow>
          </a:effectLst>
        </p:spPr>
        <p:txBody>
          <a:bodyPr>
            <a:normAutofit/>
            <a:scene3d>
              <a:camera prst="perspectiveAbove"/>
              <a:lightRig rig="threePt" dir="t"/>
            </a:scene3d>
          </a:bodyPr>
          <a:lstStyle/>
          <a:p>
            <a:pPr algn="ctr"/>
            <a:r>
              <a:rPr lang="en-US" sz="4400" b="1" cap="none" dirty="0">
                <a:ln w="13462">
                  <a:solidFill>
                    <a:schemeClr val="bg1"/>
                  </a:solidFill>
                  <a:prstDash val="solid"/>
                </a:ln>
                <a:solidFill>
                  <a:schemeClr val="tx1">
                    <a:lumMod val="85000"/>
                    <a:lumOff val="15000"/>
                  </a:schemeClr>
                </a:solidFill>
                <a:effectLst>
                  <a:glow rad="139700">
                    <a:schemeClr val="accent3">
                      <a:satMod val="175000"/>
                      <a:alpha val="40000"/>
                    </a:schemeClr>
                  </a:glow>
                  <a:outerShdw dist="38100" dir="2700000" algn="bl" rotWithShape="0">
                    <a:schemeClr val="accent5"/>
                  </a:outerShdw>
                </a:effectLst>
                <a:latin typeface="Calibri" panose="020F0502020204030204" pitchFamily="34" charset="0"/>
                <a:cs typeface="Calibri" panose="020F0502020204030204" pitchFamily="34" charset="0"/>
              </a:rPr>
              <a:t>Disadvantage of Balanced score card</a:t>
            </a:r>
          </a:p>
        </p:txBody>
      </p:sp>
      <p:sp>
        <p:nvSpPr>
          <p:cNvPr id="3" name="Rectangle 2">
            <a:extLst>
              <a:ext uri="{FF2B5EF4-FFF2-40B4-BE49-F238E27FC236}">
                <a16:creationId xmlns:a16="http://schemas.microsoft.com/office/drawing/2014/main" id="{0DA27411-DDEB-4A78-BA53-0A60A7D468A9}"/>
              </a:ext>
            </a:extLst>
          </p:cNvPr>
          <p:cNvSpPr/>
          <p:nvPr/>
        </p:nvSpPr>
        <p:spPr>
          <a:xfrm>
            <a:off x="816747" y="2681056"/>
            <a:ext cx="10697592" cy="4247317"/>
          </a:xfrm>
          <a:prstGeom prst="rect">
            <a:avLst/>
          </a:prstGeom>
          <a:ln>
            <a:solidFill>
              <a:schemeClr val="accent2">
                <a:lumMod val="60000"/>
                <a:lumOff val="40000"/>
              </a:schemeClr>
            </a:solidFill>
          </a:ln>
          <a:effectLst>
            <a:glow rad="139700">
              <a:schemeClr val="accent3">
                <a:satMod val="175000"/>
                <a:alpha val="40000"/>
              </a:schemeClr>
            </a:glow>
          </a:effectLst>
        </p:spPr>
        <p:txBody>
          <a:bodyPr wrap="square">
            <a:spAutoFit/>
          </a:bodyPr>
          <a:lstStyle/>
          <a:p>
            <a:pPr marL="342900" indent="-342900">
              <a:buFont typeface="+mj-lt"/>
              <a:buAutoNum type="arabicParenR"/>
            </a:pPr>
            <a:r>
              <a:rPr lang="en-US" b="1" u="sng" dirty="0">
                <a:latin typeface="Calibri" panose="020F0502020204030204" pitchFamily="34" charset="0"/>
                <a:cs typeface="Calibri" panose="020F0502020204030204" pitchFamily="34" charset="0"/>
              </a:rPr>
              <a:t>It requires strong leadership support to be successful:</a:t>
            </a:r>
          </a:p>
          <a:p>
            <a:r>
              <a:rPr lang="en-US" dirty="0">
                <a:latin typeface="Calibri" panose="020F0502020204030204" pitchFamily="34" charset="0"/>
                <a:cs typeface="Calibri" panose="020F0502020204030204" pitchFamily="34" charset="0"/>
              </a:rPr>
              <a:t>You may be having trouble with your score card because new leadership isn’t convinced that BSC is a viable option-or your existing leadership simply may not like or understand the structure. It’s important to remember that the BSC requires a total overhaul to the way you manage; it is not a project with a defined end date. If you’re asked to build a scorecard and then return to business as usual, be warned that your score carding process isn’t likely to work. </a:t>
            </a:r>
          </a:p>
          <a:p>
            <a:pPr marL="342900" indent="-342900">
              <a:buAutoNum type="arabicParenR" startAt="2"/>
            </a:pPr>
            <a:r>
              <a:rPr lang="en-US" b="1" u="sng" dirty="0">
                <a:latin typeface="Calibri" panose="020F0502020204030204" pitchFamily="34" charset="0"/>
                <a:cs typeface="Calibri" panose="020F0502020204030204" pitchFamily="34" charset="0"/>
              </a:rPr>
              <a:t>It can be an overwhelming framework:</a:t>
            </a:r>
          </a:p>
          <a:p>
            <a:r>
              <a:rPr lang="en-US" dirty="0">
                <a:latin typeface="Calibri" panose="020F0502020204030204" pitchFamily="34" charset="0"/>
                <a:cs typeface="Calibri" panose="020F0502020204030204" pitchFamily="34" charset="0"/>
              </a:rPr>
              <a:t>In fact, it’s the largest topic on the Harvard Business Review- if you tried to read every single case study, you’d get bogged down quickly. If you try to jump in with Norton and Kaplan’s fifth book, you’re likely to get overwhelmed with how to move forward.</a:t>
            </a:r>
          </a:p>
          <a:p>
            <a:pPr marL="342900" indent="-342900">
              <a:buAutoNum type="arabicParenR" startAt="3"/>
            </a:pPr>
            <a:r>
              <a:rPr lang="en-US" b="1" u="sng" dirty="0">
                <a:latin typeface="Calibri" panose="020F0502020204030204" pitchFamily="34" charset="0"/>
                <a:cs typeface="Calibri" panose="020F0502020204030204" pitchFamily="34" charset="0"/>
              </a:rPr>
              <a:t>It can’t be copied precisely from examples:</a:t>
            </a:r>
          </a:p>
          <a:p>
            <a:r>
              <a:rPr lang="en-US" dirty="0">
                <a:latin typeface="Calibri" panose="020F0502020204030204" pitchFamily="34" charset="0"/>
                <a:cs typeface="Calibri" panose="020F0502020204030204" pitchFamily="34" charset="0"/>
              </a:rPr>
              <a:t>Following what you just read, your strategy and example strategies you’ve read about will be different. You’ll be tempted to copy an example map, but keep in mind your strategy is entirely unique to you. We highly suggest using templates to get ideas of what over organizations using the BSC have done, but then step away and build </a:t>
            </a:r>
          </a:p>
          <a:p>
            <a:r>
              <a:rPr lang="en-US" dirty="0">
                <a:latin typeface="Calibri" panose="020F0502020204030204" pitchFamily="34" charset="0"/>
                <a:cs typeface="Calibri" panose="020F0502020204030204" pitchFamily="34" charset="0"/>
              </a:rPr>
              <a:t>Something that is unique to you.</a:t>
            </a:r>
          </a:p>
        </p:txBody>
      </p:sp>
    </p:spTree>
    <p:extLst>
      <p:ext uri="{BB962C8B-B14F-4D97-AF65-F5344CB8AC3E}">
        <p14:creationId xmlns:p14="http://schemas.microsoft.com/office/powerpoint/2010/main" val="1444868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72F7BD-A257-44A2-99D6-8C182C927F50}"/>
              </a:ext>
            </a:extLst>
          </p:cNvPr>
          <p:cNvSpPr/>
          <p:nvPr/>
        </p:nvSpPr>
        <p:spPr>
          <a:xfrm>
            <a:off x="999015" y="2028360"/>
            <a:ext cx="10193969" cy="3693319"/>
          </a:xfrm>
          <a:prstGeom prst="rect">
            <a:avLst/>
          </a:prstGeom>
          <a:ln>
            <a:solidFill>
              <a:schemeClr val="accent1"/>
            </a:solidFill>
          </a:ln>
          <a:effectLst>
            <a:glow rad="228600">
              <a:schemeClr val="accent1">
                <a:satMod val="175000"/>
                <a:alpha val="40000"/>
              </a:schemeClr>
            </a:glow>
          </a:effectLst>
        </p:spPr>
        <p:txBody>
          <a:bodyPr wrap="square">
            <a:spAutoFit/>
          </a:bodyPr>
          <a:lstStyle/>
          <a:p>
            <a:pPr marL="342900" indent="-342900">
              <a:buAutoNum type="arabicParenR" startAt="4"/>
            </a:pPr>
            <a:r>
              <a:rPr lang="en-US" b="1" u="sng" dirty="0">
                <a:solidFill>
                  <a:schemeClr val="tx2"/>
                </a:solidFill>
                <a:latin typeface="Calibri" panose="020F0502020204030204" pitchFamily="34" charset="0"/>
                <a:cs typeface="Calibri" panose="020F0502020204030204" pitchFamily="34" charset="0"/>
              </a:rPr>
              <a:t>It may appear too rigid for the way you manage:</a:t>
            </a:r>
          </a:p>
          <a:p>
            <a:r>
              <a:rPr lang="en-US" dirty="0">
                <a:solidFill>
                  <a:schemeClr val="tx2"/>
                </a:solidFill>
                <a:latin typeface="Calibri" panose="020F0502020204030204" pitchFamily="34" charset="0"/>
                <a:cs typeface="Calibri" panose="020F0502020204030204" pitchFamily="34" charset="0"/>
              </a:rPr>
              <a:t>Sometimes transitioning to a balanced score card process can cause confusion within an organization. Rather than taking time to adapt, some leaders quickly decide to quit the BSC and return to their old ways. If you find yourself in these shoes- For example, trying to use the exact perspective names that Norton and Kaplan use while people in your organization don’t respond to those terms- you may find the BSC structure more cumbersome than it is worthwhile. Or, if you’re married to your current strategy review schedule despite a shakeup in management or a major change in strategy, that’s a problem. </a:t>
            </a:r>
          </a:p>
          <a:p>
            <a:pPr marL="342900" indent="-342900">
              <a:buAutoNum type="arabicParenR" startAt="5"/>
            </a:pPr>
            <a:r>
              <a:rPr lang="en-US" b="1" u="sng" dirty="0">
                <a:solidFill>
                  <a:schemeClr val="tx2"/>
                </a:solidFill>
                <a:latin typeface="Calibri" panose="020F0502020204030204" pitchFamily="34" charset="0"/>
                <a:cs typeface="Calibri" panose="020F0502020204030204" pitchFamily="34" charset="0"/>
              </a:rPr>
              <a:t>It can be difficult to keep everyone on the same page:</a:t>
            </a:r>
          </a:p>
          <a:p>
            <a:r>
              <a:rPr lang="en-US" dirty="0">
                <a:solidFill>
                  <a:schemeClr val="tx2"/>
                </a:solidFill>
                <a:latin typeface="Calibri" panose="020F0502020204030204" pitchFamily="34" charset="0"/>
                <a:cs typeface="Calibri" panose="020F0502020204030204" pitchFamily="34" charset="0"/>
              </a:rPr>
              <a:t>Many organizations try to manage their score card in Excel or PowerPoint and end up throwing it away. Managing a BSC in Excel can lead to accuracy problems, vision control issues, and various Complexities and Formatting troubles, while Excel is a free tool, there are number of Hidden costs. When these things happen, leaders are likely to see the Balanced score card as the problem instead of the tool used to manage it.</a:t>
            </a:r>
          </a:p>
        </p:txBody>
      </p:sp>
    </p:spTree>
    <p:extLst>
      <p:ext uri="{BB962C8B-B14F-4D97-AF65-F5344CB8AC3E}">
        <p14:creationId xmlns:p14="http://schemas.microsoft.com/office/powerpoint/2010/main" val="3662037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EDA4-B558-4B43-BDC2-B58B9F87D588}"/>
              </a:ext>
            </a:extLst>
          </p:cNvPr>
          <p:cNvSpPr>
            <a:spLocks noGrp="1"/>
          </p:cNvSpPr>
          <p:nvPr>
            <p:ph type="title"/>
          </p:nvPr>
        </p:nvSpPr>
        <p:spPr>
          <a:xfrm>
            <a:off x="1137821" y="914400"/>
            <a:ext cx="9916357" cy="1127464"/>
          </a:xfrm>
          <a:ln>
            <a:solidFill>
              <a:schemeClr val="accent1">
                <a:lumMod val="75000"/>
              </a:schemeClr>
            </a:solidFill>
          </a:ln>
          <a:effectLst>
            <a:glow rad="63500">
              <a:schemeClr val="accent5">
                <a:satMod val="175000"/>
                <a:alpha val="40000"/>
              </a:schemeClr>
            </a:glow>
          </a:effectLst>
          <a:scene3d>
            <a:camera prst="orthographicFront"/>
            <a:lightRig rig="threePt" dir="t"/>
          </a:scene3d>
          <a:sp3d>
            <a:bevelT/>
          </a:sp3d>
        </p:spPr>
        <p:txBody>
          <a:bodyPr>
            <a:normAutofit/>
          </a:bodyPr>
          <a:lstStyle/>
          <a:p>
            <a:pPr algn="ctr"/>
            <a:r>
              <a:rPr lang="en-US" sz="6600" b="1" cap="none"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reflection blurRad="6350" stA="50000" endA="300" endPos="50000" dist="60007" dir="5400000" sy="-100000" algn="bl" rotWithShape="0"/>
                </a:effectLst>
                <a:latin typeface="Calibri" panose="020F0502020204030204" pitchFamily="34" charset="0"/>
                <a:cs typeface="Calibri" panose="020F0502020204030204" pitchFamily="34" charset="0"/>
              </a:rPr>
              <a:t>References</a:t>
            </a:r>
          </a:p>
        </p:txBody>
      </p:sp>
      <p:sp>
        <p:nvSpPr>
          <p:cNvPr id="4" name="Rectangle 3">
            <a:extLst>
              <a:ext uri="{FF2B5EF4-FFF2-40B4-BE49-F238E27FC236}">
                <a16:creationId xmlns:a16="http://schemas.microsoft.com/office/drawing/2014/main" id="{C9FEB8C9-434C-4B17-8ACD-A4FE55ED6A0F}"/>
              </a:ext>
            </a:extLst>
          </p:cNvPr>
          <p:cNvSpPr/>
          <p:nvPr/>
        </p:nvSpPr>
        <p:spPr>
          <a:xfrm>
            <a:off x="1137821" y="2542999"/>
            <a:ext cx="9916357" cy="4278094"/>
          </a:xfrm>
          <a:prstGeom prst="rect">
            <a:avLst/>
          </a:prstGeom>
          <a:ln>
            <a:solidFill>
              <a:schemeClr val="accent1"/>
            </a:solidFill>
          </a:ln>
          <a:effectLst>
            <a:glow rad="228600">
              <a:schemeClr val="accent5">
                <a:satMod val="175000"/>
                <a:alpha val="40000"/>
              </a:schemeClr>
            </a:glow>
          </a:effectLst>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https://balancedscorecard.org/bsc-basics-overview/</a:t>
            </a:r>
            <a:endParaRPr lang="en-US" sz="1600" dirty="0">
              <a:solidFill>
                <a:schemeClr val="accent1"/>
              </a:solidFill>
              <a:latin typeface="Calibri" panose="020F0502020204030204" pitchFamily="34" charset="0"/>
              <a:cs typeface="Calibri" panose="020F0502020204030204" pitchFamily="34" charset="0"/>
            </a:endParaRPr>
          </a:p>
          <a:p>
            <a:endParaRPr lang="en-US" sz="1600" dirty="0">
              <a:solidFill>
                <a:schemeClr val="accent1"/>
              </a:solidFill>
              <a:latin typeface="Calibri" panose="020F0502020204030204" pitchFamily="34" charset="0"/>
              <a:cs typeface="Calibri" panose="020F0502020204030204" pitchFamily="34" charset="0"/>
            </a:endParaRPr>
          </a:p>
          <a:p>
            <a:r>
              <a:rPr lang="en-US" sz="1600" dirty="0">
                <a:solidFill>
                  <a:schemeClr val="accent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https://mission-statement.com/walmart/</a:t>
            </a:r>
            <a:endParaRPr lang="en-US" sz="1600" dirty="0">
              <a:solidFill>
                <a:schemeClr val="accent1"/>
              </a:solidFill>
              <a:latin typeface="Calibri" panose="020F0502020204030204" pitchFamily="34" charset="0"/>
              <a:cs typeface="Calibri" panose="020F0502020204030204" pitchFamily="34" charset="0"/>
            </a:endParaRPr>
          </a:p>
          <a:p>
            <a:endParaRPr lang="en-US" sz="1600" dirty="0">
              <a:solidFill>
                <a:schemeClr val="accent1"/>
              </a:solidFill>
              <a:latin typeface="Calibri" panose="020F0502020204030204" pitchFamily="34" charset="0"/>
              <a:cs typeface="Calibri" panose="020F0502020204030204" pitchFamily="34" charset="0"/>
            </a:endParaRPr>
          </a:p>
          <a:p>
            <a:r>
              <a:rPr lang="en-US" sz="1600" dirty="0">
                <a:solidFill>
                  <a:schemeClr val="accent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https://www.clearpointstrategy.com/how-to-create-a-balanced-scorecard/</a:t>
            </a:r>
            <a:endParaRPr lang="en-US" sz="1600" dirty="0">
              <a:solidFill>
                <a:schemeClr val="accent1"/>
              </a:solidFill>
              <a:latin typeface="Calibri" panose="020F0502020204030204" pitchFamily="34" charset="0"/>
              <a:cs typeface="Calibri" panose="020F0502020204030204" pitchFamily="34" charset="0"/>
            </a:endParaRPr>
          </a:p>
          <a:p>
            <a:endParaRPr lang="en-US" sz="1600" dirty="0">
              <a:solidFill>
                <a:schemeClr val="accent1"/>
              </a:solidFill>
              <a:latin typeface="Calibri" panose="020F0502020204030204" pitchFamily="34" charset="0"/>
              <a:cs typeface="Calibri" panose="020F0502020204030204" pitchFamily="34" charset="0"/>
            </a:endParaRPr>
          </a:p>
          <a:p>
            <a:r>
              <a:rPr lang="en-US" sz="1600" dirty="0">
                <a:solidFill>
                  <a:schemeClr val="accent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http://www.whatishumanresource.com/balanced-scorecard</a:t>
            </a:r>
            <a:endParaRPr lang="en-US" sz="1600" dirty="0">
              <a:solidFill>
                <a:schemeClr val="accent1"/>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solidFill>
                  <a:schemeClr val="accent1"/>
                </a:solidFill>
                <a:latin typeface="Calibri" panose="020F0502020204030204" pitchFamily="34" charset="0"/>
                <a:cs typeface="Calibri" panose="020F0502020204030204" pitchFamily="34" charset="0"/>
                <a:hlinkClick r:id="rId6"/>
              </a:rPr>
              <a:t>https://www.clearpointstrategy.com/thorough-list-of-balanced-scorecard-advantages-disadvantages/</a:t>
            </a:r>
            <a:endParaRPr lang="en-US" sz="1600" dirty="0">
              <a:solidFill>
                <a:schemeClr val="accent1"/>
              </a:solidFill>
              <a:latin typeface="Calibri" panose="020F0502020204030204" pitchFamily="34" charset="0"/>
              <a:cs typeface="Calibri" panose="020F0502020204030204" pitchFamily="34" charset="0"/>
            </a:endParaRPr>
          </a:p>
          <a:p>
            <a:endParaRPr lang="en-US" sz="1600" dirty="0">
              <a:solidFill>
                <a:schemeClr val="accent1"/>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Kaplan R. &amp; Norton D.P,  1996, Linking the Balanced Scorecard to Strategy , California Management Review, Vol. 39 No.1 pp 53-79, [Online], Retrieved from: </a:t>
            </a:r>
            <a:r>
              <a:rPr lang="en-US" sz="1600" u="sng" dirty="0">
                <a:latin typeface="Calibri" panose="020F0502020204030204" pitchFamily="34" charset="0"/>
                <a:cs typeface="Calibri" panose="020F0502020204030204" pitchFamily="34" charset="0"/>
                <a:hlinkClick r:id="rId7"/>
              </a:rPr>
              <a:t>http://cis.kaist.ac.kr/data/Linking%20BSC%20to%20Strategy.pdf</a:t>
            </a:r>
            <a:endParaRPr lang="en-US" sz="1600" u="sng" dirty="0">
              <a:latin typeface="Calibri" panose="020F0502020204030204" pitchFamily="34" charset="0"/>
              <a:cs typeface="Calibri" panose="020F0502020204030204" pitchFamily="34" charset="0"/>
            </a:endParaRPr>
          </a:p>
          <a:p>
            <a:endParaRPr lang="en-US" sz="1600" u="sng"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Marcial</a:t>
            </a:r>
            <a:r>
              <a:rPr lang="en-US" sz="1600" dirty="0">
                <a:latin typeface="Calibri" panose="020F0502020204030204" pitchFamily="34" charset="0"/>
                <a:cs typeface="Calibri" panose="020F0502020204030204" pitchFamily="34" charset="0"/>
              </a:rPr>
              <a:t> G., 2011, Discount Retailer Dollar General Taking Away market Share from No.1 Wal-Mart, [Online], Retrieved from: </a:t>
            </a:r>
            <a:r>
              <a:rPr lang="en-US" sz="1600" u="sng" dirty="0">
                <a:latin typeface="Calibri" panose="020F0502020204030204" pitchFamily="34" charset="0"/>
                <a:cs typeface="Calibri" panose="020F0502020204030204" pitchFamily="34" charset="0"/>
                <a:hlinkClick r:id="rId8"/>
              </a:rPr>
              <a:t>http://www.forbes.com/sites/genemarcial/2011/12/29/discount-retailer-dollar-general-taking-away-market-share-from-no-1-wal-mart/</a:t>
            </a:r>
            <a:r>
              <a:rPr lang="en-US" sz="1600" dirty="0">
                <a:latin typeface="Calibri" panose="020F0502020204030204" pitchFamily="34" charset="0"/>
                <a:cs typeface="Calibri" panose="020F0502020204030204" pitchFamily="34" charset="0"/>
              </a:rPr>
              <a:t> [29 December 2011]</a:t>
            </a:r>
          </a:p>
          <a:p>
            <a:endParaRPr lang="en-US" sz="16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326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8330B-C667-4588-BC45-F81EE149EB35}"/>
              </a:ext>
            </a:extLst>
          </p:cNvPr>
          <p:cNvSpPr/>
          <p:nvPr/>
        </p:nvSpPr>
        <p:spPr>
          <a:xfrm>
            <a:off x="762000" y="1540099"/>
            <a:ext cx="10668000" cy="1015663"/>
          </a:xfrm>
          <a:prstGeom prst="rect">
            <a:avLst/>
          </a:prstGeom>
          <a:ln>
            <a:solidFill>
              <a:srgbClr val="FF0000"/>
            </a:solidFill>
          </a:ln>
          <a:effectLst>
            <a:glow rad="101600">
              <a:schemeClr val="accent1">
                <a:satMod val="175000"/>
                <a:alpha val="40000"/>
              </a:schemeClr>
            </a:glow>
          </a:effectLst>
        </p:spPr>
        <p:txBody>
          <a:bodyPr wrap="square">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cs typeface="Calibri" panose="020F0502020204030204" pitchFamily="34" charset="0"/>
              </a:rPr>
              <a:t>References</a:t>
            </a:r>
          </a:p>
        </p:txBody>
      </p:sp>
      <p:sp>
        <p:nvSpPr>
          <p:cNvPr id="3" name="Rectangle 2">
            <a:extLst>
              <a:ext uri="{FF2B5EF4-FFF2-40B4-BE49-F238E27FC236}">
                <a16:creationId xmlns:a16="http://schemas.microsoft.com/office/drawing/2014/main" id="{121CA0C6-9EF7-45B6-A2B3-757BF77F11BC}"/>
              </a:ext>
            </a:extLst>
          </p:cNvPr>
          <p:cNvSpPr/>
          <p:nvPr/>
        </p:nvSpPr>
        <p:spPr>
          <a:xfrm>
            <a:off x="762000" y="2984973"/>
            <a:ext cx="10668000" cy="3816429"/>
          </a:xfrm>
          <a:prstGeom prst="rect">
            <a:avLst/>
          </a:prstGeom>
          <a:ln>
            <a:solidFill>
              <a:schemeClr val="accent1"/>
            </a:solidFill>
          </a:ln>
          <a:effectLst>
            <a:glow rad="228600">
              <a:schemeClr val="accent3">
                <a:satMod val="175000"/>
                <a:alpha val="40000"/>
              </a:schemeClr>
            </a:glow>
          </a:effectLst>
        </p:spPr>
        <p:txBody>
          <a:bodyPr wrap="square">
            <a:spAutoFit/>
          </a:bodyPr>
          <a:lstStyle/>
          <a:p>
            <a:r>
              <a:rPr lang="en-US" sz="1600" dirty="0">
                <a:latin typeface="Calibri" panose="020F0502020204030204" pitchFamily="34" charset="0"/>
                <a:cs typeface="Calibri" panose="020F0502020204030204" pitchFamily="34" charset="0"/>
              </a:rPr>
              <a:t>PR Web, 2012, Walmart and Target Retail Stores Give Amazon a brick and mortar footprint, [Online], Retrieved from: </a:t>
            </a:r>
            <a:r>
              <a:rPr lang="en-US" sz="1600" u="sng" dirty="0">
                <a:latin typeface="Calibri" panose="020F0502020204030204" pitchFamily="34" charset="0"/>
                <a:cs typeface="Calibri" panose="020F0502020204030204" pitchFamily="34" charset="0"/>
                <a:hlinkClick r:id="rId2"/>
              </a:rPr>
              <a:t>http://www.prweb.com/releases/2012/2/prweb9198954.htm</a:t>
            </a:r>
            <a:r>
              <a:rPr lang="en-US" sz="1600" dirty="0">
                <a:latin typeface="Calibri" panose="020F0502020204030204" pitchFamily="34" charset="0"/>
                <a:cs typeface="Calibri" panose="020F0502020204030204" pitchFamily="34" charset="0"/>
              </a:rPr>
              <a:t> [15 February 2012].</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Welch D., 2012, Wal-Mart losing out to online retailers, [Online], Retrieved from: </a:t>
            </a:r>
            <a:r>
              <a:rPr lang="en-US" sz="1600" u="sng" dirty="0">
                <a:latin typeface="Calibri" panose="020F0502020204030204" pitchFamily="34" charset="0"/>
                <a:cs typeface="Calibri" panose="020F0502020204030204" pitchFamily="34" charset="0"/>
                <a:hlinkClick r:id="rId3"/>
              </a:rPr>
              <a:t>http://business.financialpost.com/2012/03/20/wal-mart-losing-out-to-online-retailers/</a:t>
            </a:r>
            <a:r>
              <a:rPr lang="en-US" sz="1600" dirty="0">
                <a:latin typeface="Calibri" panose="020F0502020204030204" pitchFamily="34" charset="0"/>
                <a:cs typeface="Calibri" panose="020F0502020204030204" pitchFamily="34" charset="0"/>
              </a:rPr>
              <a:t> [20 March 2012].</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Walmart, 2011, Annual Report, [Online], Retrieved from: </a:t>
            </a:r>
            <a:r>
              <a:rPr lang="en-US" sz="1600" u="sng" dirty="0">
                <a:latin typeface="Calibri" panose="020F0502020204030204" pitchFamily="34" charset="0"/>
                <a:cs typeface="Calibri" panose="020F0502020204030204" pitchFamily="34" charset="0"/>
                <a:hlinkClick r:id="rId4"/>
              </a:rPr>
              <a:t>http://walmartstores.com/sites/annualreport/2011/financials/walmart_2011_annual_report.pdf</a:t>
            </a:r>
            <a:r>
              <a:rPr lang="en-US" sz="1600" dirty="0">
                <a:latin typeface="Calibri" panose="020F0502020204030204" pitchFamily="34" charset="0"/>
                <a:cs typeface="Calibri" panose="020F0502020204030204" pitchFamily="34" charset="0"/>
              </a:rPr>
              <a:t> [Accessed on 3rd April 2012]</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Kharif O., 2010, Wal-Mart picks up Digital VUDU, [Online], Retrieved from: </a:t>
            </a:r>
            <a:r>
              <a:rPr lang="en-US" sz="1600" u="sng" dirty="0">
                <a:latin typeface="Calibri" panose="020F0502020204030204" pitchFamily="34" charset="0"/>
                <a:cs typeface="Calibri" panose="020F0502020204030204" pitchFamily="34" charset="0"/>
                <a:hlinkClick r:id="rId5"/>
              </a:rPr>
              <a:t>http://www.businessweek.com/technology/content/feb2010/tc20100222_235241.htm</a:t>
            </a:r>
            <a:r>
              <a:rPr lang="en-US" sz="1600" dirty="0">
                <a:latin typeface="Calibri" panose="020F0502020204030204" pitchFamily="34" charset="0"/>
                <a:cs typeface="Calibri" panose="020F0502020204030204" pitchFamily="34" charset="0"/>
              </a:rPr>
              <a:t> [22 Feb 2010].</a:t>
            </a:r>
          </a:p>
          <a:p>
            <a:endParaRPr lang="en-US" b="1" u="sng" dirty="0">
              <a:solidFill>
                <a:schemeClr val="tx2"/>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6"/>
              </a:rPr>
              <a:t>http://www.oslocraftsmarket.com/educational-essays/2018/strategic-plan-balanced-scorecard-walmart/</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hlinkClick r:id="rId7"/>
              </a:rPr>
              <a:t>https://bstrategyhub.com/swot-analysis-of-walmart-2019-walmart-swot-analysis/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681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0">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 name="Picture 12">
            <a:extLst>
              <a:ext uri="{FF2B5EF4-FFF2-40B4-BE49-F238E27FC236}">
                <a16:creationId xmlns:a16="http://schemas.microsoft.com/office/drawing/2014/main" id="{D676F4B9-1E76-49E4-8A47-FBDCE00D4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2" name="Rectangle 14">
            <a:extLst>
              <a:ext uri="{FF2B5EF4-FFF2-40B4-BE49-F238E27FC236}">
                <a16:creationId xmlns:a16="http://schemas.microsoft.com/office/drawing/2014/main" id="{D456F1EE-73AF-4546-89CA-E3DCA3904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857E9-7C5A-4B3D-8206-80006A4C96E3}"/>
              </a:ext>
            </a:extLst>
          </p:cNvPr>
          <p:cNvSpPr>
            <a:spLocks noGrp="1"/>
          </p:cNvSpPr>
          <p:nvPr>
            <p:ph type="title"/>
          </p:nvPr>
        </p:nvSpPr>
        <p:spPr>
          <a:xfrm>
            <a:off x="5279344" y="2895600"/>
            <a:ext cx="6288458" cy="1321293"/>
          </a:xfrm>
          <a:noFill/>
          <a:ln w="19050">
            <a:noFill/>
            <a:prstDash val="dash"/>
          </a:ln>
        </p:spPr>
        <p:txBody>
          <a:bodyPr vert="horz" lIns="91440" tIns="45720" rIns="91440" bIns="45720" rtlCol="0" anchor="b">
            <a:normAutofit/>
          </a:bodyPr>
          <a:lstStyle/>
          <a:p>
            <a:pPr algn="ctr"/>
            <a:r>
              <a:rPr lang="en-US" sz="5400" b="1" cap="none" dirty="0">
                <a:ln w="12700">
                  <a:solidFill>
                    <a:schemeClr val="accent5"/>
                  </a:solidFill>
                  <a:prstDash val="solid"/>
                </a:ln>
                <a:pattFill prst="ltDnDiag">
                  <a:fgClr>
                    <a:schemeClr val="accent5">
                      <a:lumMod val="60000"/>
                      <a:lumOff val="40000"/>
                    </a:schemeClr>
                  </a:fgClr>
                  <a:bgClr>
                    <a:schemeClr val="bg1"/>
                  </a:bgClr>
                </a:pattFill>
              </a:rPr>
              <a:t>Walmart History</a:t>
            </a:r>
          </a:p>
        </p:txBody>
      </p:sp>
      <p:sp>
        <p:nvSpPr>
          <p:cNvPr id="24" name="Rectangle 16">
            <a:extLst>
              <a:ext uri="{FF2B5EF4-FFF2-40B4-BE49-F238E27FC236}">
                <a16:creationId xmlns:a16="http://schemas.microsoft.com/office/drawing/2014/main" id="{AA6FB378-8574-4B11-9DAF-405D0967E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794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AC2CF14E-FD57-40E3-ABC2-868CDDF24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1">
            <a:extLst>
              <a:ext uri="{FF2B5EF4-FFF2-40B4-BE49-F238E27FC236}">
                <a16:creationId xmlns:a16="http://schemas.microsoft.com/office/drawing/2014/main" id="{0E625EA3-758E-4D93-8F68-F25B7176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3992668"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D0D375E4-CF4E-4A5A-A0A7-D677AA523A4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7923" y="1125946"/>
            <a:ext cx="2963494" cy="2222621"/>
          </a:xfrm>
          <a:prstGeom prst="rect">
            <a:avLst/>
          </a:prstGeom>
          <a:ln w="228600" cap="sq" cmpd="thickThin">
            <a:solidFill>
              <a:srgbClr val="000000"/>
            </a:solidFill>
            <a:prstDash val="solid"/>
            <a:miter lim="800000"/>
          </a:ln>
          <a:effectLst>
            <a:innerShdw blurRad="76200">
              <a:srgbClr val="000000"/>
            </a:innerShdw>
          </a:effectLst>
        </p:spPr>
        <p:style>
          <a:lnRef idx="2">
            <a:schemeClr val="accent6">
              <a:shade val="50000"/>
            </a:schemeClr>
          </a:lnRef>
          <a:fillRef idx="1">
            <a:schemeClr val="accent6"/>
          </a:fillRef>
          <a:effectRef idx="0">
            <a:schemeClr val="accent6"/>
          </a:effectRef>
          <a:fontRef idx="minor">
            <a:schemeClr val="lt1"/>
          </a:fontRef>
        </p:style>
      </p:pic>
      <p:pic>
        <p:nvPicPr>
          <p:cNvPr id="6" name="Picture 5" descr="Shopping cart">
            <a:extLst>
              <a:ext uri="{FF2B5EF4-FFF2-40B4-BE49-F238E27FC236}">
                <a16:creationId xmlns:a16="http://schemas.microsoft.com/office/drawing/2014/main" id="{50D33ABA-90A0-4A96-A9DA-691D9C535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p:blipFill>
        <p:spPr>
          <a:xfrm>
            <a:off x="1516642" y="3831049"/>
            <a:ext cx="2246057" cy="1924441"/>
          </a:xfrm>
          <a:prstGeom prst="rect">
            <a:avLst/>
          </a:prstGeom>
          <a:effectLst>
            <a:glow rad="139700">
              <a:schemeClr val="accent6">
                <a:satMod val="175000"/>
                <a:alpha val="40000"/>
              </a:schemeClr>
            </a:glow>
          </a:effectLst>
        </p:spPr>
      </p:pic>
    </p:spTree>
    <p:extLst>
      <p:ext uri="{BB962C8B-B14F-4D97-AF65-F5344CB8AC3E}">
        <p14:creationId xmlns:p14="http://schemas.microsoft.com/office/powerpoint/2010/main" val="13866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8" name="Rectangle 11">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C91937-4F0D-4597-B52B-A853D00FBD32}"/>
              </a:ext>
            </a:extLst>
          </p:cNvPr>
          <p:cNvSpPr>
            <a:spLocks noGrp="1"/>
          </p:cNvSpPr>
          <p:nvPr>
            <p:ph type="title"/>
          </p:nvPr>
        </p:nvSpPr>
        <p:spPr>
          <a:xfrm>
            <a:off x="647700" y="282366"/>
            <a:ext cx="10858500" cy="1293028"/>
          </a:xfrm>
        </p:spPr>
        <p:txBody>
          <a:bodyPr vert="horz" lIns="91440" tIns="45720" rIns="91440" bIns="45720" rtlCol="0" anchor="ctr">
            <a:prstTxWarp prst="textWave1">
              <a:avLst>
                <a:gd name="adj1" fmla="val 12500"/>
                <a:gd name="adj2" fmla="val 164"/>
              </a:avLst>
            </a:prstTxWarp>
            <a:normAutofit/>
          </a:bodyPr>
          <a:lstStyle/>
          <a:p>
            <a:br>
              <a:rPr lang="en-US" sz="2800" dirty="0">
                <a:solidFill>
                  <a:srgbClr val="FFFFFF"/>
                </a:solidFill>
              </a:rPr>
            </a:br>
            <a:r>
              <a:rPr lang="en-US" sz="2800" b="1" cap="none"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Calibri" panose="020F0502020204030204" pitchFamily="34" charset="0"/>
                <a:cs typeface="Calibri" panose="020F0502020204030204" pitchFamily="34" charset="0"/>
              </a:rPr>
              <a:t>Generic</a:t>
            </a:r>
            <a:r>
              <a:rPr lang="en-US" sz="2800" b="1" cap="none"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rPr>
              <a:t> information about balanced score card</a:t>
            </a:r>
            <a:r>
              <a:rPr lang="en-US" sz="2800" b="1" dirty="0">
                <a:ln w="12700">
                  <a:solidFill>
                    <a:schemeClr val="tx2">
                      <a:lumMod val="75000"/>
                    </a:schemeClr>
                  </a:solidFill>
                  <a:prstDash val="solid"/>
                </a:ln>
                <a:solidFill>
                  <a:srgbClr val="FFFFFF"/>
                </a:solidFill>
                <a:effectLst>
                  <a:glow rad="228600">
                    <a:schemeClr val="accent5">
                      <a:satMod val="175000"/>
                      <a:alpha val="40000"/>
                    </a:schemeClr>
                  </a:glow>
                  <a:outerShdw dist="38100" dir="2640000" algn="bl" rotWithShape="0">
                    <a:schemeClr val="tx2">
                      <a:lumMod val="75000"/>
                    </a:schemeClr>
                  </a:outerShdw>
                </a:effectLst>
              </a:rPr>
              <a:t>:</a:t>
            </a:r>
            <a:endParaRPr lang="en-US" sz="2800" b="1" dirty="0">
              <a:solidFill>
                <a:srgbClr val="FFFFFF"/>
              </a:solidFill>
              <a:effectLst>
                <a:glow rad="228600">
                  <a:schemeClr val="accent5">
                    <a:satMod val="175000"/>
                    <a:alpha val="40000"/>
                  </a:schemeClr>
                </a:glow>
                <a:outerShdw dist="38100" dir="2640000" algn="bl" rotWithShape="0">
                  <a:schemeClr val="tx2">
                    <a:lumMod val="75000"/>
                  </a:schemeClr>
                </a:outerShdw>
              </a:effectLst>
            </a:endParaRPr>
          </a:p>
        </p:txBody>
      </p:sp>
      <p:sp>
        <p:nvSpPr>
          <p:cNvPr id="5" name="Rectangle 4">
            <a:extLst>
              <a:ext uri="{FF2B5EF4-FFF2-40B4-BE49-F238E27FC236}">
                <a16:creationId xmlns:a16="http://schemas.microsoft.com/office/drawing/2014/main" id="{B0B56435-E1A7-47AA-8BE3-D994B7141549}"/>
              </a:ext>
            </a:extLst>
          </p:cNvPr>
          <p:cNvSpPr/>
          <p:nvPr/>
        </p:nvSpPr>
        <p:spPr>
          <a:xfrm>
            <a:off x="727970" y="2553887"/>
            <a:ext cx="10778230" cy="4122121"/>
          </a:xfrm>
          <a:prstGeom prst="rect">
            <a:avLst/>
          </a:prstGeom>
        </p:spPr>
        <p:txBody>
          <a:bodyPr vert="horz" lIns="91440" tIns="45720" rIns="91440" bIns="45720" rtlCol="0">
            <a:normAutofit fontScale="55000" lnSpcReduction="20000"/>
          </a:bodyPr>
          <a:lstStyle/>
          <a:p>
            <a:pPr defTabSz="914400">
              <a:lnSpc>
                <a:spcPct val="90000"/>
              </a:lnSpc>
              <a:spcAft>
                <a:spcPts val="600"/>
              </a:spcAft>
            </a:pPr>
            <a:r>
              <a:rPr lang="en-US" sz="2900" dirty="0">
                <a:latin typeface="Calibri" panose="020F0502020204030204" pitchFamily="34" charset="0"/>
                <a:cs typeface="Calibri" panose="020F0502020204030204" pitchFamily="34" charset="0"/>
              </a:rPr>
              <a:t>The Balanced Score Card (BSC) is strategic planning and management system that organization use to:</a:t>
            </a:r>
          </a:p>
          <a:p>
            <a:pPr marL="342900" indent="-228600" defTabSz="914400">
              <a:lnSpc>
                <a:spcPct val="90000"/>
              </a:lnSpc>
              <a:spcAft>
                <a:spcPts val="600"/>
              </a:spcAft>
              <a:buFont typeface="Arial" panose="020B0604020202020204" pitchFamily="34" charset="0"/>
              <a:buChar char="•"/>
            </a:pPr>
            <a:r>
              <a:rPr lang="en-US" sz="2900" dirty="0">
                <a:latin typeface="Calibri" panose="020F0502020204030204" pitchFamily="34" charset="0"/>
                <a:cs typeface="Calibri" panose="020F0502020204030204" pitchFamily="34" charset="0"/>
              </a:rPr>
              <a:t>Communication what they are trying accomplish </a:t>
            </a:r>
          </a:p>
          <a:p>
            <a:pPr marL="342900" indent="-228600" defTabSz="914400">
              <a:lnSpc>
                <a:spcPct val="90000"/>
              </a:lnSpc>
              <a:spcAft>
                <a:spcPts val="600"/>
              </a:spcAft>
              <a:buFont typeface="Arial" panose="020B0604020202020204" pitchFamily="34" charset="0"/>
              <a:buChar char="•"/>
            </a:pPr>
            <a:r>
              <a:rPr lang="en-US" sz="2900" dirty="0">
                <a:latin typeface="Calibri" panose="020F0502020204030204" pitchFamily="34" charset="0"/>
                <a:cs typeface="Calibri" panose="020F0502020204030204" pitchFamily="34" charset="0"/>
              </a:rPr>
              <a:t>The day-to-day work that everyone is doing strategy</a:t>
            </a:r>
          </a:p>
          <a:p>
            <a:pPr marL="342900" indent="-228600" defTabSz="914400">
              <a:lnSpc>
                <a:spcPct val="90000"/>
              </a:lnSpc>
              <a:spcAft>
                <a:spcPts val="600"/>
              </a:spcAft>
              <a:buFont typeface="Arial" panose="020B0604020202020204" pitchFamily="34" charset="0"/>
              <a:buChar char="•"/>
            </a:pPr>
            <a:r>
              <a:rPr lang="en-US" sz="2900" dirty="0">
                <a:latin typeface="Calibri" panose="020F0502020204030204" pitchFamily="34" charset="0"/>
                <a:cs typeface="Calibri" panose="020F0502020204030204" pitchFamily="34" charset="0"/>
              </a:rPr>
              <a:t>Involves Projects, products and services </a:t>
            </a:r>
          </a:p>
          <a:p>
            <a:pPr marL="342900" indent="-228600" defTabSz="914400">
              <a:lnSpc>
                <a:spcPct val="90000"/>
              </a:lnSpc>
              <a:spcAft>
                <a:spcPts val="600"/>
              </a:spcAft>
              <a:buFont typeface="Arial" panose="020B0604020202020204" pitchFamily="34" charset="0"/>
              <a:buChar char="•"/>
            </a:pPr>
            <a:r>
              <a:rPr lang="en-US" sz="2900" dirty="0">
                <a:latin typeface="Calibri" panose="020F0502020204030204" pitchFamily="34" charset="0"/>
                <a:cs typeface="Calibri" panose="020F0502020204030204" pitchFamily="34" charset="0"/>
              </a:rPr>
              <a:t>Measure and monitor progress towards strategic targets </a:t>
            </a:r>
          </a:p>
          <a:p>
            <a:pPr defTabSz="914400">
              <a:lnSpc>
                <a:spcPct val="90000"/>
              </a:lnSpc>
              <a:spcAft>
                <a:spcPts val="600"/>
              </a:spcAft>
            </a:pPr>
            <a:r>
              <a:rPr lang="en-US" sz="2900" dirty="0">
                <a:latin typeface="Calibri" panose="020F0502020204030204" pitchFamily="34" charset="0"/>
                <a:cs typeface="Calibri" panose="020F0502020204030204" pitchFamily="34" charset="0"/>
              </a:rPr>
              <a:t>“Balanced score card” comes from the idea of viewing at strategic measures in addition to traditional financial measures to collect a more “balanced” view of performance. The Balanced score card has evolved beyond the simple use of perspective and it is now a comprehensive system for managing strategy. A benefit of using a good framework is gives an organization a way to connect the dots between the various components of “strategic planning” and “management”. There will be a visible connection between the projects and programs that people are working on, on measurements being used to track success, the strategic objectives of the organization is trying to accomplish and the mission, vision and strategy of the organization. “The balanced score card retains traditional financial measures. But financial measures tell the story of the past event, an adequate story for industrial age companies for which investments in long-term capabilities and customer relationships were not critical for success. The financial measures are inadequate, for guiding and evaluating the journey that information age companies must take to create future value through investment in customers, suppliers ,employees, processes, technology and innovation”. In the case of Wal-Mart it helps communicate objectives in each area and enables the company to focus on those areas. The balanced score card approach helps convert strategy into action. This is necessary if the results are to be achieved. The efforts and actions of the firm are measured and are evaluated against industry standards. The measures and targets in the balanced score card approach enable Wal-Mart to compare its performance with that of industry.</a:t>
            </a:r>
          </a:p>
          <a:p>
            <a:pPr marL="342900" indent="-228600" defTabSz="914400">
              <a:lnSpc>
                <a:spcPct val="90000"/>
              </a:lnSpc>
              <a:spcAft>
                <a:spcPts val="600"/>
              </a:spcAft>
              <a:buFont typeface="Arial" panose="020B0604020202020204" pitchFamily="34" charset="0"/>
              <a:buChar char="•"/>
            </a:pPr>
            <a:endParaRPr lang="en-US" sz="2900" dirty="0">
              <a:latin typeface="Calibri" panose="020F0502020204030204" pitchFamily="34" charset="0"/>
              <a:cs typeface="Calibri" panose="020F0502020204030204" pitchFamily="34" charset="0"/>
            </a:endParaRPr>
          </a:p>
          <a:p>
            <a:pPr marL="342900" indent="-228600" defTabSz="914400">
              <a:lnSpc>
                <a:spcPct val="90000"/>
              </a:lnSpc>
              <a:spcAft>
                <a:spcPts val="600"/>
              </a:spcAft>
              <a:buFont typeface="Arial" panose="020B0604020202020204" pitchFamily="34" charset="0"/>
              <a:buChar char="•"/>
            </a:pPr>
            <a:endParaRPr lang="en-US" sz="2900"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endParaRPr 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422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1DA56-15D1-4FD2-ACC7-3A0BA841A356}"/>
              </a:ext>
            </a:extLst>
          </p:cNvPr>
          <p:cNvSpPr>
            <a:spLocks noGrp="1"/>
          </p:cNvSpPr>
          <p:nvPr>
            <p:ph type="title"/>
          </p:nvPr>
        </p:nvSpPr>
        <p:spPr>
          <a:xfrm>
            <a:off x="4113021" y="507045"/>
            <a:ext cx="7372350" cy="647700"/>
          </a:xfrm>
          <a:solidFill>
            <a:schemeClr val="accent1">
              <a:lumMod val="75000"/>
            </a:schemeClr>
          </a:solidFill>
          <a:ln>
            <a:solidFill>
              <a:schemeClr val="tx2"/>
            </a:solidFill>
          </a:ln>
          <a:effectLst>
            <a:glow rad="139700">
              <a:schemeClr val="accent1">
                <a:satMod val="175000"/>
                <a:alpha val="40000"/>
              </a:schemeClr>
            </a:glow>
          </a:effectLst>
        </p:spPr>
        <p:txBody>
          <a:bodyPr vert="horz" lIns="91440" tIns="45720" rIns="91440" bIns="45720" rtlCol="0" anchor="b">
            <a:normAutofit/>
          </a:bodyPr>
          <a:lstStyle/>
          <a:p>
            <a:pPr algn="ctr"/>
            <a:r>
              <a:rPr lang="en-US" sz="2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Generic Information about Balanced Score Card</a:t>
            </a:r>
          </a:p>
        </p:txBody>
      </p:sp>
      <p:sp>
        <p:nvSpPr>
          <p:cNvPr id="13" name="Rectangle 12">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Rectangle 2">
            <a:extLst>
              <a:ext uri="{FF2B5EF4-FFF2-40B4-BE49-F238E27FC236}">
                <a16:creationId xmlns:a16="http://schemas.microsoft.com/office/drawing/2014/main" id="{4C90430D-D00C-40A3-A2C8-6D020BA5FE22}"/>
              </a:ext>
            </a:extLst>
          </p:cNvPr>
          <p:cNvSpPr/>
          <p:nvPr/>
        </p:nvSpPr>
        <p:spPr>
          <a:xfrm>
            <a:off x="4113021" y="1461375"/>
            <a:ext cx="7372350" cy="5539978"/>
          </a:xfrm>
          <a:prstGeom prst="rect">
            <a:avLst/>
          </a:prstGeom>
          <a:solidFill>
            <a:schemeClr val="tx1"/>
          </a:solidFill>
          <a:ln>
            <a:solidFill>
              <a:schemeClr val="tx1"/>
            </a:solidFill>
          </a:ln>
          <a:effectLst>
            <a:glow rad="139700">
              <a:schemeClr val="accent1">
                <a:satMod val="175000"/>
                <a:alpha val="40000"/>
              </a:schemeClr>
            </a:glow>
          </a:effectLst>
        </p:spPr>
        <p:txBody>
          <a:bodyPr wrap="square">
            <a:spAutoFit/>
          </a:bodyPr>
          <a:lstStyle/>
          <a:p>
            <a:pPr defTabSz="914400">
              <a:lnSpc>
                <a:spcPct val="90000"/>
              </a:lnSpc>
              <a:spcAft>
                <a:spcPts val="600"/>
              </a:spcAft>
            </a:pPr>
            <a:r>
              <a:rPr lang="en-US" dirty="0">
                <a:solidFill>
                  <a:schemeClr val="accent1"/>
                </a:solidFill>
                <a:latin typeface="Calibri" panose="020F0502020204030204" pitchFamily="34" charset="0"/>
                <a:cs typeface="Calibri" panose="020F0502020204030204" pitchFamily="34" charset="0"/>
              </a:rPr>
              <a:t>Balanced scorecard provides a framework to a company which helps in measuring company’s performance not only based on financial measures but also on the base of other non-financial measures such as Customer, Internal Business Processes and Learning and Growth. The concept was developed by Robert Kaplan and David Norton.</a:t>
            </a:r>
          </a:p>
          <a:p>
            <a:pPr defTabSz="914400">
              <a:lnSpc>
                <a:spcPct val="90000"/>
              </a:lnSpc>
              <a:spcAft>
                <a:spcPts val="600"/>
              </a:spcAft>
            </a:pPr>
            <a:r>
              <a:rPr lang="en-US" dirty="0">
                <a:solidFill>
                  <a:schemeClr val="accent1"/>
                </a:solidFill>
                <a:latin typeface="Calibri" panose="020F0502020204030204" pitchFamily="34" charset="0"/>
                <a:cs typeface="Calibri" panose="020F0502020204030204" pitchFamily="34" charset="0"/>
              </a:rPr>
              <a:t>Kaplan &amp; Norton (1996) Specified the outcomes included in Financial Performance, Customers, Internal Business Processes and Learning and growth can act as drivers of performance. The application for Wal-Mart can be discussed as Under:</a:t>
            </a:r>
          </a:p>
          <a:p>
            <a:pPr marL="285750" indent="-285750" defTabSz="914400">
              <a:lnSpc>
                <a:spcPct val="90000"/>
              </a:lnSpc>
              <a:spcAft>
                <a:spcPts val="600"/>
              </a:spcAft>
              <a:buFont typeface="Wingdings" panose="05000000000000000000" pitchFamily="2" charset="2"/>
              <a:buChar char="§"/>
            </a:pPr>
            <a:r>
              <a:rPr lang="en-US" dirty="0">
                <a:solidFill>
                  <a:schemeClr val="accent1"/>
                </a:solidFill>
                <a:latin typeface="Calibri" panose="020F0502020204030204" pitchFamily="34" charset="0"/>
                <a:cs typeface="Calibri" panose="020F0502020204030204" pitchFamily="34" charset="0"/>
              </a:rPr>
              <a:t>Development of Infrastructure of Wal-Mart which includes establishment of retail stores and strengthening of cold storage and other supply chain infrastructure which will lead to organizational learning and growth.</a:t>
            </a:r>
          </a:p>
          <a:p>
            <a:pPr marL="285750" indent="-285750" defTabSz="914400">
              <a:lnSpc>
                <a:spcPct val="90000"/>
              </a:lnSpc>
              <a:spcAft>
                <a:spcPts val="600"/>
              </a:spcAft>
              <a:buFont typeface="Wingdings" panose="05000000000000000000" pitchFamily="2" charset="2"/>
              <a:buChar char="§"/>
            </a:pPr>
            <a:r>
              <a:rPr lang="en-US" dirty="0">
                <a:solidFill>
                  <a:schemeClr val="accent1"/>
                </a:solidFill>
                <a:latin typeface="Calibri" panose="020F0502020204030204" pitchFamily="34" charset="0"/>
                <a:cs typeface="Calibri" panose="020F0502020204030204" pitchFamily="34" charset="0"/>
              </a:rPr>
              <a:t>This will lead to improvement in company’s internal business processes of Wal-Mart with technological facilitation.</a:t>
            </a:r>
          </a:p>
          <a:p>
            <a:pPr marL="285750" indent="-285750" defTabSz="914400">
              <a:lnSpc>
                <a:spcPct val="90000"/>
              </a:lnSpc>
              <a:spcAft>
                <a:spcPts val="600"/>
              </a:spcAft>
              <a:buFont typeface="Wingdings" panose="05000000000000000000" pitchFamily="2" charset="2"/>
              <a:buChar char="§"/>
            </a:pPr>
            <a:r>
              <a:rPr lang="en-US" dirty="0">
                <a:solidFill>
                  <a:schemeClr val="accent1"/>
                </a:solidFill>
                <a:latin typeface="Calibri" panose="020F0502020204030204" pitchFamily="34" charset="0"/>
                <a:cs typeface="Calibri" panose="020F0502020204030204" pitchFamily="34" charset="0"/>
              </a:rPr>
              <a:t>This will further lead to improvement in customer satisfaction and retention of profitable customer </a:t>
            </a:r>
          </a:p>
          <a:p>
            <a:pPr marL="285750" indent="-285750" defTabSz="914400">
              <a:lnSpc>
                <a:spcPct val="90000"/>
              </a:lnSpc>
              <a:spcAft>
                <a:spcPts val="600"/>
              </a:spcAft>
              <a:buFont typeface="Wingdings" panose="05000000000000000000" pitchFamily="2" charset="2"/>
              <a:buChar char="§"/>
            </a:pPr>
            <a:r>
              <a:rPr lang="en-US" dirty="0">
                <a:solidFill>
                  <a:schemeClr val="accent1"/>
                </a:solidFill>
                <a:latin typeface="Calibri" panose="020F0502020204030204" pitchFamily="34" charset="0"/>
                <a:cs typeface="Calibri" panose="020F0502020204030204" pitchFamily="34" charset="0"/>
              </a:rPr>
              <a:t>This will lead to further improvement in financial measures such as improved Return on Investment or Capital Employed, Profitability, new sales or market share.</a:t>
            </a:r>
          </a:p>
          <a:p>
            <a:pPr marL="285750" indent="-285750" defTabSz="914400">
              <a:lnSpc>
                <a:spcPct val="90000"/>
              </a:lnSpc>
              <a:spcAft>
                <a:spcPts val="600"/>
              </a:spcAft>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05036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FDC7-2037-4843-96F2-DBADE5533136}"/>
              </a:ext>
            </a:extLst>
          </p:cNvPr>
          <p:cNvSpPr>
            <a:spLocks noGrp="1"/>
          </p:cNvSpPr>
          <p:nvPr>
            <p:ph type="title"/>
          </p:nvPr>
        </p:nvSpPr>
        <p:spPr>
          <a:xfrm>
            <a:off x="6861853" y="888660"/>
            <a:ext cx="5029200" cy="792012"/>
          </a:xfrm>
        </p:spPr>
        <p:txBody>
          <a:bodyPr vert="horz" lIns="91440" tIns="45720" rIns="91440" bIns="45720" rtlCol="0" anchor="ctr">
            <a:normAutofit/>
          </a:bodyPr>
          <a:lstStyle/>
          <a:p>
            <a:pPr algn="ctr"/>
            <a:r>
              <a:rPr lang="en-US" b="1" kern="1200" cap="none" spc="50" baseline="0" dirty="0">
                <a:ln w="9525" cmpd="sng">
                  <a:solidFill>
                    <a:schemeClr val="accent1"/>
                  </a:solidFill>
                  <a:prstDash val="solid"/>
                </a:ln>
                <a:solidFill>
                  <a:srgbClr val="70AD47">
                    <a:tint val="1000"/>
                  </a:srgbClr>
                </a:solidFill>
                <a:effectLst>
                  <a:glow rad="228600">
                    <a:schemeClr val="accent6">
                      <a:satMod val="175000"/>
                      <a:alpha val="40000"/>
                    </a:schemeClr>
                  </a:glow>
                </a:effectLst>
                <a:latin typeface="+mj-lt"/>
                <a:ea typeface="+mj-ea"/>
                <a:cs typeface="+mj-cs"/>
              </a:rPr>
              <a:t>Walmart Vision</a:t>
            </a:r>
          </a:p>
        </p:txBody>
      </p:sp>
      <p:sp>
        <p:nvSpPr>
          <p:cNvPr id="3" name="Rectangle 2">
            <a:extLst>
              <a:ext uri="{FF2B5EF4-FFF2-40B4-BE49-F238E27FC236}">
                <a16:creationId xmlns:a16="http://schemas.microsoft.com/office/drawing/2014/main" id="{920CA4F9-8F3A-4874-B85A-ABCD5632CCCA}"/>
              </a:ext>
            </a:extLst>
          </p:cNvPr>
          <p:cNvSpPr/>
          <p:nvPr/>
        </p:nvSpPr>
        <p:spPr>
          <a:xfrm>
            <a:off x="815852" y="1680673"/>
            <a:ext cx="5879329" cy="4498186"/>
          </a:xfrm>
          <a:prstGeom prst="rect">
            <a:avLst/>
          </a:prstGeom>
          <a:solidFill>
            <a:srgbClr val="C00000"/>
          </a:solidFill>
        </p:spPr>
        <p:txBody>
          <a:bodyPr vert="horz" lIns="91440" tIns="45720" rIns="91440" bIns="45720" rtlCol="0">
            <a:normAutofit fontScale="92500" lnSpcReduction="10000"/>
          </a:bodyPr>
          <a:lstStyle/>
          <a:p>
            <a:pPr defTabSz="914400">
              <a:lnSpc>
                <a:spcPct val="90000"/>
              </a:lnSpc>
              <a:spcAft>
                <a:spcPts val="600"/>
              </a:spcAft>
            </a:pPr>
            <a:r>
              <a:rPr lang="en-US" sz="1500" dirty="0">
                <a:solidFill>
                  <a:schemeClr val="bg1"/>
                </a:solidFill>
                <a:latin typeface="Calibri" panose="020F0502020204030204" pitchFamily="34" charset="0"/>
                <a:cs typeface="Calibri" panose="020F0502020204030204" pitchFamily="34" charset="0"/>
              </a:rPr>
              <a:t>Walmart vision statement is </a:t>
            </a:r>
            <a:r>
              <a:rPr lang="en-US" sz="1500" b="1" dirty="0">
                <a:solidFill>
                  <a:schemeClr val="bg1"/>
                </a:solidFill>
                <a:latin typeface="Calibri" panose="020F0502020204030204" pitchFamily="34" charset="0"/>
                <a:cs typeface="Calibri" panose="020F0502020204030204" pitchFamily="34" charset="0"/>
              </a:rPr>
              <a:t>“Be the destination for customers to save money. No matter how they want to shop". </a:t>
            </a:r>
            <a:r>
              <a:rPr lang="en-US" sz="1500" dirty="0">
                <a:solidFill>
                  <a:schemeClr val="bg1"/>
                </a:solidFill>
                <a:latin typeface="Calibri" panose="020F0502020204030204" pitchFamily="34" charset="0"/>
                <a:cs typeface="Calibri" panose="020F0502020204030204" pitchFamily="34" charset="0"/>
              </a:rPr>
              <a:t>The</a:t>
            </a:r>
            <a:r>
              <a:rPr lang="en-US" sz="1500" b="1" dirty="0">
                <a:solidFill>
                  <a:schemeClr val="bg1"/>
                </a:solidFill>
                <a:latin typeface="Calibri" panose="020F0502020204030204" pitchFamily="34" charset="0"/>
                <a:cs typeface="Calibri" panose="020F0502020204030204" pitchFamily="34" charset="0"/>
              </a:rPr>
              <a:t> </a:t>
            </a:r>
            <a:r>
              <a:rPr lang="en-US" sz="1500" dirty="0">
                <a:solidFill>
                  <a:schemeClr val="bg1"/>
                </a:solidFill>
                <a:latin typeface="Calibri" panose="020F0502020204030204" pitchFamily="34" charset="0"/>
                <a:cs typeface="Calibri" panose="020F0502020204030204" pitchFamily="34" charset="0"/>
              </a:rPr>
              <a:t>vision statement echoes the central reasons behind the desire of the company to position itself as the retail leaders. In relation to this vision statement, the following components come out:</a:t>
            </a:r>
          </a:p>
          <a:p>
            <a:pPr marL="285750" indent="-285750" defTabSz="914400">
              <a:lnSpc>
                <a:spcPct val="90000"/>
              </a:lnSpc>
              <a:spcAft>
                <a:spcPts val="600"/>
              </a:spcAft>
              <a:buFont typeface="Wingdings" panose="05000000000000000000" pitchFamily="2" charset="2"/>
              <a:buChar char="v"/>
            </a:pPr>
            <a:r>
              <a:rPr lang="en-US" sz="1500" dirty="0">
                <a:solidFill>
                  <a:schemeClr val="bg1"/>
                </a:solidFill>
                <a:latin typeface="Calibri" panose="020F0502020204030204" pitchFamily="34" charset="0"/>
                <a:cs typeface="Calibri" panose="020F0502020204030204" pitchFamily="34" charset="0"/>
              </a:rPr>
              <a:t>Affordability</a:t>
            </a:r>
          </a:p>
          <a:p>
            <a:pPr marL="285750" indent="-285750" defTabSz="914400">
              <a:lnSpc>
                <a:spcPct val="90000"/>
              </a:lnSpc>
              <a:spcAft>
                <a:spcPts val="600"/>
              </a:spcAft>
              <a:buFont typeface="Wingdings" panose="05000000000000000000" pitchFamily="2" charset="2"/>
              <a:buChar char="v"/>
            </a:pPr>
            <a:r>
              <a:rPr lang="en-US" sz="1500" dirty="0">
                <a:solidFill>
                  <a:schemeClr val="bg1"/>
                </a:solidFill>
                <a:latin typeface="Calibri" panose="020F0502020204030204" pitchFamily="34" charset="0"/>
                <a:cs typeface="Calibri" panose="020F0502020204030204" pitchFamily="34" charset="0"/>
              </a:rPr>
              <a:t>Convenience</a:t>
            </a:r>
          </a:p>
          <a:p>
            <a:pPr marL="285750" indent="-285750" defTabSz="914400">
              <a:lnSpc>
                <a:spcPct val="90000"/>
              </a:lnSpc>
              <a:spcAft>
                <a:spcPts val="600"/>
              </a:spcAft>
              <a:buFont typeface="Wingdings" panose="05000000000000000000" pitchFamily="2" charset="2"/>
              <a:buChar char="v"/>
            </a:pPr>
            <a:r>
              <a:rPr lang="en-US" sz="1500" dirty="0">
                <a:solidFill>
                  <a:schemeClr val="bg1"/>
                </a:solidFill>
                <a:latin typeface="Calibri" panose="020F0502020204030204" pitchFamily="34" charset="0"/>
                <a:cs typeface="Calibri" panose="020F0502020204030204" pitchFamily="34" charset="0"/>
              </a:rPr>
              <a:t>Customer-oriented </a:t>
            </a:r>
          </a:p>
          <a:p>
            <a:pPr defTabSz="914400">
              <a:lnSpc>
                <a:spcPct val="90000"/>
              </a:lnSpc>
              <a:spcAft>
                <a:spcPts val="600"/>
              </a:spcAft>
            </a:pPr>
            <a:r>
              <a:rPr lang="en-US" sz="1500" dirty="0">
                <a:solidFill>
                  <a:schemeClr val="bg1"/>
                </a:solidFill>
                <a:latin typeface="Calibri" panose="020F0502020204030204" pitchFamily="34" charset="0"/>
                <a:cs typeface="Calibri" panose="020F0502020204030204" pitchFamily="34" charset="0"/>
              </a:rPr>
              <a:t>  Walmart recognizes the impact cost has in the retail sector, and that is one of the primary reasons it goes out of its way to attach competitive prices to all its products and services. In fact, its exploits this approach in its progress towards the achievement of its vision.</a:t>
            </a:r>
          </a:p>
          <a:p>
            <a:pPr defTabSz="914400">
              <a:lnSpc>
                <a:spcPct val="90000"/>
              </a:lnSpc>
              <a:spcAft>
                <a:spcPts val="600"/>
              </a:spcAft>
            </a:pPr>
            <a:r>
              <a:rPr lang="en-US" sz="1500" dirty="0">
                <a:solidFill>
                  <a:schemeClr val="bg1"/>
                </a:solidFill>
                <a:latin typeface="Calibri" panose="020F0502020204030204" pitchFamily="34" charset="0"/>
                <a:cs typeface="Calibri" panose="020F0502020204030204" pitchFamily="34" charset="0"/>
              </a:rPr>
              <a:t>The affordability concept is widely captured in the pricing of the products in the Walmart stores. The strategic positioning adopted by Wal-Mart closely relates to its first component, while at the same time advancing its need to satisfy the needs of the second component in its vision statement. In explains the reason Wal-Mart is known as an international retainer owing to its global reach that meets the customer desire for convenience.</a:t>
            </a:r>
          </a:p>
          <a:p>
            <a:pPr defTabSz="914400">
              <a:lnSpc>
                <a:spcPct val="90000"/>
              </a:lnSpc>
              <a:spcAft>
                <a:spcPts val="600"/>
              </a:spcAft>
            </a:pPr>
            <a:r>
              <a:rPr lang="en-US" sz="1500" dirty="0">
                <a:solidFill>
                  <a:schemeClr val="bg1"/>
                </a:solidFill>
                <a:latin typeface="Calibri" panose="020F0502020204030204" pitchFamily="34" charset="0"/>
                <a:cs typeface="Calibri" panose="020F0502020204030204" pitchFamily="34" charset="0"/>
              </a:rPr>
              <a:t>Wal-Mart particularly values tailoring all its services to comply with its third component that seeks to meet all customer preferences. In fact, its organizational and strategic positioning talk volumes about the commitment of the company towards meeting this component.</a:t>
            </a:r>
          </a:p>
          <a:p>
            <a:pPr defTabSz="914400">
              <a:lnSpc>
                <a:spcPct val="90000"/>
              </a:lnSpc>
              <a:spcAft>
                <a:spcPts val="600"/>
              </a:spcAft>
            </a:pPr>
            <a:endParaRPr lang="en-US" sz="1500" dirty="0">
              <a:latin typeface="Calibri" panose="020F0502020204030204" pitchFamily="34" charset="0"/>
              <a:cs typeface="Calibri" panose="020F0502020204030204" pitchFamily="34" charset="0"/>
            </a:endParaRPr>
          </a:p>
          <a:p>
            <a:pPr defTabSz="914400">
              <a:lnSpc>
                <a:spcPct val="90000"/>
              </a:lnSpc>
              <a:spcAft>
                <a:spcPts val="600"/>
              </a:spcAft>
            </a:pPr>
            <a:endParaRPr lang="en-US" sz="1500" dirty="0">
              <a:latin typeface="Calibri" panose="020F0502020204030204" pitchFamily="34" charset="0"/>
              <a:cs typeface="Calibri" panose="020F0502020204030204" pitchFamily="34" charset="0"/>
            </a:endParaRPr>
          </a:p>
          <a:p>
            <a:pPr defTabSz="914400">
              <a:lnSpc>
                <a:spcPct val="90000"/>
              </a:lnSpc>
              <a:spcAft>
                <a:spcPts val="600"/>
              </a:spcAft>
            </a:pPr>
            <a:endParaRPr lang="en-US" sz="1500" dirty="0">
              <a:latin typeface="Calibri" panose="020F0502020204030204" pitchFamily="34" charset="0"/>
              <a:cs typeface="Calibri" panose="020F0502020204030204" pitchFamily="34" charset="0"/>
            </a:endParaRPr>
          </a:p>
          <a:p>
            <a:pPr defTabSz="914400">
              <a:lnSpc>
                <a:spcPct val="90000"/>
              </a:lnSpc>
              <a:spcAft>
                <a:spcPts val="600"/>
              </a:spcAft>
            </a:pPr>
            <a:endParaRPr lang="en-US" sz="1500" dirty="0">
              <a:latin typeface="Calibri" panose="020F0502020204030204" pitchFamily="34" charset="0"/>
              <a:cs typeface="Calibri" panose="020F0502020204030204" pitchFamily="34" charset="0"/>
            </a:endParaRPr>
          </a:p>
          <a:p>
            <a:pPr defTabSz="914400">
              <a:lnSpc>
                <a:spcPct val="90000"/>
              </a:lnSpc>
              <a:spcAft>
                <a:spcPts val="600"/>
              </a:spcAft>
            </a:pPr>
            <a:endParaRPr lang="en-US" sz="1400" dirty="0"/>
          </a:p>
        </p:txBody>
      </p:sp>
      <p:pic>
        <p:nvPicPr>
          <p:cNvPr id="7" name="Graphic 6" descr="Eye">
            <a:extLst>
              <a:ext uri="{FF2B5EF4-FFF2-40B4-BE49-F238E27FC236}">
                <a16:creationId xmlns:a16="http://schemas.microsoft.com/office/drawing/2014/main" id="{B538DD7E-D27F-481F-B82F-3AC2D2EC5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5931" y="2046025"/>
            <a:ext cx="3639337" cy="3639337"/>
          </a:xfrm>
          <a:prstGeom prst="rect">
            <a:avLst/>
          </a:prstGeom>
        </p:spPr>
      </p:pic>
    </p:spTree>
    <p:extLst>
      <p:ext uri="{BB962C8B-B14F-4D97-AF65-F5344CB8AC3E}">
        <p14:creationId xmlns:p14="http://schemas.microsoft.com/office/powerpoint/2010/main" val="118192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4173-B04A-4621-BE75-B1AE03116CE7}"/>
              </a:ext>
            </a:extLst>
          </p:cNvPr>
          <p:cNvSpPr>
            <a:spLocks noGrp="1"/>
          </p:cNvSpPr>
          <p:nvPr>
            <p:ph type="title"/>
          </p:nvPr>
        </p:nvSpPr>
        <p:spPr>
          <a:xfrm>
            <a:off x="864852" y="2482849"/>
            <a:ext cx="3609494" cy="1636389"/>
          </a:xfrm>
          <a:noFill/>
          <a:ln w="19050">
            <a:noFill/>
            <a:prstDash val="dash"/>
          </a:ln>
        </p:spPr>
        <p:txBody>
          <a:bodyPr vert="horz" lIns="91440" tIns="45720" rIns="91440" bIns="45720" rtlCol="0" anchor="b">
            <a:normAutofit/>
          </a:bodyPr>
          <a:lstStyle/>
          <a:p>
            <a:pPr algn="ctr"/>
            <a:r>
              <a:rPr lang="en-US" sz="4800" cap="none" dirty="0">
                <a:ln w="0"/>
                <a:solidFill>
                  <a:schemeClr val="accent6">
                    <a:lumMod val="60000"/>
                    <a:lumOff val="40000"/>
                  </a:schemeClr>
                </a:solidFill>
                <a:effectLst>
                  <a:glow rad="101600">
                    <a:schemeClr val="accent6">
                      <a:satMod val="175000"/>
                      <a:alpha val="40000"/>
                    </a:schemeClr>
                  </a:glow>
                  <a:reflection blurRad="6350" stA="53000" endA="300" endPos="35500" dir="5400000" sy="-90000" algn="bl" rotWithShape="0"/>
                </a:effectLst>
              </a:rPr>
              <a:t>Walmart Mission</a:t>
            </a:r>
          </a:p>
        </p:txBody>
      </p:sp>
      <p:pic>
        <p:nvPicPr>
          <p:cNvPr id="4" name="Picture 3" descr="A screenshot of a cell phone screen with text&#10;&#10;Description automatically generated">
            <a:extLst>
              <a:ext uri="{FF2B5EF4-FFF2-40B4-BE49-F238E27FC236}">
                <a16:creationId xmlns:a16="http://schemas.microsoft.com/office/drawing/2014/main" id="{73B0ADCF-B036-47E1-856D-9B83D5C2557B}"/>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74003" y="1112274"/>
            <a:ext cx="6177937" cy="4633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perspectiveLef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87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1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1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3115FD1-82AE-4B83-9408-EDDB7829621C}"/>
              </a:ext>
            </a:extLst>
          </p:cNvPr>
          <p:cNvSpPr>
            <a:spLocks noGrp="1"/>
          </p:cNvSpPr>
          <p:nvPr>
            <p:ph type="title"/>
          </p:nvPr>
        </p:nvSpPr>
        <p:spPr>
          <a:xfrm>
            <a:off x="958789" y="870150"/>
            <a:ext cx="10227076" cy="914261"/>
          </a:xfrm>
        </p:spPr>
        <p:txBody>
          <a:bodyPr vert="horz" lIns="91440" tIns="45720" rIns="91440" bIns="45720" rtlCol="0" anchor="b">
            <a:noAutofit/>
          </a:bodyPr>
          <a:lstStyle/>
          <a:p>
            <a:pPr algn="ctr"/>
            <a:r>
              <a:rPr lang="en-US" sz="6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228600">
                    <a:schemeClr val="accent3">
                      <a:satMod val="175000"/>
                      <a:alpha val="40000"/>
                    </a:schemeClr>
                  </a:glow>
                  <a:innerShdw blurRad="177800">
                    <a:schemeClr val="accent3">
                      <a:lumMod val="50000"/>
                    </a:schemeClr>
                  </a:innerShdw>
                </a:effectLst>
              </a:rPr>
              <a:t>  SWOT ANALYSIS:</a:t>
            </a:r>
          </a:p>
        </p:txBody>
      </p:sp>
      <p:sp>
        <p:nvSpPr>
          <p:cNvPr id="30" name="Rectangle 21">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7B8E92EC-DFAB-468C-AFAE-CBDFC320B03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769833" y="2118644"/>
            <a:ext cx="6551720" cy="42965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threePt" dir="t"/>
          </a:scene3d>
          <a:sp3d>
            <a:bevelT w="114300" prst="artDeco"/>
          </a:sp3d>
        </p:spPr>
      </p:pic>
    </p:spTree>
    <p:extLst>
      <p:ext uri="{BB962C8B-B14F-4D97-AF65-F5344CB8AC3E}">
        <p14:creationId xmlns:p14="http://schemas.microsoft.com/office/powerpoint/2010/main" val="1670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1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8"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9" name="Rectangle 10">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14">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Rectangle 2">
            <a:extLst>
              <a:ext uri="{FF2B5EF4-FFF2-40B4-BE49-F238E27FC236}">
                <a16:creationId xmlns:a16="http://schemas.microsoft.com/office/drawing/2014/main" id="{C5F0E12E-EDE3-4FDD-A865-09CE403D35EE}"/>
              </a:ext>
            </a:extLst>
          </p:cNvPr>
          <p:cNvSpPr/>
          <p:nvPr/>
        </p:nvSpPr>
        <p:spPr>
          <a:xfrm>
            <a:off x="8124343" y="2780025"/>
            <a:ext cx="2849731" cy="461665"/>
          </a:xfrm>
          <a:prstGeom prst="rect">
            <a:avLst/>
          </a:prstGeom>
          <a:solidFill>
            <a:schemeClr val="tx2"/>
          </a:solidFill>
          <a:ln>
            <a:solidFill>
              <a:schemeClr val="accent1"/>
            </a:solidFill>
          </a:ln>
          <a:scene3d>
            <a:camera prst="orthographicFront"/>
            <a:lightRig rig="threePt" dir="t"/>
          </a:scene3d>
          <a:sp3d>
            <a:bevelT/>
          </a:sp3d>
        </p:spPr>
        <p:txBody>
          <a:bodyPr wrap="square">
            <a:spAutoFit/>
          </a:bodyPr>
          <a:lstStyle/>
          <a:p>
            <a:pPr algn="ct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cs typeface="Calibri" panose="020F0502020204030204" pitchFamily="34" charset="0"/>
              </a:rPr>
              <a:t>SWOT ANALYSIS:</a:t>
            </a:r>
          </a:p>
        </p:txBody>
      </p:sp>
      <p:sp>
        <p:nvSpPr>
          <p:cNvPr id="4" name="Rectangle 3">
            <a:extLst>
              <a:ext uri="{FF2B5EF4-FFF2-40B4-BE49-F238E27FC236}">
                <a16:creationId xmlns:a16="http://schemas.microsoft.com/office/drawing/2014/main" id="{4343FD2D-2015-4ECF-8268-DAC86E0DAE94}"/>
              </a:ext>
            </a:extLst>
          </p:cNvPr>
          <p:cNvSpPr/>
          <p:nvPr/>
        </p:nvSpPr>
        <p:spPr>
          <a:xfrm>
            <a:off x="363984" y="720725"/>
            <a:ext cx="6382570" cy="5755422"/>
          </a:xfrm>
          <a:prstGeom prst="rect">
            <a:avLst/>
          </a:prstGeom>
          <a:solidFill>
            <a:schemeClr val="accent4">
              <a:lumMod val="40000"/>
              <a:lumOff val="60000"/>
            </a:schemeClr>
          </a:solidFill>
          <a:ln>
            <a:solidFill>
              <a:schemeClr val="tx2"/>
            </a:solidFill>
          </a:ln>
          <a:effectLst>
            <a:glow rad="228600">
              <a:schemeClr val="accent1">
                <a:satMod val="175000"/>
                <a:alpha val="40000"/>
              </a:schemeClr>
            </a:glow>
          </a:effectLst>
        </p:spPr>
        <p:txBody>
          <a:bodyPr wrap="square">
            <a:spAutoFit/>
          </a:bodyPr>
          <a:lstStyle/>
          <a:p>
            <a:r>
              <a:rPr lang="en-US" sz="1600" dirty="0">
                <a:solidFill>
                  <a:schemeClr val="accent1"/>
                </a:solidFill>
                <a:latin typeface="Calibri" panose="020F0502020204030204" pitchFamily="34" charset="0"/>
                <a:cs typeface="Calibri" panose="020F0502020204030204" pitchFamily="34" charset="0"/>
              </a:rPr>
              <a:t> </a:t>
            </a:r>
            <a:r>
              <a:rPr lang="en-US" sz="1600" b="1" u="sng" dirty="0">
                <a:latin typeface="Calibri" panose="020F0502020204030204" pitchFamily="34" charset="0"/>
                <a:cs typeface="Calibri" panose="020F0502020204030204" pitchFamily="34" charset="0"/>
              </a:rPr>
              <a:t>Walmart’s Strengths:</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Global Expansion: </a:t>
            </a:r>
            <a:r>
              <a:rPr lang="en-US" sz="1600" dirty="0">
                <a:solidFill>
                  <a:schemeClr val="accent1"/>
                </a:solidFill>
                <a:latin typeface="Calibri" panose="020F0502020204030204" pitchFamily="34" charset="0"/>
                <a:cs typeface="Calibri" panose="020F0502020204030204" pitchFamily="34" charset="0"/>
              </a:rPr>
              <a:t>Walmart has recently purchased ASDA, the UK based retailer and Indian </a:t>
            </a:r>
            <a:r>
              <a:rPr lang="en-US" sz="1600" b="1" dirty="0">
                <a:solidFill>
                  <a:schemeClr val="accent1"/>
                </a:solidFill>
                <a:latin typeface="Calibri" panose="020F0502020204030204" pitchFamily="34" charset="0"/>
                <a:cs typeface="Calibri" panose="020F0502020204030204" pitchFamily="34" charset="0"/>
              </a:rPr>
              <a:t>e-commerce</a:t>
            </a:r>
            <a:r>
              <a:rPr lang="en-US" sz="1600" dirty="0">
                <a:solidFill>
                  <a:schemeClr val="accent1"/>
                </a:solidFill>
                <a:latin typeface="Calibri" panose="020F0502020204030204" pitchFamily="34" charset="0"/>
                <a:cs typeface="Calibri" panose="020F0502020204030204" pitchFamily="34" charset="0"/>
              </a:rPr>
              <a:t> gain </a:t>
            </a:r>
            <a:r>
              <a:rPr lang="en-US" sz="1600" u="sng" dirty="0">
                <a:solidFill>
                  <a:schemeClr val="accent1"/>
                </a:solidFill>
                <a:latin typeface="Calibri" panose="020F0502020204030204" pitchFamily="34" charset="0"/>
                <a:cs typeface="Calibri" panose="020F0502020204030204" pitchFamily="34" charset="0"/>
              </a:rPr>
              <a:t>Flipkart</a:t>
            </a:r>
            <a:r>
              <a:rPr lang="en-US" sz="1600" dirty="0">
                <a:solidFill>
                  <a:schemeClr val="accent1"/>
                </a:solidFill>
                <a:latin typeface="Calibri" panose="020F0502020204030204" pitchFamily="34" charset="0"/>
                <a:cs typeface="Calibri" panose="020F0502020204030204" pitchFamily="34" charset="0"/>
              </a:rPr>
              <a:t>. Besides, it has created a joint venture with India’s biggest retail store </a:t>
            </a:r>
            <a:r>
              <a:rPr lang="en-US" sz="1600" u="sng" dirty="0">
                <a:solidFill>
                  <a:schemeClr val="accent1"/>
                </a:solidFill>
                <a:latin typeface="Calibri" panose="020F0502020204030204" pitchFamily="34" charset="0"/>
                <a:cs typeface="Calibri" panose="020F0502020204030204" pitchFamily="34" charset="0"/>
              </a:rPr>
              <a:t>Bharti.</a:t>
            </a:r>
            <a:r>
              <a:rPr lang="en-US" sz="1600" dirty="0">
                <a:solidFill>
                  <a:schemeClr val="accent1"/>
                </a:solidFill>
                <a:latin typeface="Calibri" panose="020F0502020204030204" pitchFamily="34" charset="0"/>
                <a:cs typeface="Calibri" panose="020F0502020204030204" pitchFamily="34" charset="0"/>
              </a:rPr>
              <a:t> These global expansions have proven to be a great success for the company.</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Global Presence:</a:t>
            </a:r>
            <a:r>
              <a:rPr lang="en-US" sz="1600" dirty="0">
                <a:latin typeface="Calibri" panose="020F0502020204030204" pitchFamily="34" charset="0"/>
                <a:cs typeface="Calibri" panose="020F0502020204030204" pitchFamily="34" charset="0"/>
              </a:rPr>
              <a:t> </a:t>
            </a:r>
            <a:r>
              <a:rPr lang="en-US" sz="1600" dirty="0">
                <a:solidFill>
                  <a:schemeClr val="accent1"/>
                </a:solidFill>
                <a:latin typeface="Calibri" panose="020F0502020204030204" pitchFamily="34" charset="0"/>
                <a:cs typeface="Calibri" panose="020F0502020204030204" pitchFamily="34" charset="0"/>
              </a:rPr>
              <a:t>In 2007, Walmart opened 47 new stores in central America, 15 in chile, 11 in the UK and 4 in china. Its international operations have increased its sales and global presence.</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Every Day Low Prices Strategy: </a:t>
            </a:r>
            <a:r>
              <a:rPr lang="en-US" sz="1600" dirty="0">
                <a:solidFill>
                  <a:schemeClr val="accent1"/>
                </a:solidFill>
                <a:latin typeface="Calibri" panose="020F0502020204030204" pitchFamily="34" charset="0"/>
                <a:cs typeface="Calibri" panose="020F0502020204030204" pitchFamily="34" charset="0"/>
              </a:rPr>
              <a:t>Walmart is based on economies of scale agenda that’s why it can offer low prices. It has fixed costs for thousands of products. Thus, it’s one of the cheapest shopping places in the world.</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Brand recognition:</a:t>
            </a:r>
            <a:r>
              <a:rPr lang="en-US" sz="1600" dirty="0">
                <a:latin typeface="Calibri" panose="020F0502020204030204" pitchFamily="34" charset="0"/>
                <a:cs typeface="Calibri" panose="020F0502020204030204" pitchFamily="34" charset="0"/>
              </a:rPr>
              <a:t> </a:t>
            </a:r>
            <a:r>
              <a:rPr lang="en-US" sz="1600" dirty="0">
                <a:solidFill>
                  <a:schemeClr val="accent1"/>
                </a:solidFill>
                <a:latin typeface="Calibri" panose="020F0502020204030204" pitchFamily="34" charset="0"/>
                <a:cs typeface="Calibri" panose="020F0502020204030204" pitchFamily="34" charset="0"/>
              </a:rPr>
              <a:t>With millions of customers visiting Walmart every day, it is the most recognized retail brand in the world. There are over </a:t>
            </a:r>
            <a:r>
              <a:rPr lang="en-US" sz="1600" b="1" dirty="0">
                <a:solidFill>
                  <a:schemeClr val="accent1"/>
                </a:solidFill>
                <a:latin typeface="Calibri" panose="020F0502020204030204" pitchFamily="34" charset="0"/>
                <a:cs typeface="Calibri" panose="020F0502020204030204" pitchFamily="34" charset="0"/>
              </a:rPr>
              <a:t>60 million </a:t>
            </a:r>
            <a:r>
              <a:rPr lang="en-US" sz="1600" dirty="0">
                <a:solidFill>
                  <a:schemeClr val="accent1"/>
                </a:solidFill>
                <a:latin typeface="Calibri" panose="020F0502020204030204" pitchFamily="34" charset="0"/>
                <a:cs typeface="Calibri" panose="020F0502020204030204" pitchFamily="34" charset="0"/>
              </a:rPr>
              <a:t>items available at the Walmart online store.</a:t>
            </a:r>
          </a:p>
          <a:p>
            <a:r>
              <a:rPr lang="en-US" sz="1600" b="1" u="sng" dirty="0">
                <a:latin typeface="Calibri" panose="020F0502020204030204" pitchFamily="34" charset="0"/>
                <a:cs typeface="Calibri" panose="020F0502020204030204" pitchFamily="34" charset="0"/>
              </a:rPr>
              <a:t>Walmart’s Weaknesses:</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Thin profit margins: </a:t>
            </a:r>
            <a:r>
              <a:rPr lang="en-US" sz="1600" dirty="0">
                <a:solidFill>
                  <a:schemeClr val="accent1"/>
                </a:solidFill>
                <a:latin typeface="Calibri" panose="020F0502020204030204" pitchFamily="34" charset="0"/>
                <a:cs typeface="Calibri" panose="020F0502020204030204" pitchFamily="34" charset="0"/>
              </a:rPr>
              <a:t>Walmart focuses on a cost leadership strategy. It results in thin profit margins for the company.</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Imitation: </a:t>
            </a:r>
            <a:r>
              <a:rPr lang="en-US" sz="1600" dirty="0">
                <a:solidFill>
                  <a:schemeClr val="accent1"/>
                </a:solidFill>
                <a:latin typeface="Calibri" panose="020F0502020204030204" pitchFamily="34" charset="0"/>
                <a:cs typeface="Calibri" panose="020F0502020204030204" pitchFamily="34" charset="0"/>
              </a:rPr>
              <a:t>Walmart’s business model can be easily copied. The company doesn’t own any specific </a:t>
            </a:r>
            <a:r>
              <a:rPr lang="en-US" sz="1600" b="1" dirty="0">
                <a:solidFill>
                  <a:schemeClr val="accent1"/>
                </a:solidFill>
                <a:latin typeface="Calibri" panose="020F0502020204030204" pitchFamily="34" charset="0"/>
                <a:cs typeface="Calibri" panose="020F0502020204030204" pitchFamily="34" charset="0"/>
              </a:rPr>
              <a:t>competitive edge over its rivals </a:t>
            </a:r>
            <a:r>
              <a:rPr lang="en-US" sz="1600" dirty="0">
                <a:solidFill>
                  <a:schemeClr val="accent1"/>
                </a:solidFill>
                <a:latin typeface="Calibri" panose="020F0502020204030204" pitchFamily="34" charset="0"/>
                <a:cs typeface="Calibri" panose="020F0502020204030204" pitchFamily="34" charset="0"/>
              </a:rPr>
              <a:t>except its huge business size. </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Large span of control: </a:t>
            </a:r>
            <a:r>
              <a:rPr lang="en-US" sz="1600" dirty="0">
                <a:solidFill>
                  <a:schemeClr val="accent1"/>
                </a:solidFill>
                <a:latin typeface="Calibri" panose="020F0502020204030204" pitchFamily="34" charset="0"/>
                <a:cs typeface="Calibri" panose="020F0502020204030204" pitchFamily="34" charset="0"/>
              </a:rPr>
              <a:t>Its highly extended size and massive span of control could leave Walmart weak in some areas.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89413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84</TotalTime>
  <Words>4508</Words>
  <Application>Microsoft Office PowerPoint</Application>
  <PresentationFormat>Widescreen</PresentationFormat>
  <Paragraphs>185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Courier New</vt:lpstr>
      <vt:lpstr>Wingdings</vt:lpstr>
      <vt:lpstr>Vapor Trail</vt:lpstr>
      <vt:lpstr>Balanced Score Card</vt:lpstr>
      <vt:lpstr>Walmart Profile</vt:lpstr>
      <vt:lpstr>Walmart History</vt:lpstr>
      <vt:lpstr> Generic information about balanced score card:</vt:lpstr>
      <vt:lpstr>Generic Information about Balanced Score Card</vt:lpstr>
      <vt:lpstr>Walmart Vision</vt:lpstr>
      <vt:lpstr>Walmart Mission</vt:lpstr>
      <vt:lpstr>  SWOT ANALYSIS:</vt:lpstr>
      <vt:lpstr>PowerPoint Presentation</vt:lpstr>
      <vt:lpstr>PowerPoint Presentation</vt:lpstr>
      <vt:lpstr>HOW TO UTILIZEBALANCED SCORE CARD?</vt:lpstr>
      <vt:lpstr>HOW TO UTILIZEBALANCED SCORE CARD?</vt:lpstr>
      <vt:lpstr> Strategy performance</vt:lpstr>
      <vt:lpstr>Financial Perspective</vt:lpstr>
      <vt:lpstr>PowerPoint Presentation</vt:lpstr>
      <vt:lpstr> CUSTOMER PERSPECTIVE</vt:lpstr>
      <vt:lpstr>PowerPoint Presentation</vt:lpstr>
      <vt:lpstr>Business Process Perspective</vt:lpstr>
      <vt:lpstr>PowerPoint Presentation</vt:lpstr>
      <vt:lpstr>Learning And Growth Perspective</vt:lpstr>
      <vt:lpstr>PowerPoint Presentation</vt:lpstr>
      <vt:lpstr>Advantage of Balanced score card</vt:lpstr>
      <vt:lpstr>PowerPoint Presentation</vt:lpstr>
      <vt:lpstr>Disadvantage of Balanced score card</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Score Card</dc:title>
  <dc:creator>Himani Patel</dc:creator>
  <cp:lastModifiedBy>Himani Patel</cp:lastModifiedBy>
  <cp:revision>1</cp:revision>
  <dcterms:created xsi:type="dcterms:W3CDTF">2020-04-18T20:57:56Z</dcterms:created>
  <dcterms:modified xsi:type="dcterms:W3CDTF">2020-04-19T01:28:14Z</dcterms:modified>
</cp:coreProperties>
</file>