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60" r:id="rId15"/>
    <p:sldId id="262" r:id="rId16"/>
    <p:sldId id="263" r:id="rId17"/>
    <p:sldId id="264" r:id="rId18"/>
    <p:sldId id="274" r:id="rId19"/>
    <p:sldId id="275" r:id="rId20"/>
    <p:sldId id="276" r:id="rId21"/>
    <p:sldId id="277" r:id="rId22"/>
    <p:sldId id="278" r:id="rId23"/>
    <p:sldId id="281" r:id="rId24"/>
    <p:sldId id="279" r:id="rId25"/>
    <p:sldId id="280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479FA-18E4-4577-ABD7-A964C960A3E5}" v="80" dt="2025-09-19T08:47:49.2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87" autoAdjust="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m jain" userId="a2febca68d5a6bf8" providerId="LiveId" clId="{3A8479FA-18E4-4577-ABD7-A964C960A3E5}"/>
    <pc:docChg chg="custSel addSld delSld modSld sldOrd">
      <pc:chgData name="sonam jain" userId="a2febca68d5a6bf8" providerId="LiveId" clId="{3A8479FA-18E4-4577-ABD7-A964C960A3E5}" dt="2025-09-19T08:48:44.455" v="777"/>
      <pc:docMkLst>
        <pc:docMk/>
      </pc:docMkLst>
      <pc:sldChg chg="modSp mod">
        <pc:chgData name="sonam jain" userId="a2febca68d5a6bf8" providerId="LiveId" clId="{3A8479FA-18E4-4577-ABD7-A964C960A3E5}" dt="2025-09-19T05:15:32.869" v="631" actId="5793"/>
        <pc:sldMkLst>
          <pc:docMk/>
          <pc:sldMk cId="1504814079" sldId="260"/>
        </pc:sldMkLst>
        <pc:spChg chg="mod">
          <ac:chgData name="sonam jain" userId="a2febca68d5a6bf8" providerId="LiveId" clId="{3A8479FA-18E4-4577-ABD7-A964C960A3E5}" dt="2025-09-19T04:03:51.439" v="79" actId="27636"/>
          <ac:spMkLst>
            <pc:docMk/>
            <pc:sldMk cId="1504814079" sldId="260"/>
            <ac:spMk id="2" creationId="{E4981BB5-D7E1-5B0F-C5CB-80C7F8922E1B}"/>
          </ac:spMkLst>
        </pc:spChg>
        <pc:spChg chg="mod">
          <ac:chgData name="sonam jain" userId="a2febca68d5a6bf8" providerId="LiveId" clId="{3A8479FA-18E4-4577-ABD7-A964C960A3E5}" dt="2025-09-19T05:15:32.869" v="631" actId="5793"/>
          <ac:spMkLst>
            <pc:docMk/>
            <pc:sldMk cId="1504814079" sldId="260"/>
            <ac:spMk id="3" creationId="{FB47DF68-FB24-6CB0-885C-E02A53ED9875}"/>
          </ac:spMkLst>
        </pc:spChg>
      </pc:sldChg>
      <pc:sldChg chg="addSp delSp modSp new del mod">
        <pc:chgData name="sonam jain" userId="a2febca68d5a6bf8" providerId="LiveId" clId="{3A8479FA-18E4-4577-ABD7-A964C960A3E5}" dt="2025-09-19T04:11:06.841" v="118" actId="47"/>
        <pc:sldMkLst>
          <pc:docMk/>
          <pc:sldMk cId="3511727021" sldId="261"/>
        </pc:sldMkLst>
      </pc:sldChg>
      <pc:sldChg chg="addSp delSp modSp new mod">
        <pc:chgData name="sonam jain" userId="a2febca68d5a6bf8" providerId="LiveId" clId="{3A8479FA-18E4-4577-ABD7-A964C960A3E5}" dt="2025-09-19T04:11:28.834" v="126" actId="14100"/>
        <pc:sldMkLst>
          <pc:docMk/>
          <pc:sldMk cId="1181666291" sldId="262"/>
        </pc:sldMkLst>
        <pc:spChg chg="mod">
          <ac:chgData name="sonam jain" userId="a2febca68d5a6bf8" providerId="LiveId" clId="{3A8479FA-18E4-4577-ABD7-A964C960A3E5}" dt="2025-09-19T04:06:36.846" v="104" actId="20577"/>
          <ac:spMkLst>
            <pc:docMk/>
            <pc:sldMk cId="1181666291" sldId="262"/>
            <ac:spMk id="2" creationId="{3ACCE2DC-34E3-78E1-297C-8A31712101B8}"/>
          </ac:spMkLst>
        </pc:spChg>
        <pc:picChg chg="add mod">
          <ac:chgData name="sonam jain" userId="a2febca68d5a6bf8" providerId="LiveId" clId="{3A8479FA-18E4-4577-ABD7-A964C960A3E5}" dt="2025-09-19T04:11:28.834" v="126" actId="14100"/>
          <ac:picMkLst>
            <pc:docMk/>
            <pc:sldMk cId="1181666291" sldId="262"/>
            <ac:picMk id="2054" creationId="{1A8C3390-D079-8316-3A18-E32E8881F3E6}"/>
          </ac:picMkLst>
        </pc:picChg>
      </pc:sldChg>
      <pc:sldChg chg="addSp delSp modSp new mod">
        <pc:chgData name="sonam jain" userId="a2febca68d5a6bf8" providerId="LiveId" clId="{3A8479FA-18E4-4577-ABD7-A964C960A3E5}" dt="2025-09-19T04:20:19.458" v="604" actId="5793"/>
        <pc:sldMkLst>
          <pc:docMk/>
          <pc:sldMk cId="203357402" sldId="263"/>
        </pc:sldMkLst>
        <pc:spChg chg="mod">
          <ac:chgData name="sonam jain" userId="a2febca68d5a6bf8" providerId="LiveId" clId="{3A8479FA-18E4-4577-ABD7-A964C960A3E5}" dt="2025-09-19T04:16:26.404" v="153" actId="20577"/>
          <ac:spMkLst>
            <pc:docMk/>
            <pc:sldMk cId="203357402" sldId="263"/>
            <ac:spMk id="2" creationId="{3161EAFF-DA7B-9EA4-C9C5-EF9A336D7819}"/>
          </ac:spMkLst>
        </pc:spChg>
        <pc:spChg chg="add del mod">
          <ac:chgData name="sonam jain" userId="a2febca68d5a6bf8" providerId="LiveId" clId="{3A8479FA-18E4-4577-ABD7-A964C960A3E5}" dt="2025-09-19T04:20:19.458" v="604" actId="5793"/>
          <ac:spMkLst>
            <pc:docMk/>
            <pc:sldMk cId="203357402" sldId="263"/>
            <ac:spMk id="7" creationId="{1BC2141C-6853-8767-F3B3-9A10E1532CF4}"/>
          </ac:spMkLst>
        </pc:spChg>
        <pc:spChg chg="add mod">
          <ac:chgData name="sonam jain" userId="a2febca68d5a6bf8" providerId="LiveId" clId="{3A8479FA-18E4-4577-ABD7-A964C960A3E5}" dt="2025-09-19T04:19:30.660" v="400" actId="20577"/>
          <ac:spMkLst>
            <pc:docMk/>
            <pc:sldMk cId="203357402" sldId="263"/>
            <ac:spMk id="25" creationId="{AAC9D9ED-B0E1-6DA4-DB06-DC8856E0AF00}"/>
          </ac:spMkLst>
        </pc:spChg>
      </pc:sldChg>
      <pc:sldChg chg="new">
        <pc:chgData name="sonam jain" userId="a2febca68d5a6bf8" providerId="LiveId" clId="{3A8479FA-18E4-4577-ABD7-A964C960A3E5}" dt="2025-09-19T05:30:27.598" v="632" actId="680"/>
        <pc:sldMkLst>
          <pc:docMk/>
          <pc:sldMk cId="3817106948" sldId="264"/>
        </pc:sldMkLst>
      </pc:sldChg>
      <pc:sldChg chg="modSp new mod">
        <pc:chgData name="sonam jain" userId="a2febca68d5a6bf8" providerId="LiveId" clId="{3A8479FA-18E4-4577-ABD7-A964C960A3E5}" dt="2025-09-19T08:30:11.501" v="666" actId="113"/>
        <pc:sldMkLst>
          <pc:docMk/>
          <pc:sldMk cId="720828592" sldId="265"/>
        </pc:sldMkLst>
        <pc:spChg chg="mod">
          <ac:chgData name="sonam jain" userId="a2febca68d5a6bf8" providerId="LiveId" clId="{3A8479FA-18E4-4577-ABD7-A964C960A3E5}" dt="2025-09-19T08:26:36.527" v="652" actId="14100"/>
          <ac:spMkLst>
            <pc:docMk/>
            <pc:sldMk cId="720828592" sldId="265"/>
            <ac:spMk id="2" creationId="{0EE45C74-9B09-DAC1-DBCC-DBC818A65063}"/>
          </ac:spMkLst>
        </pc:spChg>
        <pc:spChg chg="mod">
          <ac:chgData name="sonam jain" userId="a2febca68d5a6bf8" providerId="LiveId" clId="{3A8479FA-18E4-4577-ABD7-A964C960A3E5}" dt="2025-09-19T08:30:11.501" v="666" actId="113"/>
          <ac:spMkLst>
            <pc:docMk/>
            <pc:sldMk cId="720828592" sldId="265"/>
            <ac:spMk id="3" creationId="{F5E98941-5BF3-F2E4-1FE2-5D5D4E85487F}"/>
          </ac:spMkLst>
        </pc:spChg>
      </pc:sldChg>
      <pc:sldChg chg="modSp new mod">
        <pc:chgData name="sonam jain" userId="a2febca68d5a6bf8" providerId="LiveId" clId="{3A8479FA-18E4-4577-ABD7-A964C960A3E5}" dt="2025-09-19T08:33:23.175" v="690" actId="27636"/>
        <pc:sldMkLst>
          <pc:docMk/>
          <pc:sldMk cId="3319768399" sldId="266"/>
        </pc:sldMkLst>
        <pc:spChg chg="mod">
          <ac:chgData name="sonam jain" userId="a2febca68d5a6bf8" providerId="LiveId" clId="{3A8479FA-18E4-4577-ABD7-A964C960A3E5}" dt="2025-09-19T08:30:45.307" v="670" actId="27636"/>
          <ac:spMkLst>
            <pc:docMk/>
            <pc:sldMk cId="3319768399" sldId="266"/>
            <ac:spMk id="2" creationId="{6157A815-A27E-4E61-7EA2-EF4A521B8F3C}"/>
          </ac:spMkLst>
        </pc:spChg>
        <pc:spChg chg="mod">
          <ac:chgData name="sonam jain" userId="a2febca68d5a6bf8" providerId="LiveId" clId="{3A8479FA-18E4-4577-ABD7-A964C960A3E5}" dt="2025-09-19T08:33:23.175" v="690" actId="27636"/>
          <ac:spMkLst>
            <pc:docMk/>
            <pc:sldMk cId="3319768399" sldId="266"/>
            <ac:spMk id="3" creationId="{E452E404-F29A-BD52-BE80-0F37412C1E39}"/>
          </ac:spMkLst>
        </pc:spChg>
      </pc:sldChg>
      <pc:sldChg chg="modSp new mod">
        <pc:chgData name="sonam jain" userId="a2febca68d5a6bf8" providerId="LiveId" clId="{3A8479FA-18E4-4577-ABD7-A964C960A3E5}" dt="2025-09-19T08:34:13.148" v="699" actId="27636"/>
        <pc:sldMkLst>
          <pc:docMk/>
          <pc:sldMk cId="3547820901" sldId="267"/>
        </pc:sldMkLst>
        <pc:spChg chg="mod">
          <ac:chgData name="sonam jain" userId="a2febca68d5a6bf8" providerId="LiveId" clId="{3A8479FA-18E4-4577-ABD7-A964C960A3E5}" dt="2025-09-19T08:33:47.240" v="694" actId="27636"/>
          <ac:spMkLst>
            <pc:docMk/>
            <pc:sldMk cId="3547820901" sldId="267"/>
            <ac:spMk id="2" creationId="{D294FFBE-A4F3-55A0-B3EC-B9CC8BAE6E8E}"/>
          </ac:spMkLst>
        </pc:spChg>
        <pc:spChg chg="mod">
          <ac:chgData name="sonam jain" userId="a2febca68d5a6bf8" providerId="LiveId" clId="{3A8479FA-18E4-4577-ABD7-A964C960A3E5}" dt="2025-09-19T08:34:13.148" v="699" actId="27636"/>
          <ac:spMkLst>
            <pc:docMk/>
            <pc:sldMk cId="3547820901" sldId="267"/>
            <ac:spMk id="3" creationId="{0F7E2672-6B67-91B5-E42B-21D9BB539637}"/>
          </ac:spMkLst>
        </pc:spChg>
      </pc:sldChg>
      <pc:sldChg chg="modSp new mod">
        <pc:chgData name="sonam jain" userId="a2febca68d5a6bf8" providerId="LiveId" clId="{3A8479FA-18E4-4577-ABD7-A964C960A3E5}" dt="2025-09-19T08:35:55.645" v="720" actId="404"/>
        <pc:sldMkLst>
          <pc:docMk/>
          <pc:sldMk cId="1009896075" sldId="268"/>
        </pc:sldMkLst>
        <pc:spChg chg="mod">
          <ac:chgData name="sonam jain" userId="a2febca68d5a6bf8" providerId="LiveId" clId="{3A8479FA-18E4-4577-ABD7-A964C960A3E5}" dt="2025-09-19T08:34:34.093" v="703" actId="27636"/>
          <ac:spMkLst>
            <pc:docMk/>
            <pc:sldMk cId="1009896075" sldId="268"/>
            <ac:spMk id="2" creationId="{90F243EF-86DF-1406-2AAD-1CDEFC8DC091}"/>
          </ac:spMkLst>
        </pc:spChg>
        <pc:spChg chg="mod">
          <ac:chgData name="sonam jain" userId="a2febca68d5a6bf8" providerId="LiveId" clId="{3A8479FA-18E4-4577-ABD7-A964C960A3E5}" dt="2025-09-19T08:35:55.645" v="720" actId="404"/>
          <ac:spMkLst>
            <pc:docMk/>
            <pc:sldMk cId="1009896075" sldId="268"/>
            <ac:spMk id="3" creationId="{8A7990B6-218E-A552-7F41-5FAE625210B3}"/>
          </ac:spMkLst>
        </pc:spChg>
      </pc:sldChg>
      <pc:sldChg chg="addSp delSp modSp new mod">
        <pc:chgData name="sonam jain" userId="a2febca68d5a6bf8" providerId="LiveId" clId="{3A8479FA-18E4-4577-ABD7-A964C960A3E5}" dt="2025-09-19T08:43:15.149" v="743" actId="20577"/>
        <pc:sldMkLst>
          <pc:docMk/>
          <pc:sldMk cId="1886084700" sldId="269"/>
        </pc:sldMkLst>
        <pc:spChg chg="add del mod">
          <ac:chgData name="sonam jain" userId="a2febca68d5a6bf8" providerId="LiveId" clId="{3A8479FA-18E4-4577-ABD7-A964C960A3E5}" dt="2025-09-19T08:41:25.239" v="736" actId="113"/>
          <ac:spMkLst>
            <pc:docMk/>
            <pc:sldMk cId="1886084700" sldId="269"/>
            <ac:spMk id="2" creationId="{1FCD3321-296D-3A0A-0E64-56EBCCFDDD79}"/>
          </ac:spMkLst>
        </pc:spChg>
        <pc:spChg chg="add del mod">
          <ac:chgData name="sonam jain" userId="a2febca68d5a6bf8" providerId="LiveId" clId="{3A8479FA-18E4-4577-ABD7-A964C960A3E5}" dt="2025-09-19T08:43:15.149" v="743" actId="20577"/>
          <ac:spMkLst>
            <pc:docMk/>
            <pc:sldMk cId="1886084700" sldId="269"/>
            <ac:spMk id="3" creationId="{D89733AA-4127-3C8B-4B31-C3AFF441559B}"/>
          </ac:spMkLst>
        </pc:spChg>
      </pc:sldChg>
      <pc:sldChg chg="modSp new mod">
        <pc:chgData name="sonam jain" userId="a2febca68d5a6bf8" providerId="LiveId" clId="{3A8479FA-18E4-4577-ABD7-A964C960A3E5}" dt="2025-09-19T08:47:02.478" v="763" actId="27636"/>
        <pc:sldMkLst>
          <pc:docMk/>
          <pc:sldMk cId="2352405407" sldId="270"/>
        </pc:sldMkLst>
        <pc:spChg chg="mod">
          <ac:chgData name="sonam jain" userId="a2febca68d5a6bf8" providerId="LiveId" clId="{3A8479FA-18E4-4577-ABD7-A964C960A3E5}" dt="2025-09-19T08:46:40.788" v="756" actId="27636"/>
          <ac:spMkLst>
            <pc:docMk/>
            <pc:sldMk cId="2352405407" sldId="270"/>
            <ac:spMk id="2" creationId="{DC2E6D51-96AF-D6C1-5190-E12E1CD80D75}"/>
          </ac:spMkLst>
        </pc:spChg>
        <pc:spChg chg="mod">
          <ac:chgData name="sonam jain" userId="a2febca68d5a6bf8" providerId="LiveId" clId="{3A8479FA-18E4-4577-ABD7-A964C960A3E5}" dt="2025-09-19T08:47:02.478" v="763" actId="27636"/>
          <ac:spMkLst>
            <pc:docMk/>
            <pc:sldMk cId="2352405407" sldId="270"/>
            <ac:spMk id="3" creationId="{A45D8414-5517-CECA-206E-C983AB891F93}"/>
          </ac:spMkLst>
        </pc:spChg>
      </pc:sldChg>
      <pc:sldChg chg="modSp add mod">
        <pc:chgData name="sonam jain" userId="a2febca68d5a6bf8" providerId="LiveId" clId="{3A8479FA-18E4-4577-ABD7-A964C960A3E5}" dt="2025-09-19T08:47:02.438" v="762" actId="27636"/>
        <pc:sldMkLst>
          <pc:docMk/>
          <pc:sldMk cId="2315781291" sldId="271"/>
        </pc:sldMkLst>
        <pc:spChg chg="mod">
          <ac:chgData name="sonam jain" userId="a2febca68d5a6bf8" providerId="LiveId" clId="{3A8479FA-18E4-4577-ABD7-A964C960A3E5}" dt="2025-09-19T08:47:02.438" v="762" actId="27636"/>
          <ac:spMkLst>
            <pc:docMk/>
            <pc:sldMk cId="2315781291" sldId="271"/>
            <ac:spMk id="3" creationId="{A45D8414-5517-CECA-206E-C983AB891F93}"/>
          </ac:spMkLst>
        </pc:spChg>
      </pc:sldChg>
      <pc:sldChg chg="modSp new mod ord">
        <pc:chgData name="sonam jain" userId="a2febca68d5a6bf8" providerId="LiveId" clId="{3A8479FA-18E4-4577-ABD7-A964C960A3E5}" dt="2025-09-19T08:48:44.455" v="777"/>
        <pc:sldMkLst>
          <pc:docMk/>
          <pc:sldMk cId="795147303" sldId="272"/>
        </pc:sldMkLst>
        <pc:spChg chg="mod">
          <ac:chgData name="sonam jain" userId="a2febca68d5a6bf8" providerId="LiveId" clId="{3A8479FA-18E4-4577-ABD7-A964C960A3E5}" dt="2025-09-19T08:48:38.351" v="775" actId="113"/>
          <ac:spMkLst>
            <pc:docMk/>
            <pc:sldMk cId="795147303" sldId="272"/>
            <ac:spMk id="2" creationId="{FA1E8B43-2198-9D57-65AA-24BA0FFA1AA3}"/>
          </ac:spMkLst>
        </pc:spChg>
        <pc:spChg chg="mod">
          <ac:chgData name="sonam jain" userId="a2febca68d5a6bf8" providerId="LiveId" clId="{3A8479FA-18E4-4577-ABD7-A964C960A3E5}" dt="2025-09-19T08:47:56.573" v="773" actId="12"/>
          <ac:spMkLst>
            <pc:docMk/>
            <pc:sldMk cId="795147303" sldId="272"/>
            <ac:spMk id="3" creationId="{7DE9AFD1-11FF-BDEB-B29A-1F755C64B05B}"/>
          </ac:spMkLst>
        </pc:spChg>
      </pc:sldChg>
      <pc:sldChg chg="new">
        <pc:chgData name="sonam jain" userId="a2febca68d5a6bf8" providerId="LiveId" clId="{3A8479FA-18E4-4577-ABD7-A964C960A3E5}" dt="2025-09-19T08:48:00.809" v="774" actId="680"/>
        <pc:sldMkLst>
          <pc:docMk/>
          <pc:sldMk cId="3586270496" sldId="273"/>
        </pc:sldMkLst>
      </pc:sldChg>
    </pc:docChg>
  </pc:docChgLst>
  <pc:docChgLst>
    <pc:chgData name="sonam jain" userId="a2febca68d5a6bf8" providerId="LiveId" clId="{83C81AB1-53F3-4A8E-9C29-6229CAD69EB8}"/>
    <pc:docChg chg="undo custSel addSld modSld">
      <pc:chgData name="sonam jain" userId="a2febca68d5a6bf8" providerId="LiveId" clId="{83C81AB1-53F3-4A8E-9C29-6229CAD69EB8}" dt="2025-09-24T16:52:58.372" v="314" actId="680"/>
      <pc:docMkLst>
        <pc:docMk/>
      </pc:docMkLst>
      <pc:sldChg chg="modSp mod">
        <pc:chgData name="sonam jain" userId="a2febca68d5a6bf8" providerId="LiveId" clId="{83C81AB1-53F3-4A8E-9C29-6229CAD69EB8}" dt="2025-09-23T05:48:33.501" v="13" actId="20577"/>
        <pc:sldMkLst>
          <pc:docMk/>
          <pc:sldMk cId="3817106948" sldId="264"/>
        </pc:sldMkLst>
        <pc:spChg chg="mod">
          <ac:chgData name="sonam jain" userId="a2febca68d5a6bf8" providerId="LiveId" clId="{83C81AB1-53F3-4A8E-9C29-6229CAD69EB8}" dt="2025-09-23T05:36:39.500" v="0"/>
          <ac:spMkLst>
            <pc:docMk/>
            <pc:sldMk cId="3817106948" sldId="264"/>
            <ac:spMk id="2" creationId="{587A0044-F7D0-A34C-B26C-3B4354C491BD}"/>
          </ac:spMkLst>
        </pc:spChg>
        <pc:spChg chg="mod">
          <ac:chgData name="sonam jain" userId="a2febca68d5a6bf8" providerId="LiveId" clId="{83C81AB1-53F3-4A8E-9C29-6229CAD69EB8}" dt="2025-09-23T05:48:33.501" v="13" actId="20577"/>
          <ac:spMkLst>
            <pc:docMk/>
            <pc:sldMk cId="3817106948" sldId="264"/>
            <ac:spMk id="3" creationId="{4063C26C-7C03-709B-1DDF-78603177F3CF}"/>
          </ac:spMkLst>
        </pc:spChg>
      </pc:sldChg>
      <pc:sldChg chg="addSp modSp new mod">
        <pc:chgData name="sonam jain" userId="a2febca68d5a6bf8" providerId="LiveId" clId="{83C81AB1-53F3-4A8E-9C29-6229CAD69EB8}" dt="2025-09-23T05:54:50.045" v="29" actId="27636"/>
        <pc:sldMkLst>
          <pc:docMk/>
          <pc:sldMk cId="881114663" sldId="274"/>
        </pc:sldMkLst>
        <pc:spChg chg="mod">
          <ac:chgData name="sonam jain" userId="a2febca68d5a6bf8" providerId="LiveId" clId="{83C81AB1-53F3-4A8E-9C29-6229CAD69EB8}" dt="2025-09-23T05:37:11.581" v="2"/>
          <ac:spMkLst>
            <pc:docMk/>
            <pc:sldMk cId="881114663" sldId="274"/>
            <ac:spMk id="2" creationId="{9F81E79B-CBD9-9DCB-28DD-E9AB60B41617}"/>
          </ac:spMkLst>
        </pc:spChg>
        <pc:spChg chg="mod">
          <ac:chgData name="sonam jain" userId="a2febca68d5a6bf8" providerId="LiveId" clId="{83C81AB1-53F3-4A8E-9C29-6229CAD69EB8}" dt="2025-09-23T05:54:50.045" v="29" actId="27636"/>
          <ac:spMkLst>
            <pc:docMk/>
            <pc:sldMk cId="881114663" sldId="274"/>
            <ac:spMk id="3" creationId="{E49E6399-5AE7-953F-2AD0-88739AFBF3BA}"/>
          </ac:spMkLst>
        </pc:spChg>
        <pc:picChg chg="add mod">
          <ac:chgData name="sonam jain" userId="a2febca68d5a6bf8" providerId="LiveId" clId="{83C81AB1-53F3-4A8E-9C29-6229CAD69EB8}" dt="2025-09-23T05:54:43.350" v="25"/>
          <ac:picMkLst>
            <pc:docMk/>
            <pc:sldMk cId="881114663" sldId="274"/>
            <ac:picMk id="4" creationId="{260DBE3A-84B2-3DB9-47C6-AE3C8F69D1EF}"/>
          </ac:picMkLst>
        </pc:picChg>
      </pc:sldChg>
      <pc:sldChg chg="addSp delSp modSp new mod">
        <pc:chgData name="sonam jain" userId="a2febca68d5a6bf8" providerId="LiveId" clId="{83C81AB1-53F3-4A8E-9C29-6229CAD69EB8}" dt="2025-09-23T05:55:52.665" v="34" actId="1076"/>
        <pc:sldMkLst>
          <pc:docMk/>
          <pc:sldMk cId="540356441" sldId="275"/>
        </pc:sldMkLst>
        <pc:spChg chg="mod">
          <ac:chgData name="sonam jain" userId="a2febca68d5a6bf8" providerId="LiveId" clId="{83C81AB1-53F3-4A8E-9C29-6229CAD69EB8}" dt="2025-09-23T05:55:27.235" v="31"/>
          <ac:spMkLst>
            <pc:docMk/>
            <pc:sldMk cId="540356441" sldId="275"/>
            <ac:spMk id="2" creationId="{ECF1F77E-201A-9DCC-30BB-54AC8F12F116}"/>
          </ac:spMkLst>
        </pc:spChg>
        <pc:spChg chg="del">
          <ac:chgData name="sonam jain" userId="a2febca68d5a6bf8" providerId="LiveId" clId="{83C81AB1-53F3-4A8E-9C29-6229CAD69EB8}" dt="2025-09-23T05:55:34.213" v="32"/>
          <ac:spMkLst>
            <pc:docMk/>
            <pc:sldMk cId="540356441" sldId="275"/>
            <ac:spMk id="3" creationId="{A0AD55D2-6367-ED3A-1A18-58F97C991056}"/>
          </ac:spMkLst>
        </pc:spChg>
        <pc:picChg chg="add mod">
          <ac:chgData name="sonam jain" userId="a2febca68d5a6bf8" providerId="LiveId" clId="{83C81AB1-53F3-4A8E-9C29-6229CAD69EB8}" dt="2025-09-23T05:55:52.665" v="34" actId="1076"/>
          <ac:picMkLst>
            <pc:docMk/>
            <pc:sldMk cId="540356441" sldId="275"/>
            <ac:picMk id="4" creationId="{6AE71441-8591-B0F0-DC4B-D95D75DC00C1}"/>
          </ac:picMkLst>
        </pc:picChg>
      </pc:sldChg>
      <pc:sldChg chg="modSp new mod">
        <pc:chgData name="sonam jain" userId="a2febca68d5a6bf8" providerId="LiveId" clId="{83C81AB1-53F3-4A8E-9C29-6229CAD69EB8}" dt="2025-09-23T05:56:37.871" v="41" actId="5793"/>
        <pc:sldMkLst>
          <pc:docMk/>
          <pc:sldMk cId="1327203507" sldId="276"/>
        </pc:sldMkLst>
        <pc:spChg chg="mod">
          <ac:chgData name="sonam jain" userId="a2febca68d5a6bf8" providerId="LiveId" clId="{83C81AB1-53F3-4A8E-9C29-6229CAD69EB8}" dt="2025-09-23T05:56:32.635" v="38"/>
          <ac:spMkLst>
            <pc:docMk/>
            <pc:sldMk cId="1327203507" sldId="276"/>
            <ac:spMk id="2" creationId="{46356C8C-4756-A49C-A3EA-254E4692C23E}"/>
          </ac:spMkLst>
        </pc:spChg>
        <pc:spChg chg="mod">
          <ac:chgData name="sonam jain" userId="a2febca68d5a6bf8" providerId="LiveId" clId="{83C81AB1-53F3-4A8E-9C29-6229CAD69EB8}" dt="2025-09-23T05:56:37.871" v="41" actId="5793"/>
          <ac:spMkLst>
            <pc:docMk/>
            <pc:sldMk cId="1327203507" sldId="276"/>
            <ac:spMk id="3" creationId="{3E9214B4-5512-AF1B-2696-2A5F867B80B6}"/>
          </ac:spMkLst>
        </pc:spChg>
      </pc:sldChg>
      <pc:sldChg chg="modSp new mod">
        <pc:chgData name="sonam jain" userId="a2febca68d5a6bf8" providerId="LiveId" clId="{83C81AB1-53F3-4A8E-9C29-6229CAD69EB8}" dt="2025-09-23T05:57:08.844" v="45" actId="27636"/>
        <pc:sldMkLst>
          <pc:docMk/>
          <pc:sldMk cId="904150739" sldId="277"/>
        </pc:sldMkLst>
        <pc:spChg chg="mod">
          <ac:chgData name="sonam jain" userId="a2febca68d5a6bf8" providerId="LiveId" clId="{83C81AB1-53F3-4A8E-9C29-6229CAD69EB8}" dt="2025-09-23T05:56:53.722" v="43"/>
          <ac:spMkLst>
            <pc:docMk/>
            <pc:sldMk cId="904150739" sldId="277"/>
            <ac:spMk id="2" creationId="{D57E9579-6C4D-EFFA-3B17-01EF0DF9BFD7}"/>
          </ac:spMkLst>
        </pc:spChg>
        <pc:spChg chg="mod">
          <ac:chgData name="sonam jain" userId="a2febca68d5a6bf8" providerId="LiveId" clId="{83C81AB1-53F3-4A8E-9C29-6229CAD69EB8}" dt="2025-09-23T05:57:08.844" v="45" actId="27636"/>
          <ac:spMkLst>
            <pc:docMk/>
            <pc:sldMk cId="904150739" sldId="277"/>
            <ac:spMk id="3" creationId="{17FB9189-0D1C-CFA0-8268-D62D53D6212E}"/>
          </ac:spMkLst>
        </pc:spChg>
      </pc:sldChg>
      <pc:sldChg chg="modSp new mod">
        <pc:chgData name="sonam jain" userId="a2febca68d5a6bf8" providerId="LiveId" clId="{83C81AB1-53F3-4A8E-9C29-6229CAD69EB8}" dt="2025-09-23T05:59:50.806" v="52" actId="12"/>
        <pc:sldMkLst>
          <pc:docMk/>
          <pc:sldMk cId="3789789392" sldId="278"/>
        </pc:sldMkLst>
        <pc:spChg chg="mod">
          <ac:chgData name="sonam jain" userId="a2febca68d5a6bf8" providerId="LiveId" clId="{83C81AB1-53F3-4A8E-9C29-6229CAD69EB8}" dt="2025-09-23T05:57:48.196" v="49" actId="20577"/>
          <ac:spMkLst>
            <pc:docMk/>
            <pc:sldMk cId="3789789392" sldId="278"/>
            <ac:spMk id="2" creationId="{B6D8B421-EFBA-C585-3F85-FCB8462EBD97}"/>
          </ac:spMkLst>
        </pc:spChg>
        <pc:spChg chg="mod">
          <ac:chgData name="sonam jain" userId="a2febca68d5a6bf8" providerId="LiveId" clId="{83C81AB1-53F3-4A8E-9C29-6229CAD69EB8}" dt="2025-09-23T05:59:50.806" v="52" actId="12"/>
          <ac:spMkLst>
            <pc:docMk/>
            <pc:sldMk cId="3789789392" sldId="278"/>
            <ac:spMk id="3" creationId="{4A766511-A35F-BA57-57A2-4EDE962267EC}"/>
          </ac:spMkLst>
        </pc:spChg>
      </pc:sldChg>
      <pc:sldChg chg="addSp modSp new mod">
        <pc:chgData name="sonam jain" userId="a2febca68d5a6bf8" providerId="LiveId" clId="{83C81AB1-53F3-4A8E-9C29-6229CAD69EB8}" dt="2025-09-23T06:01:28.330" v="90" actId="12"/>
        <pc:sldMkLst>
          <pc:docMk/>
          <pc:sldMk cId="4211835787" sldId="279"/>
        </pc:sldMkLst>
        <pc:spChg chg="mod">
          <ac:chgData name="sonam jain" userId="a2febca68d5a6bf8" providerId="LiveId" clId="{83C81AB1-53F3-4A8E-9C29-6229CAD69EB8}" dt="2025-09-23T06:00:25.082" v="70" actId="20577"/>
          <ac:spMkLst>
            <pc:docMk/>
            <pc:sldMk cId="4211835787" sldId="279"/>
            <ac:spMk id="2" creationId="{47874C66-6288-7824-66A8-97F2C4420380}"/>
          </ac:spMkLst>
        </pc:spChg>
        <pc:spChg chg="mod">
          <ac:chgData name="sonam jain" userId="a2febca68d5a6bf8" providerId="LiveId" clId="{83C81AB1-53F3-4A8E-9C29-6229CAD69EB8}" dt="2025-09-23T06:01:28.330" v="90" actId="12"/>
          <ac:spMkLst>
            <pc:docMk/>
            <pc:sldMk cId="4211835787" sldId="279"/>
            <ac:spMk id="3" creationId="{4863CD2F-D98D-21E4-8977-E4891F6A9230}"/>
          </ac:spMkLst>
        </pc:spChg>
        <pc:picChg chg="add mod">
          <ac:chgData name="sonam jain" userId="a2febca68d5a6bf8" providerId="LiveId" clId="{83C81AB1-53F3-4A8E-9C29-6229CAD69EB8}" dt="2025-09-23T06:00:54.724" v="76" actId="1076"/>
          <ac:picMkLst>
            <pc:docMk/>
            <pc:sldMk cId="4211835787" sldId="279"/>
            <ac:picMk id="4" creationId="{2B4CC843-F794-2F3F-B97E-C9B0358449C6}"/>
          </ac:picMkLst>
        </pc:picChg>
      </pc:sldChg>
      <pc:sldChg chg="addSp modSp new mod">
        <pc:chgData name="sonam jain" userId="a2febca68d5a6bf8" providerId="LiveId" clId="{83C81AB1-53F3-4A8E-9C29-6229CAD69EB8}" dt="2025-09-23T06:13:43.509" v="129" actId="1076"/>
        <pc:sldMkLst>
          <pc:docMk/>
          <pc:sldMk cId="870155820" sldId="280"/>
        </pc:sldMkLst>
        <pc:spChg chg="mod">
          <ac:chgData name="sonam jain" userId="a2febca68d5a6bf8" providerId="LiveId" clId="{83C81AB1-53F3-4A8E-9C29-6229CAD69EB8}" dt="2025-09-23T06:10:30.358" v="118"/>
          <ac:spMkLst>
            <pc:docMk/>
            <pc:sldMk cId="870155820" sldId="280"/>
            <ac:spMk id="2" creationId="{5030EE2C-3FDC-8D79-01A7-66FA8EBE09D5}"/>
          </ac:spMkLst>
        </pc:spChg>
        <pc:spChg chg="mod">
          <ac:chgData name="sonam jain" userId="a2febca68d5a6bf8" providerId="LiveId" clId="{83C81AB1-53F3-4A8E-9C29-6229CAD69EB8}" dt="2025-09-23T06:13:34.041" v="127"/>
          <ac:spMkLst>
            <pc:docMk/>
            <pc:sldMk cId="870155820" sldId="280"/>
            <ac:spMk id="3" creationId="{BB5AEF75-C13A-8963-09F0-5D94014681C8}"/>
          </ac:spMkLst>
        </pc:spChg>
        <pc:spChg chg="add mod">
          <ac:chgData name="sonam jain" userId="a2febca68d5a6bf8" providerId="LiveId" clId="{83C81AB1-53F3-4A8E-9C29-6229CAD69EB8}" dt="2025-09-23T06:13:25.934" v="126" actId="1076"/>
          <ac:spMkLst>
            <pc:docMk/>
            <pc:sldMk cId="870155820" sldId="280"/>
            <ac:spMk id="4" creationId="{04213BC8-EA5E-2BBC-558D-C9FE9058C10D}"/>
          </ac:spMkLst>
        </pc:spChg>
        <pc:spChg chg="add mod">
          <ac:chgData name="sonam jain" userId="a2febca68d5a6bf8" providerId="LiveId" clId="{83C81AB1-53F3-4A8E-9C29-6229CAD69EB8}" dt="2025-09-23T06:13:25.934" v="126" actId="1076"/>
          <ac:spMkLst>
            <pc:docMk/>
            <pc:sldMk cId="870155820" sldId="280"/>
            <ac:spMk id="5" creationId="{F8B22D72-9EB5-F06E-3E26-E7C48899922C}"/>
          </ac:spMkLst>
        </pc:spChg>
        <pc:picChg chg="add mod">
          <ac:chgData name="sonam jain" userId="a2febca68d5a6bf8" providerId="LiveId" clId="{83C81AB1-53F3-4A8E-9C29-6229CAD69EB8}" dt="2025-09-23T06:13:43.509" v="129" actId="1076"/>
          <ac:picMkLst>
            <pc:docMk/>
            <pc:sldMk cId="870155820" sldId="280"/>
            <ac:picMk id="6" creationId="{7E542EB0-5173-5769-6C08-7D5C07A8FCA2}"/>
          </ac:picMkLst>
        </pc:picChg>
        <pc:picChg chg="add mod">
          <ac:chgData name="sonam jain" userId="a2febca68d5a6bf8" providerId="LiveId" clId="{83C81AB1-53F3-4A8E-9C29-6229CAD69EB8}" dt="2025-09-23T06:13:25.934" v="126" actId="1076"/>
          <ac:picMkLst>
            <pc:docMk/>
            <pc:sldMk cId="870155820" sldId="280"/>
            <ac:picMk id="2049" creationId="{151528AF-18B3-D4DF-0D86-B27004384965}"/>
          </ac:picMkLst>
        </pc:picChg>
      </pc:sldChg>
      <pc:sldChg chg="addSp modSp new mod">
        <pc:chgData name="sonam jain" userId="a2febca68d5a6bf8" providerId="LiveId" clId="{83C81AB1-53F3-4A8E-9C29-6229CAD69EB8}" dt="2025-09-23T06:03:39.217" v="117" actId="14100"/>
        <pc:sldMkLst>
          <pc:docMk/>
          <pc:sldMk cId="1882064049" sldId="281"/>
        </pc:sldMkLst>
        <pc:spChg chg="mod">
          <ac:chgData name="sonam jain" userId="a2febca68d5a6bf8" providerId="LiveId" clId="{83C81AB1-53F3-4A8E-9C29-6229CAD69EB8}" dt="2025-09-23T06:02:05.754" v="93"/>
          <ac:spMkLst>
            <pc:docMk/>
            <pc:sldMk cId="1882064049" sldId="281"/>
            <ac:spMk id="2" creationId="{2FF9A4B7-3EA6-AC0F-3B1D-DDBA88B83433}"/>
          </ac:spMkLst>
        </pc:spChg>
        <pc:spChg chg="mod">
          <ac:chgData name="sonam jain" userId="a2febca68d5a6bf8" providerId="LiveId" clId="{83C81AB1-53F3-4A8E-9C29-6229CAD69EB8}" dt="2025-09-23T06:03:39.217" v="117" actId="14100"/>
          <ac:spMkLst>
            <pc:docMk/>
            <pc:sldMk cId="1882064049" sldId="281"/>
            <ac:spMk id="3" creationId="{DC5760BB-BEA2-05AC-6269-21E79B57BD13}"/>
          </ac:spMkLst>
        </pc:spChg>
        <pc:picChg chg="add mod">
          <ac:chgData name="sonam jain" userId="a2febca68d5a6bf8" providerId="LiveId" clId="{83C81AB1-53F3-4A8E-9C29-6229CAD69EB8}" dt="2025-09-23T06:03:04.375" v="105" actId="1076"/>
          <ac:picMkLst>
            <pc:docMk/>
            <pc:sldMk cId="1882064049" sldId="281"/>
            <ac:picMk id="4" creationId="{D1E5705A-E537-D8DA-680B-A53E519A3E42}"/>
          </ac:picMkLst>
        </pc:picChg>
      </pc:sldChg>
      <pc:sldChg chg="addSp modSp new mod">
        <pc:chgData name="sonam jain" userId="a2febca68d5a6bf8" providerId="LiveId" clId="{83C81AB1-53F3-4A8E-9C29-6229CAD69EB8}" dt="2025-09-23T06:14:29.959" v="136" actId="1076"/>
        <pc:sldMkLst>
          <pc:docMk/>
          <pc:sldMk cId="648721454" sldId="282"/>
        </pc:sldMkLst>
        <pc:spChg chg="mod">
          <ac:chgData name="sonam jain" userId="a2febca68d5a6bf8" providerId="LiveId" clId="{83C81AB1-53F3-4A8E-9C29-6229CAD69EB8}" dt="2025-09-23T06:14:12.589" v="133" actId="20577"/>
          <ac:spMkLst>
            <pc:docMk/>
            <pc:sldMk cId="648721454" sldId="282"/>
            <ac:spMk id="2" creationId="{D817516B-D6F7-5705-A3FA-F55B8F695D42}"/>
          </ac:spMkLst>
        </pc:spChg>
        <pc:spChg chg="mod">
          <ac:chgData name="sonam jain" userId="a2febca68d5a6bf8" providerId="LiveId" clId="{83C81AB1-53F3-4A8E-9C29-6229CAD69EB8}" dt="2025-09-23T06:14:21.863" v="134"/>
          <ac:spMkLst>
            <pc:docMk/>
            <pc:sldMk cId="648721454" sldId="282"/>
            <ac:spMk id="3" creationId="{2443217A-04AA-7E58-AC97-32740B60E2A3}"/>
          </ac:spMkLst>
        </pc:spChg>
        <pc:picChg chg="add mod">
          <ac:chgData name="sonam jain" userId="a2febca68d5a6bf8" providerId="LiveId" clId="{83C81AB1-53F3-4A8E-9C29-6229CAD69EB8}" dt="2025-09-23T06:14:29.959" v="136" actId="1076"/>
          <ac:picMkLst>
            <pc:docMk/>
            <pc:sldMk cId="648721454" sldId="282"/>
            <ac:picMk id="4" creationId="{EDA25C9B-2F9A-8590-2ECD-28D356CB7C19}"/>
          </ac:picMkLst>
        </pc:picChg>
      </pc:sldChg>
      <pc:sldChg chg="modSp new mod">
        <pc:chgData name="sonam jain" userId="a2febca68d5a6bf8" providerId="LiveId" clId="{83C81AB1-53F3-4A8E-9C29-6229CAD69EB8}" dt="2025-09-23T06:15:21.336" v="153" actId="12"/>
        <pc:sldMkLst>
          <pc:docMk/>
          <pc:sldMk cId="3084615441" sldId="283"/>
        </pc:sldMkLst>
        <pc:spChg chg="mod">
          <ac:chgData name="sonam jain" userId="a2febca68d5a6bf8" providerId="LiveId" clId="{83C81AB1-53F3-4A8E-9C29-6229CAD69EB8}" dt="2025-09-23T06:15:08.820" v="152" actId="20577"/>
          <ac:spMkLst>
            <pc:docMk/>
            <pc:sldMk cId="3084615441" sldId="283"/>
            <ac:spMk id="2" creationId="{7D758CD7-D57D-B46E-2087-0C0C082915C0}"/>
          </ac:spMkLst>
        </pc:spChg>
        <pc:spChg chg="mod">
          <ac:chgData name="sonam jain" userId="a2febca68d5a6bf8" providerId="LiveId" clId="{83C81AB1-53F3-4A8E-9C29-6229CAD69EB8}" dt="2025-09-23T06:15:21.336" v="153" actId="12"/>
          <ac:spMkLst>
            <pc:docMk/>
            <pc:sldMk cId="3084615441" sldId="283"/>
            <ac:spMk id="3" creationId="{A1466494-8436-1E71-58F9-8550673CE86A}"/>
          </ac:spMkLst>
        </pc:spChg>
      </pc:sldChg>
      <pc:sldChg chg="modSp new mod">
        <pc:chgData name="sonam jain" userId="a2febca68d5a6bf8" providerId="LiveId" clId="{83C81AB1-53F3-4A8E-9C29-6229CAD69EB8}" dt="2025-09-23T06:19:18.772" v="200" actId="20577"/>
        <pc:sldMkLst>
          <pc:docMk/>
          <pc:sldMk cId="2483845608" sldId="284"/>
        </pc:sldMkLst>
        <pc:spChg chg="mod">
          <ac:chgData name="sonam jain" userId="a2febca68d5a6bf8" providerId="LiveId" clId="{83C81AB1-53F3-4A8E-9C29-6229CAD69EB8}" dt="2025-09-23T06:17:17.548" v="155"/>
          <ac:spMkLst>
            <pc:docMk/>
            <pc:sldMk cId="2483845608" sldId="284"/>
            <ac:spMk id="2" creationId="{671EE748-46E9-B1DD-04E1-8E09628BCC94}"/>
          </ac:spMkLst>
        </pc:spChg>
        <pc:spChg chg="mod">
          <ac:chgData name="sonam jain" userId="a2febca68d5a6bf8" providerId="LiveId" clId="{83C81AB1-53F3-4A8E-9C29-6229CAD69EB8}" dt="2025-09-23T06:19:18.772" v="200" actId="20577"/>
          <ac:spMkLst>
            <pc:docMk/>
            <pc:sldMk cId="2483845608" sldId="284"/>
            <ac:spMk id="3" creationId="{9CDA960E-9D0B-3D27-A1AF-DB3C55B25994}"/>
          </ac:spMkLst>
        </pc:spChg>
      </pc:sldChg>
      <pc:sldChg chg="modSp new mod">
        <pc:chgData name="sonam jain" userId="a2febca68d5a6bf8" providerId="LiveId" clId="{83C81AB1-53F3-4A8E-9C29-6229CAD69EB8}" dt="2025-09-23T06:23:54.381" v="206" actId="20577"/>
        <pc:sldMkLst>
          <pc:docMk/>
          <pc:sldMk cId="1714183649" sldId="285"/>
        </pc:sldMkLst>
        <pc:spChg chg="mod">
          <ac:chgData name="sonam jain" userId="a2febca68d5a6bf8" providerId="LiveId" clId="{83C81AB1-53F3-4A8E-9C29-6229CAD69EB8}" dt="2025-09-23T06:21:01.997" v="202"/>
          <ac:spMkLst>
            <pc:docMk/>
            <pc:sldMk cId="1714183649" sldId="285"/>
            <ac:spMk id="2" creationId="{F51C98E1-DA56-E7EB-3536-B82D321AE4CC}"/>
          </ac:spMkLst>
        </pc:spChg>
        <pc:spChg chg="mod">
          <ac:chgData name="sonam jain" userId="a2febca68d5a6bf8" providerId="LiveId" clId="{83C81AB1-53F3-4A8E-9C29-6229CAD69EB8}" dt="2025-09-23T06:23:54.381" v="206" actId="20577"/>
          <ac:spMkLst>
            <pc:docMk/>
            <pc:sldMk cId="1714183649" sldId="285"/>
            <ac:spMk id="3" creationId="{0E8CD64F-37B1-62E2-A199-308307A876D8}"/>
          </ac:spMkLst>
        </pc:spChg>
      </pc:sldChg>
      <pc:sldChg chg="modSp new mod">
        <pc:chgData name="sonam jain" userId="a2febca68d5a6bf8" providerId="LiveId" clId="{83C81AB1-53F3-4A8E-9C29-6229CAD69EB8}" dt="2025-09-23T06:24:50.560" v="222" actId="27636"/>
        <pc:sldMkLst>
          <pc:docMk/>
          <pc:sldMk cId="2565922098" sldId="286"/>
        </pc:sldMkLst>
        <pc:spChg chg="mod">
          <ac:chgData name="sonam jain" userId="a2febca68d5a6bf8" providerId="LiveId" clId="{83C81AB1-53F3-4A8E-9C29-6229CAD69EB8}" dt="2025-09-23T06:24:47.429" v="220" actId="27636"/>
          <ac:spMkLst>
            <pc:docMk/>
            <pc:sldMk cId="2565922098" sldId="286"/>
            <ac:spMk id="2" creationId="{2F3441DB-2F5C-B3D3-9C7C-FB6335C0665F}"/>
          </ac:spMkLst>
        </pc:spChg>
        <pc:spChg chg="mod">
          <ac:chgData name="sonam jain" userId="a2febca68d5a6bf8" providerId="LiveId" clId="{83C81AB1-53F3-4A8E-9C29-6229CAD69EB8}" dt="2025-09-23T06:24:50.560" v="222" actId="27636"/>
          <ac:spMkLst>
            <pc:docMk/>
            <pc:sldMk cId="2565922098" sldId="286"/>
            <ac:spMk id="3" creationId="{91DA2989-1AA1-FCA2-08E7-FC88FA5A3855}"/>
          </ac:spMkLst>
        </pc:spChg>
      </pc:sldChg>
      <pc:sldChg chg="modSp new mod">
        <pc:chgData name="sonam jain" userId="a2febca68d5a6bf8" providerId="LiveId" clId="{83C81AB1-53F3-4A8E-9C29-6229CAD69EB8}" dt="2025-09-23T06:27:19.122" v="226" actId="5793"/>
        <pc:sldMkLst>
          <pc:docMk/>
          <pc:sldMk cId="613180867" sldId="287"/>
        </pc:sldMkLst>
        <pc:spChg chg="mod">
          <ac:chgData name="sonam jain" userId="a2febca68d5a6bf8" providerId="LiveId" clId="{83C81AB1-53F3-4A8E-9C29-6229CAD69EB8}" dt="2025-09-23T06:25:18.413" v="224"/>
          <ac:spMkLst>
            <pc:docMk/>
            <pc:sldMk cId="613180867" sldId="287"/>
            <ac:spMk id="2" creationId="{CCF46152-27C0-840C-41F4-F0EFCC594846}"/>
          </ac:spMkLst>
        </pc:spChg>
        <pc:spChg chg="mod">
          <ac:chgData name="sonam jain" userId="a2febca68d5a6bf8" providerId="LiveId" clId="{83C81AB1-53F3-4A8E-9C29-6229CAD69EB8}" dt="2025-09-23T06:27:19.122" v="226" actId="5793"/>
          <ac:spMkLst>
            <pc:docMk/>
            <pc:sldMk cId="613180867" sldId="287"/>
            <ac:spMk id="3" creationId="{C47E204B-0142-F720-71CC-44D8C20753AA}"/>
          </ac:spMkLst>
        </pc:spChg>
      </pc:sldChg>
      <pc:sldChg chg="modSp new mod">
        <pc:chgData name="sonam jain" userId="a2febca68d5a6bf8" providerId="LiveId" clId="{83C81AB1-53F3-4A8E-9C29-6229CAD69EB8}" dt="2025-09-24T16:46:00.559" v="297" actId="20577"/>
        <pc:sldMkLst>
          <pc:docMk/>
          <pc:sldMk cId="4183650435" sldId="288"/>
        </pc:sldMkLst>
        <pc:spChg chg="mod">
          <ac:chgData name="sonam jain" userId="a2febca68d5a6bf8" providerId="LiveId" clId="{83C81AB1-53F3-4A8E-9C29-6229CAD69EB8}" dt="2025-09-24T16:44:06.311" v="257" actId="20577"/>
          <ac:spMkLst>
            <pc:docMk/>
            <pc:sldMk cId="4183650435" sldId="288"/>
            <ac:spMk id="2" creationId="{055E11E1-6AB2-1AD6-0E02-C880537B3422}"/>
          </ac:spMkLst>
        </pc:spChg>
        <pc:spChg chg="mod">
          <ac:chgData name="sonam jain" userId="a2febca68d5a6bf8" providerId="LiveId" clId="{83C81AB1-53F3-4A8E-9C29-6229CAD69EB8}" dt="2025-09-24T16:46:00.559" v="297" actId="20577"/>
          <ac:spMkLst>
            <pc:docMk/>
            <pc:sldMk cId="4183650435" sldId="288"/>
            <ac:spMk id="3" creationId="{D9DCE552-5564-A2FC-3D00-C3BB7B429FBF}"/>
          </ac:spMkLst>
        </pc:spChg>
      </pc:sldChg>
      <pc:sldChg chg="modSp new mod">
        <pc:chgData name="sonam jain" userId="a2febca68d5a6bf8" providerId="LiveId" clId="{83C81AB1-53F3-4A8E-9C29-6229CAD69EB8}" dt="2025-09-24T16:51:56.582" v="305" actId="20577"/>
        <pc:sldMkLst>
          <pc:docMk/>
          <pc:sldMk cId="1712029096" sldId="289"/>
        </pc:sldMkLst>
        <pc:spChg chg="mod">
          <ac:chgData name="sonam jain" userId="a2febca68d5a6bf8" providerId="LiveId" clId="{83C81AB1-53F3-4A8E-9C29-6229CAD69EB8}" dt="2025-09-24T16:51:56.582" v="305" actId="20577"/>
          <ac:spMkLst>
            <pc:docMk/>
            <pc:sldMk cId="1712029096" sldId="289"/>
            <ac:spMk id="3" creationId="{C95D0A8F-8423-2768-0D2B-80A4A510F8AD}"/>
          </ac:spMkLst>
        </pc:spChg>
      </pc:sldChg>
      <pc:sldChg chg="addSp delSp modSp new mod">
        <pc:chgData name="sonam jain" userId="a2febca68d5a6bf8" providerId="LiveId" clId="{83C81AB1-53F3-4A8E-9C29-6229CAD69EB8}" dt="2025-09-24T16:52:52.927" v="313" actId="14100"/>
        <pc:sldMkLst>
          <pc:docMk/>
          <pc:sldMk cId="3901386479" sldId="290"/>
        </pc:sldMkLst>
        <pc:spChg chg="mod">
          <ac:chgData name="sonam jain" userId="a2febca68d5a6bf8" providerId="LiveId" clId="{83C81AB1-53F3-4A8E-9C29-6229CAD69EB8}" dt="2025-09-24T16:52:37.313" v="307" actId="20577"/>
          <ac:spMkLst>
            <pc:docMk/>
            <pc:sldMk cId="3901386479" sldId="290"/>
            <ac:spMk id="2" creationId="{3BDF7693-AC48-6E6C-D520-DAF3E3115A86}"/>
          </ac:spMkLst>
        </pc:spChg>
        <pc:spChg chg="del mod">
          <ac:chgData name="sonam jain" userId="a2febca68d5a6bf8" providerId="LiveId" clId="{83C81AB1-53F3-4A8E-9C29-6229CAD69EB8}" dt="2025-09-24T16:52:42.583" v="309"/>
          <ac:spMkLst>
            <pc:docMk/>
            <pc:sldMk cId="3901386479" sldId="290"/>
            <ac:spMk id="3" creationId="{F8FEEA92-547F-8F3D-75C0-6BDD7724F422}"/>
          </ac:spMkLst>
        </pc:spChg>
        <pc:graphicFrameChg chg="add mod modGraphic">
          <ac:chgData name="sonam jain" userId="a2febca68d5a6bf8" providerId="LiveId" clId="{83C81AB1-53F3-4A8E-9C29-6229CAD69EB8}" dt="2025-09-24T16:52:52.927" v="313" actId="14100"/>
          <ac:graphicFrameMkLst>
            <pc:docMk/>
            <pc:sldMk cId="3901386479" sldId="290"/>
            <ac:graphicFrameMk id="4" creationId="{CBED20A2-1559-DDC3-6DFF-3B6D64CF105A}"/>
          </ac:graphicFrameMkLst>
        </pc:graphicFrameChg>
      </pc:sldChg>
      <pc:sldChg chg="new">
        <pc:chgData name="sonam jain" userId="a2febca68d5a6bf8" providerId="LiveId" clId="{83C81AB1-53F3-4A8E-9C29-6229CAD69EB8}" dt="2025-09-24T16:52:58.372" v="314" actId="680"/>
        <pc:sldMkLst>
          <pc:docMk/>
          <pc:sldMk cId="342798157" sldId="2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F63B16-B1B7-4DFA-B226-67B7EA38B2C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937BF6-4CE5-4957-89EB-F1339048ED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612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ctr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characteristics of Java include: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Object-Oriented: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is built upon the principles of object-oriented programming (OOP), including encapsulation, inheritance, polymorphism, and abstraction, which promote modular and reusable code.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Platform Independent: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code is compiled into an intermediate bytecode, which can then be executed on any device or operating system that has a compatible Java Virtual Machine (JVM). This ensures broad compatibility across different platforms.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 and Familiar: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Java's syntax is designed to be relatively straightforward and familiar to developers with experience in languages like C and C++.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Robust and Secure: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incorporates features for exception handling and memory management (via garbage collection), enhancing application robustness. Its security features are also a key aspect, especially for network-based applications.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Performance: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interpreted by the JVM, Just-In-Time (JIT) compilation in modern JVMs helps optimize performance, making Java suitable for demanding applications.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Multi-threaded and Dynamic: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 supports multi-threading, allowing concurrent execution of multiple parts of a program, and is designed for dynamic environments where code can be loaded and linked at runtime.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937BF6-4CE5-4957-89EB-F1339048EDA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6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97A8A-7A88-512C-4AC4-EB90C3AE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8EA79A-4878-B96F-CBAF-7899DC33B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5BA58-4E48-4502-E4E1-BC5EF53DA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C7A6-4960-561D-55B3-098DD02C1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681AD-19AC-C519-C658-AFE0A2DA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19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81B3-D7BC-4134-9176-108AD951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69191-E8B6-AE4F-13A6-01152C016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3922D-BEFC-466A-DA39-CCBA966E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82EA8-27BD-B219-07B8-8661F9BF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072DA-7497-FF68-CE14-004C5D510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DCE0B1-34EE-02CE-76F4-382B89FD9E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63225-8C34-4B80-D86B-4F4781F2F2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426B8-6B5A-201D-96C0-8BA2C392C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C9C1B-CFD4-CE44-CD20-36B76F353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77622-4D3D-E96F-D253-D75DC83B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6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8A00-678D-CFE1-55DA-5D0C0310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80106-1542-8F13-5E89-D37B73BA2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F65D3-5938-BF7D-7AF8-5B291353F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504C7-CF34-2783-EB8D-A0C2F788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FEADC-9002-7FDC-598A-4DFA5F69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20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BC93-4F5B-7B2C-47D7-2FD58E5F5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B7429-C57F-05AC-FF24-BD239BD1F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4C322-D77F-E3D9-4C48-52E6F917C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7E592-2421-2A77-2FE3-8E27D38E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7C873-2F55-6AAE-704A-5705D2D7A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00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5DC6D-159A-C0C8-8DE0-A357DB7A7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65A26-CD31-61E6-7665-9CB6617435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554B2-03F3-7504-C0EC-8DE53563F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18043-E397-50D2-B1BB-D23A1EB3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BF48-60FB-84CF-8036-6DACAC9B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9D8C5-2B28-B07E-6711-1F3EADB25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694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CC5D1-2D42-96C1-636A-A157CDA5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21424-9FDD-B932-F15E-B788A425D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38469-C9E4-3E45-5DF0-4C0C1E27F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6B995-3079-E6F3-9157-619FDDBC4D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21511-8140-1EDA-B75F-73629C50EE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05B49-C074-E92C-834C-9B2F74E3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D2108-173F-F352-F8E2-54670D1F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F78CC-A22C-1091-8E65-6EAA029D0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9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8700-AE34-5E76-16E1-AAE62101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27A4B-B16F-1AB9-B483-617520BED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CF3E1-5A9E-D38B-974E-706AF89B7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53C1A-A1BA-600E-BC6F-BBFE27D7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815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B89347-F2F1-2B4C-820C-9985CEE9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8BD229-A378-9D20-1401-F0670455A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AC550-88BD-5016-BEAC-365F93EA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495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B820-CD7F-4426-339F-AE838349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27730-A3B7-C453-D35A-696D78D6B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9F483-78FC-FE18-E78C-9F169C083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C471-CDF0-3AF3-6537-836784C6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395CC-C278-31C3-F578-BBE40D9F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4F7A5-6AEB-4954-991C-AE056825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72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B6805-F83C-0971-52C3-482A464C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099653-B76D-C14A-308D-DF054BD621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189D05-DA33-0A64-2B85-E846251316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A07DDC-657D-6922-3B83-B0F1FB7C3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787EC-64ED-20CB-8DB3-6BD37C355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87D67-8229-77AA-AF0A-D7EFC3DC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74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66334-B3A6-0B9B-2C4C-79FA0EA6B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CDA5C-1298-E129-FE69-222335DF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8E0D-D830-47FA-285D-0E1B03C56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15AB4-BA24-4BB5-A7C2-37BD3F872342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A71168-8F56-B346-2CA0-F02D5F55C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6C2912-FF49-F95B-3EB9-E43FCE854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FA528-CC14-41EF-B30D-7D45A75936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185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/jav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/arrays-in-java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java/scanner-nextlong-method-in-java-with-examples/" TargetMode="External"/><Relationship Id="rId3" Type="http://schemas.openxmlformats.org/officeDocument/2006/relationships/hyperlink" Target="https://www.geeksforgeeks.org/java/scanner-nextbyte-method-in-java-with-examples/" TargetMode="External"/><Relationship Id="rId7" Type="http://schemas.openxmlformats.org/officeDocument/2006/relationships/hyperlink" Target="https://www.geeksforgeeks.org/java/scanner-nextline-method-in-java-with-examples/" TargetMode="External"/><Relationship Id="rId2" Type="http://schemas.openxmlformats.org/officeDocument/2006/relationships/hyperlink" Target="https://www.geeksforgeeks.org/java/scanner-nextboolean-method-in-java-with-exam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java/scanner-nextint-method-in-java-with-examples/" TargetMode="External"/><Relationship Id="rId5" Type="http://schemas.openxmlformats.org/officeDocument/2006/relationships/hyperlink" Target="https://www.geeksforgeeks.org/java/scanner-nextfloat-method-in-java-with-examples/" TargetMode="External"/><Relationship Id="rId4" Type="http://schemas.openxmlformats.org/officeDocument/2006/relationships/hyperlink" Target="https://www.geeksforgeeks.org/java/scanner-nextdouble-method-in-java-with-examples/" TargetMode="External"/><Relationship Id="rId9" Type="http://schemas.openxmlformats.org/officeDocument/2006/relationships/hyperlink" Target="https://www.geeksforgeeks.org/java/scanner-nextshort-method-in-java-with-examples/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java/java_class_attributes.htm" TargetMode="External"/><Relationship Id="rId2" Type="http://schemas.openxmlformats.org/officeDocument/2006/relationships/hyperlink" Target="https://www.tutorialspoint.com/java/java_class_methods.ht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java/java_access_modifier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DEAD-EC0B-FC6E-EFCB-D55C98562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5878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CONCEPTS USING JAVA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(CA101B)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A5E7E-F934-5C05-1686-12D36C08B2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algn="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Sonam jain</a:t>
            </a:r>
          </a:p>
        </p:txBody>
      </p:sp>
    </p:spTree>
    <p:extLst>
      <p:ext uri="{BB962C8B-B14F-4D97-AF65-F5344CB8AC3E}">
        <p14:creationId xmlns:p14="http://schemas.microsoft.com/office/powerpoint/2010/main" val="2394434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6D51-96AF-D6C1-5190-E12E1CD8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49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8414-5517-CECA-206E-C983AB89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class Dog {</a:t>
            </a:r>
          </a:p>
          <a:p>
            <a:r>
              <a:rPr lang="en-IN" dirty="0"/>
              <a:t>  // Declaring and initializing the attributes</a:t>
            </a:r>
          </a:p>
          <a:p>
            <a:r>
              <a:rPr lang="en-IN" dirty="0"/>
              <a:t>  String breed;</a:t>
            </a:r>
          </a:p>
          <a:p>
            <a:r>
              <a:rPr lang="en-IN" dirty="0"/>
              <a:t>  int age;</a:t>
            </a:r>
          </a:p>
          <a:p>
            <a:r>
              <a:rPr lang="en-IN" dirty="0"/>
              <a:t>  String </a:t>
            </a:r>
            <a:r>
              <a:rPr lang="en-IN" dirty="0" err="1"/>
              <a:t>color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  // methods to set breed, age, and </a:t>
            </a:r>
            <a:r>
              <a:rPr lang="en-IN" dirty="0" err="1"/>
              <a:t>color</a:t>
            </a:r>
            <a:r>
              <a:rPr lang="en-IN" dirty="0"/>
              <a:t> of the dog</a:t>
            </a:r>
          </a:p>
          <a:p>
            <a:r>
              <a:rPr lang="en-IN" dirty="0"/>
              <a:t>  public void </a:t>
            </a:r>
            <a:r>
              <a:rPr lang="en-IN" dirty="0" err="1"/>
              <a:t>setBreed</a:t>
            </a:r>
            <a:r>
              <a:rPr lang="en-IN" dirty="0"/>
              <a:t>(String breed) {</a:t>
            </a:r>
          </a:p>
          <a:p>
            <a:r>
              <a:rPr lang="en-IN" dirty="0"/>
              <a:t>    </a:t>
            </a:r>
            <a:r>
              <a:rPr lang="en-IN" dirty="0" err="1"/>
              <a:t>this.breed</a:t>
            </a:r>
            <a:r>
              <a:rPr lang="en-IN" dirty="0"/>
              <a:t> = breed;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public void </a:t>
            </a:r>
            <a:r>
              <a:rPr lang="en-IN" dirty="0" err="1"/>
              <a:t>setAge</a:t>
            </a:r>
            <a:r>
              <a:rPr lang="en-IN" dirty="0"/>
              <a:t>(int age) {</a:t>
            </a:r>
          </a:p>
          <a:p>
            <a:r>
              <a:rPr lang="en-IN" dirty="0"/>
              <a:t>    </a:t>
            </a:r>
            <a:r>
              <a:rPr lang="en-IN" dirty="0" err="1"/>
              <a:t>this.age</a:t>
            </a:r>
            <a:r>
              <a:rPr lang="en-IN" dirty="0"/>
              <a:t> = age;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  public void </a:t>
            </a:r>
            <a:r>
              <a:rPr lang="en-IN" dirty="0" err="1"/>
              <a:t>setColor</a:t>
            </a:r>
            <a:r>
              <a:rPr lang="en-IN" dirty="0"/>
              <a:t>(String </a:t>
            </a:r>
            <a:r>
              <a:rPr lang="en-IN" dirty="0" err="1"/>
              <a:t>color</a:t>
            </a:r>
            <a:r>
              <a:rPr lang="en-IN" dirty="0"/>
              <a:t>) {</a:t>
            </a:r>
          </a:p>
          <a:p>
            <a:r>
              <a:rPr lang="en-IN" dirty="0"/>
              <a:t>    </a:t>
            </a:r>
            <a:r>
              <a:rPr lang="en-IN" dirty="0" err="1"/>
              <a:t>this.color</a:t>
            </a:r>
            <a:r>
              <a:rPr lang="en-IN" dirty="0"/>
              <a:t> = </a:t>
            </a:r>
            <a:r>
              <a:rPr lang="en-IN" dirty="0" err="1"/>
              <a:t>color</a:t>
            </a:r>
            <a:r>
              <a:rPr lang="en-IN" dirty="0"/>
              <a:t>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// method to print all three values</a:t>
            </a:r>
          </a:p>
          <a:p>
            <a:r>
              <a:rPr lang="en-IN" dirty="0"/>
              <a:t>  public void </a:t>
            </a:r>
            <a:r>
              <a:rPr lang="en-IN" dirty="0" err="1"/>
              <a:t>printDetails</a:t>
            </a:r>
            <a:r>
              <a:rPr lang="en-IN" dirty="0"/>
              <a:t>() {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("Dog </a:t>
            </a:r>
            <a:r>
              <a:rPr lang="en-IN" dirty="0" err="1"/>
              <a:t>detials</a:t>
            </a:r>
            <a:r>
              <a:rPr lang="en-IN" dirty="0"/>
              <a:t>:");</a:t>
            </a:r>
          </a:p>
        </p:txBody>
      </p:sp>
    </p:spTree>
    <p:extLst>
      <p:ext uri="{BB962C8B-B14F-4D97-AF65-F5344CB8AC3E}">
        <p14:creationId xmlns:p14="http://schemas.microsoft.com/office/powerpoint/2010/main" val="235240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E6D51-96AF-D6C1-5190-E12E1CD8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01493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8414-5517-CECA-206E-C983AB891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1273"/>
            <a:ext cx="10515600" cy="5345690"/>
          </a:xfrm>
        </p:spPr>
        <p:txBody>
          <a:bodyPr>
            <a:normAutofit fontScale="47500" lnSpcReduction="20000"/>
          </a:bodyPr>
          <a:lstStyle/>
          <a:p>
            <a:r>
              <a:rPr lang="en-IN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this.breed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this.age</a:t>
            </a:r>
            <a:r>
              <a:rPr lang="en-IN" dirty="0"/>
              <a:t>);</a:t>
            </a:r>
          </a:p>
          <a:p>
            <a:r>
              <a:rPr lang="en-IN" dirty="0"/>
              <a:t>    </a:t>
            </a: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this.color</a:t>
            </a:r>
            <a:r>
              <a:rPr lang="en-IN" dirty="0"/>
              <a:t>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public class Main {</a:t>
            </a:r>
          </a:p>
          <a:p>
            <a:r>
              <a:rPr lang="en-IN" dirty="0"/>
              <a:t>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r>
              <a:rPr lang="en-IN" dirty="0"/>
              <a:t>    // Creating an object of the class Dog</a:t>
            </a:r>
          </a:p>
          <a:p>
            <a:r>
              <a:rPr lang="en-IN" dirty="0"/>
              <a:t>    Dog </a:t>
            </a:r>
            <a:r>
              <a:rPr lang="en-IN" dirty="0" err="1"/>
              <a:t>obj</a:t>
            </a:r>
            <a:r>
              <a:rPr lang="en-IN" dirty="0"/>
              <a:t> = new Dog();</a:t>
            </a:r>
          </a:p>
          <a:p>
            <a:endParaRPr lang="en-IN" dirty="0"/>
          </a:p>
          <a:p>
            <a:r>
              <a:rPr lang="en-IN" dirty="0"/>
              <a:t>    // setting the attributes</a:t>
            </a:r>
          </a:p>
          <a:p>
            <a:r>
              <a:rPr lang="en-IN" dirty="0"/>
              <a:t>    </a:t>
            </a:r>
            <a:r>
              <a:rPr lang="en-IN" dirty="0" err="1"/>
              <a:t>obj.setBreed</a:t>
            </a:r>
            <a:r>
              <a:rPr lang="en-IN" dirty="0"/>
              <a:t>("Golden Retriever");</a:t>
            </a:r>
          </a:p>
          <a:p>
            <a:r>
              <a:rPr lang="en-IN" dirty="0"/>
              <a:t>    </a:t>
            </a:r>
            <a:r>
              <a:rPr lang="en-IN" dirty="0" err="1"/>
              <a:t>obj.setAge</a:t>
            </a:r>
            <a:r>
              <a:rPr lang="en-IN" dirty="0"/>
              <a:t>(2);</a:t>
            </a:r>
          </a:p>
          <a:p>
            <a:r>
              <a:rPr lang="en-IN" dirty="0"/>
              <a:t>    </a:t>
            </a:r>
            <a:r>
              <a:rPr lang="en-IN" dirty="0" err="1"/>
              <a:t>obj.setColor</a:t>
            </a:r>
            <a:r>
              <a:rPr lang="en-IN" dirty="0"/>
              <a:t>("Golden");</a:t>
            </a:r>
          </a:p>
          <a:p>
            <a:endParaRPr lang="en-IN" dirty="0"/>
          </a:p>
          <a:p>
            <a:r>
              <a:rPr lang="en-IN" dirty="0"/>
              <a:t>    // Printing values</a:t>
            </a:r>
          </a:p>
          <a:p>
            <a:r>
              <a:rPr lang="en-IN" dirty="0"/>
              <a:t>    </a:t>
            </a:r>
            <a:r>
              <a:rPr lang="en-IN" dirty="0" err="1"/>
              <a:t>obj.printDetails</a:t>
            </a:r>
            <a:r>
              <a:rPr lang="en-IN" dirty="0"/>
              <a:t>();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781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501F-B012-3A95-C570-3C527459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BE3C0-DA56-6A5C-F30C-F2FA3356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6270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8B43-2198-9D57-65AA-24BA0FFA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78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Accessing Instance Variables and Methods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9AFD1-11FF-BDEB-B29A-1F755C64B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2946"/>
            <a:ext cx="10515600" cy="51240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/* First create an object */</a:t>
            </a:r>
          </a:p>
          <a:p>
            <a:pPr marL="0" indent="0">
              <a:buNone/>
            </a:pPr>
            <a:r>
              <a:rPr lang="en-US" dirty="0" err="1"/>
              <a:t>ObjectReference</a:t>
            </a:r>
            <a:r>
              <a:rPr lang="en-US" dirty="0"/>
              <a:t> = new Constructor();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Now call a variable as follows */</a:t>
            </a:r>
          </a:p>
          <a:p>
            <a:pPr marL="0" indent="0">
              <a:buNone/>
            </a:pPr>
            <a:r>
              <a:rPr lang="en-US" dirty="0" err="1"/>
              <a:t>ObjectReference.variableName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/* Now you can call a class method as follows */</a:t>
            </a:r>
          </a:p>
          <a:p>
            <a:pPr marL="0" indent="0">
              <a:buNone/>
            </a:pPr>
            <a:r>
              <a:rPr lang="en-US" dirty="0" err="1"/>
              <a:t>ObjectReference.MethodName</a:t>
            </a:r>
            <a:r>
              <a:rPr lang="en-US" dirty="0"/>
              <a:t>();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5147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81BB5-D7E1-5B0F-C5CB-80C7F892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IN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7DF68-FB24-6CB0-885C-E02A53ED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218"/>
            <a:ext cx="10515600" cy="5308745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u="sng" dirty="0">
                <a:hlinkClick r:id="rId2"/>
              </a:rPr>
              <a:t>Java </a:t>
            </a:r>
            <a:r>
              <a:rPr lang="en-US" dirty="0"/>
              <a:t>operators are special symbols that perform operations on variables or values.</a:t>
            </a:r>
          </a:p>
          <a:p>
            <a:pPr marL="0" indent="0" fontAlgn="base">
              <a:buNone/>
            </a:pPr>
            <a:r>
              <a:rPr lang="en-US" b="1" dirty="0"/>
              <a:t>Types of Operators in Java</a:t>
            </a:r>
          </a:p>
          <a:p>
            <a:pPr fontAlgn="base"/>
            <a:r>
              <a:rPr lang="en-US" sz="1800" dirty="0"/>
              <a:t>Arithmetic Operators</a:t>
            </a:r>
          </a:p>
          <a:p>
            <a:pPr fontAlgn="base"/>
            <a:r>
              <a:rPr lang="en-US" sz="1800" dirty="0"/>
              <a:t>Unary Operators</a:t>
            </a:r>
          </a:p>
          <a:p>
            <a:pPr fontAlgn="base"/>
            <a:r>
              <a:rPr lang="en-US" sz="1800" dirty="0"/>
              <a:t>Assignment Operator</a:t>
            </a:r>
          </a:p>
          <a:p>
            <a:pPr fontAlgn="base"/>
            <a:r>
              <a:rPr lang="en-US" sz="1800" dirty="0"/>
              <a:t>Relational Operators</a:t>
            </a:r>
          </a:p>
          <a:p>
            <a:pPr fontAlgn="base"/>
            <a:r>
              <a:rPr lang="en-US" sz="1800" dirty="0"/>
              <a:t>Logical Operators</a:t>
            </a:r>
          </a:p>
          <a:p>
            <a:pPr fontAlgn="base"/>
            <a:r>
              <a:rPr lang="en-US" sz="1800" dirty="0"/>
              <a:t>Ternary Operator</a:t>
            </a:r>
          </a:p>
          <a:p>
            <a:pPr fontAlgn="base"/>
            <a:r>
              <a:rPr lang="en-US" sz="1800" dirty="0"/>
              <a:t>Bitwise Operators</a:t>
            </a:r>
          </a:p>
          <a:p>
            <a:pPr fontAlgn="base"/>
            <a:r>
              <a:rPr lang="en-US" sz="1800" dirty="0"/>
              <a:t>Shift Operators</a:t>
            </a:r>
          </a:p>
          <a:p>
            <a:pPr marL="0" indent="0" fontAlgn="base">
              <a:buNone/>
            </a:pPr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81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CE2DC-34E3-78E1-297C-8A317121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pic>
        <p:nvPicPr>
          <p:cNvPr id="2054" name="Picture 6" descr="Operators in JAVA">
            <a:extLst>
              <a:ext uri="{FF2B5EF4-FFF2-40B4-BE49-F238E27FC236}">
                <a16:creationId xmlns:a16="http://schemas.microsoft.com/office/drawing/2014/main" id="{1A8C3390-D079-8316-3A18-E32E8881F3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873" y="129309"/>
            <a:ext cx="10243127" cy="636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1666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EAFF-DA7B-9EA4-C9C5-EF9A336D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and Objects programs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C2141C-6853-8767-F3B3-9A10E1532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Write a Java program to create a class Student with data members name and age. Create two objects of this class, assign values, and display them using a method display().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Write a Java program to create a class Student with data members name and </a:t>
            </a:r>
            <a:r>
              <a:rPr lang="en-US" sz="2400" dirty="0" err="1"/>
              <a:t>age.Create</a:t>
            </a:r>
            <a:r>
              <a:rPr lang="en-US" sz="2400" dirty="0"/>
              <a:t> an object of the class in the main() </a:t>
            </a:r>
            <a:r>
              <a:rPr lang="en-US" sz="2400" dirty="0" err="1"/>
              <a:t>method.Assign</a:t>
            </a:r>
            <a:r>
              <a:rPr lang="en-US" sz="2400" dirty="0"/>
              <a:t> values to the object’s data </a:t>
            </a:r>
            <a:r>
              <a:rPr lang="en-US" sz="2400" dirty="0" err="1"/>
              <a:t>members.Display</a:t>
            </a:r>
            <a:r>
              <a:rPr lang="en-US" sz="2400" dirty="0"/>
              <a:t> the details using a method display().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Write a Java program to create a class Calculator with methods add(int a, int b) and multiply(int a, int b). Create an object of Calculator and use it to find the sum and product of two numbers.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25" name="Rectangle 19">
            <a:extLst>
              <a:ext uri="{FF2B5EF4-FFF2-40B4-BE49-F238E27FC236}">
                <a16:creationId xmlns:a16="http://schemas.microsoft.com/office/drawing/2014/main" id="{AAC9D9ED-B0E1-6DA4-DB06-DC8856E0A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94567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7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0044-F7D0-A34C-B26C-3B4354C4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Structures and 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C26C-7C03-709B-1DDF-78603177F3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Have you ever wondered how Java manages the flow of its programs so efficiently?</a:t>
            </a:r>
          </a:p>
          <a:p>
            <a:r>
              <a:rPr lang="en-US" sz="2400" dirty="0"/>
              <a:t>The three types of control statements, namely decision-making statements, looping statements, and jump statements.</a:t>
            </a:r>
          </a:p>
          <a:p>
            <a:r>
              <a:rPr lang="en-US" sz="2400" dirty="0"/>
              <a:t>It allow Java programs to execute different code paths based on conditions, loop through blocks of code multiple times, and manage the flow of execution.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17106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1E79B-CBD9-9DCB-28DD-E9AB60B41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Simple 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6399-5AE7-953F-2AD0-88739AFBF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if statement enables our program to selectively execute other statements, based on some criteria. The syntax of if statement 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</a:t>
            </a:r>
          </a:p>
          <a:p>
            <a:pPr marL="0" indent="0">
              <a:buNone/>
            </a:pPr>
            <a:r>
              <a:rPr lang="en-US" dirty="0"/>
              <a:t>if (percentage&gt;=40)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System.out.println</a:t>
            </a:r>
            <a:r>
              <a:rPr lang="en-US" dirty="0"/>
              <a:t>(“Pass “);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  <p:pic>
        <p:nvPicPr>
          <p:cNvPr id="4" name="Image 244">
            <a:extLst>
              <a:ext uri="{FF2B5EF4-FFF2-40B4-BE49-F238E27FC236}">
                <a16:creationId xmlns:a16="http://schemas.microsoft.com/office/drawing/2014/main" id="{260DBE3A-84B2-3DB9-47C6-AE3C8F69D1EF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90757" y="2538412"/>
            <a:ext cx="261048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14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1F77E-201A-9DCC-30BB-54AC8F12F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If…</a:t>
            </a:r>
            <a:r>
              <a:rPr lang="en-US" dirty="0"/>
              <a:t>	</a:t>
            </a:r>
            <a:r>
              <a:rPr lang="en-US" b="1" dirty="0"/>
              <a:t>Else Statement</a:t>
            </a:r>
            <a:br>
              <a:rPr lang="en-IN" b="1" dirty="0"/>
            </a:br>
            <a:endParaRPr lang="en-IN" dirty="0"/>
          </a:p>
        </p:txBody>
      </p:sp>
      <p:pic>
        <p:nvPicPr>
          <p:cNvPr id="4" name="Image 245">
            <a:extLst>
              <a:ext uri="{FF2B5EF4-FFF2-40B4-BE49-F238E27FC236}">
                <a16:creationId xmlns:a16="http://schemas.microsoft.com/office/drawing/2014/main" id="{6AE71441-8591-B0F0-DC4B-D95D75DC00C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62589" y="1819997"/>
            <a:ext cx="5047619" cy="14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6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88C97-DDFA-9A08-0D41-21EAF612D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base"/>
            <a:br>
              <a:rPr lang="en-IN" b="1" dirty="0"/>
            </a:br>
            <a:br>
              <a:rPr lang="en-IN" b="1" dirty="0"/>
            </a:br>
            <a:r>
              <a:rPr lang="en-IN" b="1" dirty="0"/>
              <a:t>Introduction to Java</a:t>
            </a:r>
            <a:br>
              <a:rPr lang="en-IN" b="1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32FFF-9BF6-8BC6-2ABB-4CBB74C1A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Java is a high-level, object-oriented programming language developed by Sun Microsystems in 1995.</a:t>
            </a:r>
          </a:p>
          <a:p>
            <a:r>
              <a:rPr lang="en-US" dirty="0"/>
              <a:t>It was later acquired by Oracle Corporation.</a:t>
            </a:r>
          </a:p>
          <a:p>
            <a:r>
              <a:rPr lang="en-US" dirty="0"/>
              <a:t>Java is renowned for its "write once, run anywhere" (WORA) capability, achieved through the Java Virtual Machine (JVM).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7000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6C8C-4756-A49C-A3EA-254E4692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Nesting of If</a:t>
            </a:r>
            <a:r>
              <a:rPr lang="en-US" dirty="0"/>
              <a:t>   </a:t>
            </a:r>
            <a:r>
              <a:rPr lang="en-US" b="1" dirty="0"/>
              <a:t>Else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214B4-5512-AF1B-2696-2A5F867B8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Nesting of If</a:t>
            </a:r>
            <a:r>
              <a:rPr lang="en-US" dirty="0"/>
              <a:t>   </a:t>
            </a:r>
            <a:r>
              <a:rPr lang="en-US" b="1" dirty="0"/>
              <a:t>Else Statement</a:t>
            </a:r>
            <a:endParaRPr lang="en-IN" b="1" dirty="0"/>
          </a:p>
          <a:p>
            <a:r>
              <a:rPr lang="en-US" dirty="0"/>
              <a:t>if(</a:t>
            </a:r>
            <a:r>
              <a:rPr lang="en-US" dirty="0" err="1"/>
              <a:t>i</a:t>
            </a:r>
            <a:r>
              <a:rPr lang="en-US" dirty="0"/>
              <a:t> == 10)</a:t>
            </a:r>
            <a:endParaRPr lang="en-IN" dirty="0"/>
          </a:p>
          <a:p>
            <a:r>
              <a:rPr lang="en-US" dirty="0"/>
              <a:t>{</a:t>
            </a:r>
            <a:endParaRPr lang="en-IN" dirty="0"/>
          </a:p>
          <a:p>
            <a:r>
              <a:rPr lang="en-US" dirty="0"/>
              <a:t>if(j &lt; 20) a = b;</a:t>
            </a:r>
            <a:endParaRPr lang="en-IN" dirty="0"/>
          </a:p>
          <a:p>
            <a:r>
              <a:rPr lang="en-US" dirty="0"/>
              <a:t>if(k &gt; 100) c = d; // this if is</a:t>
            </a:r>
            <a:endParaRPr lang="en-IN" dirty="0"/>
          </a:p>
          <a:p>
            <a:r>
              <a:rPr lang="en-US" dirty="0"/>
              <a:t>else a = c; // associated with this else</a:t>
            </a:r>
            <a:endParaRPr lang="en-IN" dirty="0"/>
          </a:p>
          <a:p>
            <a:r>
              <a:rPr lang="en-US" dirty="0"/>
              <a:t>}</a:t>
            </a:r>
            <a:endParaRPr lang="en-IN" dirty="0"/>
          </a:p>
          <a:p>
            <a:r>
              <a:rPr lang="en-US" dirty="0"/>
              <a:t>else a = d; // this else refers to if(</a:t>
            </a:r>
            <a:r>
              <a:rPr lang="en-US" dirty="0" err="1"/>
              <a:t>i</a:t>
            </a:r>
            <a:r>
              <a:rPr lang="en-US" dirty="0"/>
              <a:t> == 10)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2035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9579-6C4D-EFFA-3B17-01EF0DF9B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Else If Ladder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B9189-0D1C-CFA0-8268-D62D53D62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if(</a:t>
            </a:r>
            <a:r>
              <a:rPr lang="en-US" i="1" dirty="0"/>
              <a:t>condition</a:t>
            </a:r>
            <a:r>
              <a:rPr lang="en-US" dirty="0"/>
              <a:t>)</a:t>
            </a:r>
            <a:endParaRPr lang="en-IN" dirty="0"/>
          </a:p>
          <a:p>
            <a:r>
              <a:rPr lang="en-US" i="1" dirty="0"/>
              <a:t>statement</a:t>
            </a:r>
            <a:r>
              <a:rPr lang="en-US" dirty="0"/>
              <a:t>;</a:t>
            </a:r>
            <a:endParaRPr lang="en-IN" dirty="0"/>
          </a:p>
          <a:p>
            <a:r>
              <a:rPr lang="en-US" dirty="0"/>
              <a:t>else if(</a:t>
            </a:r>
            <a:r>
              <a:rPr lang="en-US" i="1" dirty="0"/>
              <a:t>condition</a:t>
            </a:r>
            <a:r>
              <a:rPr lang="en-US" dirty="0"/>
              <a:t>)</a:t>
            </a:r>
            <a:endParaRPr lang="en-IN" dirty="0"/>
          </a:p>
          <a:p>
            <a:r>
              <a:rPr lang="en-US" i="1" dirty="0"/>
              <a:t>statement</a:t>
            </a:r>
            <a:r>
              <a:rPr lang="en-US" dirty="0"/>
              <a:t>;</a:t>
            </a:r>
            <a:endParaRPr lang="en-IN" dirty="0"/>
          </a:p>
          <a:p>
            <a:r>
              <a:rPr lang="en-US" dirty="0"/>
              <a:t>else if(</a:t>
            </a:r>
            <a:r>
              <a:rPr lang="en-US" i="1" dirty="0"/>
              <a:t>condition</a:t>
            </a:r>
            <a:r>
              <a:rPr lang="en-US" dirty="0"/>
              <a:t>)</a:t>
            </a:r>
            <a:endParaRPr lang="en-IN" dirty="0"/>
          </a:p>
          <a:p>
            <a:br>
              <a:rPr lang="en-US" dirty="0"/>
            </a:br>
            <a:endParaRPr lang="en-IN" dirty="0"/>
          </a:p>
          <a:p>
            <a:r>
              <a:rPr lang="en-US" i="1" dirty="0"/>
              <a:t>statement</a:t>
            </a:r>
            <a:r>
              <a:rPr lang="en-US" dirty="0"/>
              <a:t>;</a:t>
            </a:r>
            <a:endParaRPr lang="en-IN" dirty="0"/>
          </a:p>
          <a:p>
            <a:r>
              <a:rPr lang="en-US" dirty="0"/>
              <a:t>.</a:t>
            </a:r>
            <a:endParaRPr lang="en-IN" dirty="0"/>
          </a:p>
          <a:p>
            <a:r>
              <a:rPr lang="en-US" dirty="0"/>
              <a:t>.</a:t>
            </a:r>
            <a:endParaRPr lang="en-IN" dirty="0"/>
          </a:p>
          <a:p>
            <a:r>
              <a:rPr lang="en-US" dirty="0"/>
              <a:t>.</a:t>
            </a:r>
            <a:endParaRPr lang="en-IN" dirty="0"/>
          </a:p>
          <a:p>
            <a:r>
              <a:rPr lang="en-US" dirty="0"/>
              <a:t>else</a:t>
            </a:r>
            <a:endParaRPr lang="en-IN" dirty="0"/>
          </a:p>
          <a:p>
            <a:r>
              <a:rPr lang="en-US" i="1" dirty="0"/>
              <a:t>statement</a:t>
            </a:r>
            <a:r>
              <a:rPr lang="en-US" dirty="0"/>
              <a:t>;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4150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8B421-EFBA-C585-3F85-FCB8462E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66511-A35F-BA57-57A2-4EDE96226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3345"/>
            <a:ext cx="10515600" cy="573361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class </a:t>
            </a:r>
            <a:r>
              <a:rPr lang="en-US" dirty="0" err="1"/>
              <a:t>IfElse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int month = 4; // April String season;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if(month == 12 || month == 1 || month == 2) season = "Winter";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else if(month == 3 || month == 4 || month == 5) season = "Spring";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else if(month == 6 || month == 7 || month == 8) season = "Summer";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else if(month == 9 || month == 10 || month == 11) season = "Autumn";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else</a:t>
            </a:r>
            <a:endParaRPr lang="en-IN" dirty="0"/>
          </a:p>
          <a:p>
            <a:pPr marL="0" indent="0">
              <a:buNone/>
            </a:pPr>
            <a:br>
              <a:rPr lang="en-US" dirty="0"/>
            </a:br>
            <a:endParaRPr lang="en-IN" dirty="0"/>
          </a:p>
          <a:p>
            <a:pPr marL="0" indent="0">
              <a:buNone/>
            </a:pPr>
            <a:r>
              <a:rPr lang="en-US" dirty="0"/>
              <a:t>season = "Bogus Month"; </a:t>
            </a:r>
            <a:r>
              <a:rPr lang="en-US" dirty="0" err="1"/>
              <a:t>System.out.println</a:t>
            </a:r>
            <a:r>
              <a:rPr lang="en-US" dirty="0"/>
              <a:t>("April is in the " + season + ".");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78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A4B7-3EA6-AC0F-3B1D-DDBA88B83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switch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60BB-BEA2-05AC-6269-21E79B57B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4691"/>
            <a:ext cx="10515600" cy="4782272"/>
          </a:xfrm>
        </p:spPr>
        <p:txBody>
          <a:bodyPr/>
          <a:lstStyle/>
          <a:p>
            <a:r>
              <a:rPr lang="en-US" sz="2000" dirty="0"/>
              <a:t>The </a:t>
            </a:r>
            <a:r>
              <a:rPr lang="en-US" sz="2000" i="1" dirty="0"/>
              <a:t>switch </a:t>
            </a:r>
            <a:r>
              <a:rPr lang="en-US" sz="2000" dirty="0"/>
              <a:t>statement provides variable entry points to a block.</a:t>
            </a:r>
          </a:p>
          <a:p>
            <a:r>
              <a:rPr lang="en-US" sz="2000" dirty="0"/>
              <a:t>It tests the value of a given </a:t>
            </a:r>
            <a:r>
              <a:rPr lang="en-US" sz="2000" i="1" dirty="0"/>
              <a:t>variable </a:t>
            </a:r>
            <a:r>
              <a:rPr lang="en-US" sz="2000" dirty="0"/>
              <a:t>or </a:t>
            </a:r>
            <a:r>
              <a:rPr lang="en-US" sz="2000" i="1" dirty="0"/>
              <a:t>expression </a:t>
            </a:r>
            <a:r>
              <a:rPr lang="en-US" sz="2000" dirty="0"/>
              <a:t>against a list of </a:t>
            </a:r>
            <a:r>
              <a:rPr lang="en-US" sz="2000" b="1" i="1" dirty="0"/>
              <a:t>case </a:t>
            </a:r>
            <a:r>
              <a:rPr lang="en-US" sz="2000" dirty="0"/>
              <a:t>values and when a match is found.</a:t>
            </a:r>
          </a:p>
          <a:p>
            <a:r>
              <a:rPr lang="en-US" sz="2000" dirty="0"/>
              <a:t>a block of statements associated with that </a:t>
            </a:r>
            <a:r>
              <a:rPr lang="en-US" sz="2000" i="1" dirty="0"/>
              <a:t>case </a:t>
            </a:r>
            <a:r>
              <a:rPr lang="en-US" sz="2000" dirty="0"/>
              <a:t>is executed.</a:t>
            </a: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 267">
            <a:extLst>
              <a:ext uri="{FF2B5EF4-FFF2-40B4-BE49-F238E27FC236}">
                <a16:creationId xmlns:a16="http://schemas.microsoft.com/office/drawing/2014/main" id="{D1E5705A-E537-D8DA-680B-A53E519A3E4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2300" y="3637280"/>
            <a:ext cx="3894455" cy="26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064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4C66-6288-7824-66A8-97F2C442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Looping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3CD2F-D98D-21E4-8977-E4891F6A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The for Statement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i="1" dirty="0"/>
              <a:t>for </a:t>
            </a:r>
            <a:r>
              <a:rPr lang="en-US" dirty="0"/>
              <a:t>statement provides a compact way to iterate over a range of values. The general form of the </a:t>
            </a:r>
            <a:r>
              <a:rPr lang="en-US" i="1" dirty="0"/>
              <a:t>for </a:t>
            </a:r>
            <a:r>
              <a:rPr lang="en-US" dirty="0"/>
              <a:t>statement can be expressed like this: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(; ; 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// infinite loop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Image 260">
            <a:extLst>
              <a:ext uri="{FF2B5EF4-FFF2-40B4-BE49-F238E27FC236}">
                <a16:creationId xmlns:a16="http://schemas.microsoft.com/office/drawing/2014/main" id="{2B4CC843-F794-2F3F-B97E-C9B0358449C6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62162" y="3375891"/>
            <a:ext cx="50196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835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0EE2C-3FDC-8D79-01A7-66FA8EBE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while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AEF75-C13A-8963-09F0-5D9401468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looping, a sequence of statements are executed until some conditions for the termination of the loop are satisfied.</a:t>
            </a:r>
          </a:p>
          <a:p>
            <a:r>
              <a:rPr lang="en-US" dirty="0"/>
              <a:t>Java does not support </a:t>
            </a:r>
            <a:r>
              <a:rPr lang="en-US" b="1" i="1" dirty="0" err="1"/>
              <a:t>goto</a:t>
            </a:r>
            <a:r>
              <a:rPr lang="en-US" b="1" i="1" dirty="0"/>
              <a:t> </a:t>
            </a:r>
            <a:r>
              <a:rPr lang="en-US" dirty="0"/>
              <a:t>statement.</a:t>
            </a:r>
          </a:p>
          <a:p>
            <a:pPr marL="0" indent="0">
              <a:buNone/>
            </a:pPr>
            <a:r>
              <a:rPr lang="en-US" dirty="0"/>
              <a:t>The general syntax of the </a:t>
            </a:r>
            <a:r>
              <a:rPr lang="en-US" i="1" dirty="0"/>
              <a:t>while </a:t>
            </a:r>
            <a:r>
              <a:rPr lang="en-US" dirty="0"/>
              <a:t>statement is: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Image 252">
            <a:extLst>
              <a:ext uri="{FF2B5EF4-FFF2-40B4-BE49-F238E27FC236}">
                <a16:creationId xmlns:a16="http://schemas.microsoft.com/office/drawing/2014/main" id="{7E542EB0-5173-5769-6C08-7D5C07A8FCA2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79040" y="4165311"/>
            <a:ext cx="215392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1558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516B-D6F7-5705-A3FA-F55B8F695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do-while </a:t>
            </a:r>
            <a:r>
              <a:rPr lang="en-US" dirty="0"/>
              <a:t>statement.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3217A-04AA-7E58-AC97-32740B60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general syntax of </a:t>
            </a:r>
            <a:r>
              <a:rPr lang="en-US" i="1" dirty="0"/>
              <a:t>do-while </a:t>
            </a:r>
            <a:r>
              <a:rPr lang="en-US" dirty="0"/>
              <a:t>is:</a:t>
            </a:r>
            <a:endParaRPr lang="en-IN" dirty="0"/>
          </a:p>
          <a:p>
            <a:endParaRPr lang="en-IN" dirty="0"/>
          </a:p>
        </p:txBody>
      </p:sp>
      <p:pic>
        <p:nvPicPr>
          <p:cNvPr id="4" name="Image 253">
            <a:extLst>
              <a:ext uri="{FF2B5EF4-FFF2-40B4-BE49-F238E27FC236}">
                <a16:creationId xmlns:a16="http://schemas.microsoft.com/office/drawing/2014/main" id="{EDA25C9B-2F9A-8590-2ECD-28D356CB7C19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8475" y="2960109"/>
            <a:ext cx="21526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214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8CD7-D57D-B46E-2087-0C0C08291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9057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66494-8436-1E71-58F9-8550673CE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2109"/>
            <a:ext cx="10515600" cy="52348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Main {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 int </a:t>
            </a:r>
            <a:r>
              <a:rPr lang="en-US" dirty="0" err="1"/>
              <a:t>i</a:t>
            </a:r>
            <a:r>
              <a:rPr lang="en-US" dirty="0"/>
              <a:t> = 0;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do {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</a:t>
            </a:r>
            <a:r>
              <a:rPr lang="en-US" dirty="0" err="1"/>
              <a:t>i</a:t>
            </a:r>
            <a:r>
              <a:rPr lang="en-US" dirty="0"/>
              <a:t>++;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while (</a:t>
            </a:r>
            <a:r>
              <a:rPr lang="en-US" dirty="0" err="1"/>
              <a:t>i</a:t>
            </a:r>
            <a:r>
              <a:rPr lang="en-US" dirty="0"/>
              <a:t> &lt; 5);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6154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E748-46E9-B1DD-04E1-8E09628BC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For-Each Loop in Java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A960E-9D0B-3D27-A1AF-DB3C55B2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9055"/>
            <a:ext cx="10515600" cy="51979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 </a:t>
            </a:r>
            <a:r>
              <a:rPr lang="en-US" b="1" dirty="0"/>
              <a:t>for-each loop in </a:t>
            </a:r>
            <a:r>
              <a:rPr lang="en-US" dirty="0"/>
              <a:t>Java (also called the enhanced for loop) was introduced in Java 5 to simplify iteration over arrays and collections.</a:t>
            </a:r>
          </a:p>
          <a:p>
            <a:pPr marL="0" indent="0">
              <a:buNone/>
            </a:pPr>
            <a:r>
              <a:rPr lang="en-US" b="1" dirty="0"/>
              <a:t>Example:</a:t>
            </a:r>
            <a:r>
              <a:rPr lang="en-US" dirty="0"/>
              <a:t> Using a for-each loop to print each element of an </a:t>
            </a:r>
            <a:r>
              <a:rPr lang="en-US" u="sng" dirty="0">
                <a:hlinkClick r:id="rId2"/>
              </a:rPr>
              <a:t>array</a:t>
            </a:r>
            <a:r>
              <a:rPr lang="en-US" dirty="0"/>
              <a:t> in Java.</a:t>
            </a:r>
          </a:p>
          <a:p>
            <a:pPr marL="0" indent="0">
              <a:buNone/>
            </a:pPr>
            <a:r>
              <a:rPr lang="en-IN" dirty="0"/>
              <a:t>class Demo {</a:t>
            </a:r>
          </a:p>
          <a:p>
            <a:pPr marL="0" indent="0">
              <a:buNone/>
            </a:pPr>
            <a:r>
              <a:rPr lang="en-IN" dirty="0"/>
              <a:t>  </a:t>
            </a:r>
          </a:p>
          <a:p>
            <a:pPr marL="0" indent="0">
              <a:buNone/>
            </a:pPr>
            <a:r>
              <a:rPr lang="en-IN" dirty="0"/>
              <a:t>    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// Array declaration</a:t>
            </a:r>
          </a:p>
          <a:p>
            <a:pPr marL="0" indent="0">
              <a:buNone/>
            </a:pPr>
            <a:r>
              <a:rPr lang="en-IN" dirty="0"/>
              <a:t>        int </a:t>
            </a:r>
            <a:r>
              <a:rPr lang="en-IN" dirty="0" err="1"/>
              <a:t>arr</a:t>
            </a:r>
            <a:r>
              <a:rPr lang="en-IN" dirty="0"/>
              <a:t>[] = { 1, 2, 3, 4, 5 };</a:t>
            </a:r>
          </a:p>
          <a:p>
            <a:pPr marL="0" indent="0">
              <a:buNone/>
            </a:pPr>
            <a:r>
              <a:rPr lang="en-IN" dirty="0"/>
              <a:t>        </a:t>
            </a:r>
          </a:p>
          <a:p>
            <a:pPr marL="0" indent="0">
              <a:buNone/>
            </a:pPr>
            <a:r>
              <a:rPr lang="en-IN" dirty="0"/>
              <a:t>        // Using for-each loop to </a:t>
            </a:r>
          </a:p>
          <a:p>
            <a:pPr marL="0" indent="0">
              <a:buNone/>
            </a:pPr>
            <a:r>
              <a:rPr lang="en-IN" dirty="0"/>
              <a:t>        // print each element</a:t>
            </a:r>
          </a:p>
          <a:p>
            <a:pPr marL="0" indent="0">
              <a:buNone/>
            </a:pPr>
            <a:r>
              <a:rPr lang="en-IN" dirty="0"/>
              <a:t>        for (int e : </a:t>
            </a:r>
            <a:r>
              <a:rPr lang="en-IN" dirty="0" err="1"/>
              <a:t>arr</a:t>
            </a:r>
            <a:r>
              <a:rPr lang="en-IN" dirty="0"/>
              <a:t>) {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lang="en-IN" dirty="0" err="1"/>
              <a:t>System.out.print</a:t>
            </a:r>
            <a:r>
              <a:rPr lang="en-IN" dirty="0"/>
              <a:t>(e + " ");</a:t>
            </a:r>
          </a:p>
          <a:p>
            <a:pPr marL="0" indent="0">
              <a:buNone/>
            </a:pPr>
            <a:r>
              <a:rPr lang="en-IN" dirty="0"/>
              <a:t>        }</a:t>
            </a:r>
          </a:p>
          <a:p>
            <a:pPr marL="0" indent="0">
              <a:buNone/>
            </a:pPr>
            <a:r>
              <a:rPr lang="en-IN" dirty="0"/>
              <a:t>    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3845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98E1-DA56-E7EB-3536-B82D321AE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Break &amp; Continue Statement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CD64F-37B1-62E2-A199-308307A87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</a:t>
            </a:r>
            <a:r>
              <a:rPr lang="en-US" i="1" dirty="0"/>
              <a:t>break </a:t>
            </a:r>
            <a:r>
              <a:rPr lang="en-US" dirty="0"/>
              <a:t>statement is encountered inside a loop, the loop is immediately exited and the program continues with the statement immediately following the loop.</a:t>
            </a:r>
          </a:p>
          <a:p>
            <a:r>
              <a:rPr lang="en-US" dirty="0"/>
              <a:t> When the loop is nested, the </a:t>
            </a:r>
            <a:r>
              <a:rPr lang="en-US" i="1" dirty="0"/>
              <a:t>break </a:t>
            </a:r>
            <a:r>
              <a:rPr lang="en-US" dirty="0"/>
              <a:t>would only exit from the loop containing it. This means, the </a:t>
            </a:r>
            <a:r>
              <a:rPr lang="en-US" i="1" dirty="0"/>
              <a:t>break </a:t>
            </a:r>
            <a:r>
              <a:rPr lang="en-US" dirty="0"/>
              <a:t>will exit only a single loop.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4183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B1E2-44E1-33AE-D600-495A85208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Java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31B0-5A7A-BBE7-A7E6-CE1DC674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Object-Oriented</a:t>
            </a:r>
          </a:p>
          <a:p>
            <a:r>
              <a:rPr lang="en-IN" b="1" dirty="0"/>
              <a:t>Platform Independent</a:t>
            </a:r>
          </a:p>
          <a:p>
            <a:r>
              <a:rPr lang="en-IN" b="1" dirty="0"/>
              <a:t>Simple and Familiar</a:t>
            </a:r>
          </a:p>
          <a:p>
            <a:r>
              <a:rPr lang="en-IN" b="1" dirty="0"/>
              <a:t>Robust and Secure</a:t>
            </a:r>
          </a:p>
          <a:p>
            <a:r>
              <a:rPr lang="en-IN" b="1" dirty="0"/>
              <a:t>High Performance</a:t>
            </a:r>
          </a:p>
          <a:p>
            <a:r>
              <a:rPr lang="en-IN" b="1" dirty="0"/>
              <a:t>Multi-threaded and Dynamic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45842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41DB-2F5C-B3D3-9C7C-FB6335C0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6984"/>
          </a:xfrm>
        </p:spPr>
        <p:txBody>
          <a:bodyPr>
            <a:normAutofit fontScale="90000"/>
          </a:bodyPr>
          <a:lstStyle/>
          <a:p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2989-1AA1-FCA2-08E7-FC88FA5A3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0655"/>
            <a:ext cx="10515600" cy="509630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public class BreakExample1 {</a:t>
            </a:r>
            <a:endParaRPr lang="en-IN" dirty="0"/>
          </a:p>
          <a:p>
            <a:r>
              <a:rPr lang="en-US" dirty="0"/>
              <a:t>public static void main(String </a:t>
            </a:r>
            <a:r>
              <a:rPr lang="en-US" dirty="0" err="1"/>
              <a:t>args</a:t>
            </a:r>
            <a:r>
              <a:rPr lang="en-US" dirty="0"/>
              <a:t>[]){ int num =0;</a:t>
            </a:r>
            <a:endParaRPr lang="en-IN" dirty="0"/>
          </a:p>
          <a:p>
            <a:r>
              <a:rPr lang="en-US" dirty="0"/>
              <a:t>while(num&lt;=100)</a:t>
            </a:r>
            <a:endParaRPr lang="en-IN" dirty="0"/>
          </a:p>
          <a:p>
            <a:r>
              <a:rPr lang="en-US" dirty="0"/>
              <a:t>{</a:t>
            </a:r>
            <a:endParaRPr lang="en-IN" dirty="0"/>
          </a:p>
          <a:p>
            <a:r>
              <a:rPr lang="en-US" dirty="0" err="1"/>
              <a:t>System.out.println</a:t>
            </a:r>
            <a:r>
              <a:rPr lang="en-US" dirty="0"/>
              <a:t>("Value of variable is: "+num); if (num==2)</a:t>
            </a:r>
            <a:endParaRPr lang="en-IN" dirty="0"/>
          </a:p>
          <a:p>
            <a:r>
              <a:rPr lang="en-US" dirty="0"/>
              <a:t>{</a:t>
            </a:r>
            <a:endParaRPr lang="en-IN" dirty="0"/>
          </a:p>
          <a:p>
            <a:r>
              <a:rPr lang="en-US" dirty="0"/>
              <a:t>break;</a:t>
            </a:r>
            <a:endParaRPr lang="en-IN" dirty="0"/>
          </a:p>
          <a:p>
            <a:r>
              <a:rPr lang="en-US" dirty="0"/>
              <a:t>}</a:t>
            </a:r>
            <a:endParaRPr lang="en-IN" dirty="0"/>
          </a:p>
          <a:p>
            <a:r>
              <a:rPr lang="en-US" dirty="0"/>
              <a:t>num++;</a:t>
            </a:r>
            <a:endParaRPr lang="en-IN" dirty="0"/>
          </a:p>
          <a:p>
            <a:r>
              <a:rPr lang="en-US" dirty="0"/>
              <a:t>}</a:t>
            </a:r>
            <a:endParaRPr lang="en-IN" dirty="0"/>
          </a:p>
          <a:p>
            <a:r>
              <a:rPr lang="en-US" dirty="0" err="1"/>
              <a:t>System.out.println</a:t>
            </a:r>
            <a:r>
              <a:rPr lang="en-US" dirty="0"/>
              <a:t>("Out of while-loop");</a:t>
            </a:r>
            <a:endParaRPr lang="en-IN" dirty="0"/>
          </a:p>
          <a:p>
            <a:r>
              <a:rPr lang="en-US" dirty="0"/>
              <a:t>}</a:t>
            </a:r>
            <a:endParaRPr lang="en-IN" dirty="0"/>
          </a:p>
          <a:p>
            <a:r>
              <a:rPr lang="en-US" dirty="0"/>
              <a:t>}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5922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6152-27C0-840C-41F4-F0EFCC594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Continue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204B-0142-F720-71CC-44D8C2075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i="1" dirty="0"/>
              <a:t>continue </a:t>
            </a:r>
            <a:r>
              <a:rPr lang="en-US" dirty="0"/>
              <a:t>statement causes an immediate branch to the end of the innermost loop that encloses it, skipping over any intervening statements. It is written as: </a:t>
            </a:r>
            <a:r>
              <a:rPr lang="en-US" b="1" dirty="0"/>
              <a:t>continue ;</a:t>
            </a: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1808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11E1-6AB2-1AD6-0E02-C880537B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Scanner class /Input from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CE552-5564-A2FC-3D00-C3BB7B429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 Java, the </a:t>
            </a:r>
            <a:r>
              <a:rPr lang="en-US" b="1" dirty="0"/>
              <a:t>Scanner class</a:t>
            </a:r>
            <a:r>
              <a:rPr lang="en-US" dirty="0"/>
              <a:t> is present in the </a:t>
            </a:r>
            <a:r>
              <a:rPr lang="en-US" b="1" dirty="0" err="1"/>
              <a:t>java.util</a:t>
            </a:r>
            <a:r>
              <a:rPr lang="en-US" b="1" dirty="0"/>
              <a:t> </a:t>
            </a:r>
            <a:r>
              <a:rPr lang="en-US" dirty="0"/>
              <a:t>package is used to obtain input for primitive types like </a:t>
            </a:r>
            <a:r>
              <a:rPr lang="en-US" b="1" dirty="0"/>
              <a:t>int, double</a:t>
            </a:r>
            <a:r>
              <a:rPr lang="en-US" dirty="0"/>
              <a:t>, etc., and </a:t>
            </a:r>
            <a:r>
              <a:rPr lang="en-US" b="1" dirty="0"/>
              <a:t>strings.</a:t>
            </a:r>
          </a:p>
          <a:p>
            <a:pPr marL="0" indent="0" fontAlgn="base">
              <a:buNone/>
            </a:pPr>
            <a:r>
              <a:rPr lang="en-IN" b="1" dirty="0"/>
              <a:t>class</a:t>
            </a:r>
            <a:r>
              <a:rPr lang="en-IN" dirty="0"/>
              <a:t> </a:t>
            </a:r>
            <a:r>
              <a:rPr lang="en-IN" b="1" dirty="0"/>
              <a:t>Demo</a:t>
            </a:r>
            <a:endParaRPr lang="en-IN" dirty="0"/>
          </a:p>
          <a:p>
            <a:pPr marL="0" indent="0" fontAlgn="base">
              <a:buNone/>
            </a:pPr>
            <a:r>
              <a:rPr lang="en-IN" dirty="0"/>
              <a:t>{</a:t>
            </a:r>
          </a:p>
          <a:p>
            <a:pPr marL="0" indent="0" fontAlgn="base">
              <a:buNone/>
            </a:pPr>
            <a:r>
              <a:rPr lang="en-IN" dirty="0"/>
              <a:t>    </a:t>
            </a:r>
            <a:r>
              <a:rPr lang="en-IN" b="1" dirty="0"/>
              <a:t>public</a:t>
            </a:r>
            <a:r>
              <a:rPr lang="en-IN" dirty="0"/>
              <a:t> </a:t>
            </a:r>
            <a:r>
              <a:rPr lang="en-IN" b="1" dirty="0"/>
              <a:t>static</a:t>
            </a:r>
            <a:r>
              <a:rPr lang="en-IN" dirty="0"/>
              <a:t>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</a:p>
          <a:p>
            <a:pPr marL="0" indent="0" fontAlgn="base">
              <a:buNone/>
            </a:pPr>
            <a:endParaRPr lang="en-IN" dirty="0"/>
          </a:p>
          <a:p>
            <a:pPr marL="0" indent="0" fontAlgn="base">
              <a:buNone/>
            </a:pPr>
            <a:r>
              <a:rPr lang="en-IN" dirty="0"/>
              <a:t>        Scanner </a:t>
            </a:r>
            <a:r>
              <a:rPr lang="en-IN" dirty="0" err="1"/>
              <a:t>sc</a:t>
            </a:r>
            <a:r>
              <a:rPr lang="en-IN" dirty="0"/>
              <a:t> = </a:t>
            </a:r>
            <a:r>
              <a:rPr lang="en-IN" b="1" dirty="0"/>
              <a:t>new</a:t>
            </a:r>
            <a:r>
              <a:rPr lang="en-IN" dirty="0"/>
              <a:t> Scanner(System.in);</a:t>
            </a:r>
          </a:p>
          <a:p>
            <a:pPr marL="0" indent="0" fontAlgn="base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("Enter your name:");</a:t>
            </a:r>
          </a:p>
          <a:p>
            <a:pPr marL="0" indent="0" fontAlgn="base">
              <a:buNone/>
            </a:pPr>
            <a:r>
              <a:rPr lang="en-IN" dirty="0"/>
              <a:t>        String name = </a:t>
            </a:r>
            <a:r>
              <a:rPr lang="en-IN" dirty="0" err="1"/>
              <a:t>sc.nextLine</a:t>
            </a:r>
            <a:r>
              <a:rPr lang="en-IN" dirty="0"/>
              <a:t>();</a:t>
            </a:r>
          </a:p>
          <a:p>
            <a:pPr marL="0" indent="0" fontAlgn="base">
              <a:buNone/>
            </a:pPr>
            <a:r>
              <a:rPr lang="en-IN" dirty="0"/>
              <a:t>        </a:t>
            </a:r>
            <a:r>
              <a:rPr lang="en-IN" dirty="0" err="1"/>
              <a:t>System.out.println</a:t>
            </a:r>
            <a:r>
              <a:rPr lang="en-IN" dirty="0"/>
              <a:t>("Hello, " + name + " Welcome to the </a:t>
            </a:r>
            <a:r>
              <a:rPr lang="en-IN" dirty="0" err="1"/>
              <a:t>GeeksforGeeks</a:t>
            </a:r>
            <a:r>
              <a:rPr lang="en-IN" dirty="0"/>
              <a:t>.");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pPr marL="0" indent="0" fontAlgn="base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3650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3F6B-6733-9D51-39A9-68A109C9A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D0A8F-8423-2768-0D2B-80A4A510F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System is a built-in class in </a:t>
            </a:r>
            <a:r>
              <a:rPr lang="en-IN" dirty="0" err="1"/>
              <a:t>Java.It</a:t>
            </a:r>
            <a:r>
              <a:rPr lang="en-IN" dirty="0"/>
              <a:t> has 3 important objects:</a:t>
            </a:r>
          </a:p>
          <a:p>
            <a:pPr marL="0" indent="0">
              <a:buNone/>
            </a:pPr>
            <a:r>
              <a:rPr lang="en-IN" dirty="0" err="1"/>
              <a:t>System.out</a:t>
            </a:r>
            <a:r>
              <a:rPr lang="en-IN" dirty="0"/>
              <a:t> → for printing output (screen).</a:t>
            </a:r>
          </a:p>
          <a:p>
            <a:pPr marL="0" indent="0">
              <a:buNone/>
            </a:pPr>
            <a:r>
              <a:rPr lang="en-IN" dirty="0" err="1"/>
              <a:t>System.err</a:t>
            </a:r>
            <a:r>
              <a:rPr lang="en-IN" dirty="0"/>
              <a:t> → for error messages.</a:t>
            </a:r>
          </a:p>
          <a:p>
            <a:pPr marL="0" indent="0">
              <a:buNone/>
            </a:pPr>
            <a:r>
              <a:rPr lang="en-IN" dirty="0"/>
              <a:t>System.in → for taking input (keyboard).</a:t>
            </a:r>
          </a:p>
        </p:txBody>
      </p:sp>
    </p:spTree>
    <p:extLst>
      <p:ext uri="{BB962C8B-B14F-4D97-AF65-F5344CB8AC3E}">
        <p14:creationId xmlns:p14="http://schemas.microsoft.com/office/powerpoint/2010/main" val="1712029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7693-AC48-6E6C-D520-DAF3E3115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ED20A2-1559-DDC3-6DFF-3B6D64CF10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240586"/>
              </p:ext>
            </p:extLst>
          </p:nvPr>
        </p:nvGraphicFramePr>
        <p:xfrm>
          <a:off x="1819563" y="295563"/>
          <a:ext cx="8368146" cy="6271493"/>
        </p:xfrm>
        <a:graphic>
          <a:graphicData uri="http://schemas.openxmlformats.org/drawingml/2006/table">
            <a:tbl>
              <a:tblPr/>
              <a:tblGrid>
                <a:gridCol w="4184073">
                  <a:extLst>
                    <a:ext uri="{9D8B030D-6E8A-4147-A177-3AD203B41FA5}">
                      <a16:colId xmlns:a16="http://schemas.microsoft.com/office/drawing/2014/main" val="1756611422"/>
                    </a:ext>
                  </a:extLst>
                </a:gridCol>
                <a:gridCol w="4184073">
                  <a:extLst>
                    <a:ext uri="{9D8B030D-6E8A-4147-A177-3AD203B41FA5}">
                      <a16:colId xmlns:a16="http://schemas.microsoft.com/office/drawing/2014/main" val="3548521240"/>
                    </a:ext>
                  </a:extLst>
                </a:gridCol>
              </a:tblGrid>
              <a:tr h="613864"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Method</a:t>
                      </a:r>
                    </a:p>
                  </a:txBody>
                  <a:tcPr marL="38100" marR="381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400" b="1">
                          <a:effectLst/>
                        </a:rPr>
                        <a:t>Description</a:t>
                      </a:r>
                    </a:p>
                  </a:txBody>
                  <a:tcPr marL="63500" marR="63500" marT="63500" marB="635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938625"/>
                  </a:ext>
                </a:extLst>
              </a:tr>
              <a:tr h="1007837">
                <a:tc>
                  <a:txBody>
                    <a:bodyPr/>
                    <a:lstStyle/>
                    <a:p>
                      <a:pPr algn="l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1" u="sng">
                          <a:solidFill>
                            <a:srgbClr val="357960"/>
                          </a:solidFill>
                          <a:effectLst/>
                          <a:hlinkClick r:id="rId2"/>
                        </a:rPr>
                        <a:t>nextBoolean()</a:t>
                      </a:r>
                      <a:r>
                        <a:rPr lang="en-IN" sz="1250" b="0">
                          <a:effectLst/>
                        </a:rPr>
                        <a:t>        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50" b="0">
                          <a:effectLst/>
                        </a:rPr>
                        <a:t>Used for reading Boolean value                    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2623439"/>
                  </a:ext>
                </a:extLst>
              </a:tr>
              <a:tr h="664256"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1" u="sng">
                          <a:solidFill>
                            <a:srgbClr val="357960"/>
                          </a:solidFill>
                          <a:effectLst/>
                          <a:hlinkClick r:id="rId3"/>
                        </a:rPr>
                        <a:t>nextByte()</a:t>
                      </a:r>
                      <a:endParaRPr lang="en-IN" sz="1250" b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50" b="0">
                          <a:effectLst/>
                        </a:rPr>
                        <a:t>Used for reading Byte value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824689"/>
                  </a:ext>
                </a:extLst>
              </a:tr>
              <a:tr h="664256"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1" u="sng">
                          <a:solidFill>
                            <a:srgbClr val="357960"/>
                          </a:solidFill>
                          <a:effectLst/>
                          <a:hlinkClick r:id="rId4"/>
                        </a:rPr>
                        <a:t>nextDouble()</a:t>
                      </a:r>
                      <a:endParaRPr lang="en-IN" sz="1250" b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50" b="0">
                          <a:effectLst/>
                        </a:rPr>
                        <a:t>Used for reading Double value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02464"/>
                  </a:ext>
                </a:extLst>
              </a:tr>
              <a:tr h="664256"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1" u="sng">
                          <a:solidFill>
                            <a:srgbClr val="357960"/>
                          </a:solidFill>
                          <a:effectLst/>
                          <a:hlinkClick r:id="rId5"/>
                        </a:rPr>
                        <a:t>nextFloat()</a:t>
                      </a:r>
                      <a:endParaRPr lang="en-IN" sz="1250" b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50" b="0">
                          <a:effectLst/>
                        </a:rPr>
                        <a:t>Used for reading Float value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379295"/>
                  </a:ext>
                </a:extLst>
              </a:tr>
              <a:tr h="664256"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1" u="sng">
                          <a:solidFill>
                            <a:srgbClr val="357960"/>
                          </a:solidFill>
                          <a:effectLst/>
                          <a:hlinkClick r:id="rId6"/>
                        </a:rPr>
                        <a:t>nextInt()</a:t>
                      </a:r>
                      <a:endParaRPr lang="en-IN" sz="1250" b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50" b="0">
                          <a:effectLst/>
                        </a:rPr>
                        <a:t>Used for reading Int value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0564609"/>
                  </a:ext>
                </a:extLst>
              </a:tr>
              <a:tr h="664256"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1" u="sng">
                          <a:solidFill>
                            <a:srgbClr val="357960"/>
                          </a:solidFill>
                          <a:effectLst/>
                          <a:hlinkClick r:id="rId7"/>
                        </a:rPr>
                        <a:t>nextLine()</a:t>
                      </a:r>
                      <a:endParaRPr lang="en-IN" sz="1250" b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50" b="0">
                          <a:effectLst/>
                        </a:rPr>
                        <a:t>Used for reading Line value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3772516"/>
                  </a:ext>
                </a:extLst>
              </a:tr>
              <a:tr h="664256"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1" u="sng">
                          <a:solidFill>
                            <a:srgbClr val="357960"/>
                          </a:solidFill>
                          <a:effectLst/>
                          <a:hlinkClick r:id="rId8"/>
                        </a:rPr>
                        <a:t>nextLong()</a:t>
                      </a:r>
                      <a:endParaRPr lang="en-IN" sz="1250" b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50" b="0">
                          <a:effectLst/>
                        </a:rPr>
                        <a:t>Used for reading Long value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667341"/>
                  </a:ext>
                </a:extLst>
              </a:tr>
              <a:tr h="664256">
                <a:tc>
                  <a:txBody>
                    <a:bodyPr/>
                    <a:lstStyle/>
                    <a:p>
                      <a:pPr algn="l" rtl="0" fontAlgn="base">
                        <a:spcAft>
                          <a:spcPts val="750"/>
                        </a:spcAft>
                        <a:buNone/>
                      </a:pPr>
                      <a:r>
                        <a:rPr lang="en-IN" sz="1250" b="1" u="sng">
                          <a:solidFill>
                            <a:srgbClr val="357960"/>
                          </a:solidFill>
                          <a:effectLst/>
                          <a:hlinkClick r:id="rId9"/>
                        </a:rPr>
                        <a:t>nextShort()</a:t>
                      </a:r>
                      <a:endParaRPr lang="en-IN" sz="1250" b="0">
                        <a:effectLst/>
                      </a:endParaRP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250" b="0" dirty="0">
                          <a:effectLst/>
                        </a:rPr>
                        <a:t>Used for reading Short value</a:t>
                      </a:r>
                    </a:p>
                  </a:txBody>
                  <a:tcPr marL="63500" marR="63500" marT="88900" marB="88900" anchor="ctr">
                    <a:lnL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9984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3864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F708-D200-EFE4-650F-5D83B92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A5679-FFF3-6107-798F-97CC90CB2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9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82E5-F362-985F-C377-2812D67F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Java Program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FB1C7-4222-3A78-D7F8-6D3E47C1B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class HelloWorld {</a:t>
            </a:r>
            <a:br>
              <a:rPr lang="en-IN" dirty="0"/>
            </a:br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</a:t>
            </a:r>
            <a:br>
              <a:rPr lang="en-IN" dirty="0"/>
            </a:br>
            <a:r>
              <a:rPr lang="en-IN" dirty="0" err="1"/>
              <a:t>System.out.println</a:t>
            </a:r>
            <a:r>
              <a:rPr lang="en-IN" dirty="0"/>
              <a:t>("Hello, World!");</a:t>
            </a:r>
            <a:br>
              <a:rPr lang="en-IN" dirty="0"/>
            </a:br>
            <a:r>
              <a:rPr lang="en-IN" dirty="0"/>
              <a:t>}</a:t>
            </a:r>
            <a:br>
              <a:rPr lang="en-IN" dirty="0"/>
            </a:b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30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5C74-9B09-DAC1-DBCC-DBC818A65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530"/>
          </a:xfrm>
        </p:spPr>
        <p:txBody>
          <a:bodyPr/>
          <a:lstStyle/>
          <a:p>
            <a:r>
              <a:rPr lang="en-IN" dirty="0"/>
              <a:t>Class and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8941-5BF3-F2E4-1FE2-5D5D4E854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6909"/>
            <a:ext cx="10515600" cy="493005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 </a:t>
            </a:r>
            <a:r>
              <a:rPr lang="en-US" b="1" dirty="0"/>
              <a:t>class</a:t>
            </a:r>
            <a:r>
              <a:rPr lang="en-US" dirty="0"/>
              <a:t> is a blueprint from which individual objects are created.</a:t>
            </a:r>
          </a:p>
          <a:p>
            <a:r>
              <a:rPr lang="en-US" dirty="0"/>
              <a:t>In Java, everything is related to classes and objects. </a:t>
            </a:r>
          </a:p>
          <a:p>
            <a:r>
              <a:rPr lang="en-US" dirty="0"/>
              <a:t>Each class has its </a:t>
            </a:r>
            <a:r>
              <a:rPr lang="en-US" dirty="0">
                <a:hlinkClick r:id="rId2"/>
              </a:rPr>
              <a:t>methods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attributes</a:t>
            </a:r>
            <a:r>
              <a:rPr lang="en-US" dirty="0"/>
              <a:t> that can be accessed and manipulated through the objects.</a:t>
            </a:r>
          </a:p>
          <a:p>
            <a:pPr marL="0" indent="0">
              <a:buNone/>
            </a:pPr>
            <a:r>
              <a:rPr lang="en-US" b="1" dirty="0"/>
              <a:t>Properties of Java Classes</a:t>
            </a:r>
          </a:p>
          <a:p>
            <a:r>
              <a:rPr lang="en-US" dirty="0"/>
              <a:t>A class does not take any byte of memory.</a:t>
            </a:r>
          </a:p>
          <a:p>
            <a:r>
              <a:rPr lang="en-US" dirty="0"/>
              <a:t>A class is just like a real-world entity, but it is not a real-world entity. It's a blueprint where we specify the functionalities.</a:t>
            </a:r>
          </a:p>
          <a:p>
            <a:r>
              <a:rPr lang="en-US" dirty="0"/>
              <a:t>A class contains mainly two things: Methods and Data Members.</a:t>
            </a:r>
          </a:p>
          <a:p>
            <a:r>
              <a:rPr lang="en-US" dirty="0"/>
              <a:t>A class can also be a nested class.</a:t>
            </a:r>
          </a:p>
          <a:p>
            <a:r>
              <a:rPr lang="en-US" dirty="0"/>
              <a:t>Classes follow all of the rules of OOPs such as inheritance, encapsulation, abstraction,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0828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A815-A27E-4E61-7EA2-EF4A521B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111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(Declaring) a Java Class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2E404-F29A-BD52-BE80-0F37412C1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236"/>
            <a:ext cx="10515600" cy="5151727"/>
          </a:xfrm>
        </p:spPr>
        <p:txBody>
          <a:bodyPr>
            <a:normAutofit/>
          </a:bodyPr>
          <a:lstStyle/>
          <a:p>
            <a:r>
              <a:rPr lang="en-US" dirty="0"/>
              <a:t>To create (declare) a class, you need to use </a:t>
            </a:r>
            <a:r>
              <a:rPr lang="en-US" i="1" dirty="0">
                <a:hlinkClick r:id="rId2"/>
              </a:rPr>
              <a:t>access modifiers</a:t>
            </a:r>
            <a:r>
              <a:rPr lang="en-US" dirty="0"/>
              <a:t> followed by </a:t>
            </a:r>
            <a:r>
              <a:rPr lang="en-US" b="1" dirty="0"/>
              <a:t>class</a:t>
            </a:r>
            <a:r>
              <a:rPr lang="en-US" dirty="0"/>
              <a:t> keyword and </a:t>
            </a:r>
            <a:r>
              <a:rPr lang="en-US" i="1" dirty="0" err="1"/>
              <a:t>class_name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Syntax to create a Java class</a:t>
            </a:r>
          </a:p>
          <a:p>
            <a:r>
              <a:rPr lang="en-US" dirty="0"/>
              <a:t>Use the below syntax to create (declare) class in Java:</a:t>
            </a:r>
          </a:p>
          <a:p>
            <a:pPr marL="0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2000" dirty="0" err="1"/>
              <a:t>access_modifier</a:t>
            </a:r>
            <a:r>
              <a:rPr lang="en-US" sz="2000" dirty="0"/>
              <a:t> class </a:t>
            </a:r>
            <a:r>
              <a:rPr lang="en-US" sz="2000" dirty="0" err="1"/>
              <a:t>class_name</a:t>
            </a:r>
            <a:r>
              <a:rPr lang="en-US" sz="2000" dirty="0"/>
              <a:t>{</a:t>
            </a:r>
          </a:p>
          <a:p>
            <a:pPr marL="457200" lvl="1" indent="0">
              <a:buNone/>
            </a:pPr>
            <a:r>
              <a:rPr lang="en-US" sz="2000" dirty="0"/>
              <a:t>  data members;</a:t>
            </a:r>
          </a:p>
          <a:p>
            <a:pPr marL="457200" lvl="1" indent="0">
              <a:buNone/>
            </a:pPr>
            <a:r>
              <a:rPr lang="en-US" sz="2000" dirty="0"/>
              <a:t>  constructors;</a:t>
            </a:r>
          </a:p>
          <a:p>
            <a:pPr marL="457200" lvl="1" indent="0">
              <a:buNone/>
            </a:pPr>
            <a:r>
              <a:rPr lang="en-US" sz="2000" dirty="0"/>
              <a:t>  methods;</a:t>
            </a:r>
          </a:p>
          <a:p>
            <a:pPr marL="457200" lvl="1" indent="0">
              <a:buNone/>
            </a:pPr>
            <a:r>
              <a:rPr lang="en-US" sz="2000" dirty="0"/>
              <a:t>  ...;</a:t>
            </a:r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197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FFBE-A4F3-55A0-B3EC-B9CC8BAE6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003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a Java Class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2672-6B67-91B5-E42B-21D9BB539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05164"/>
            <a:ext cx="10515600" cy="5271799"/>
          </a:xfrm>
        </p:spPr>
        <p:txBody>
          <a:bodyPr>
            <a:normAutofit fontScale="25000" lnSpcReduction="20000"/>
          </a:bodyPr>
          <a:lstStyle/>
          <a:p>
            <a:r>
              <a:rPr lang="en-IN" b="1" dirty="0"/>
              <a:t>// Creating a Java class</a:t>
            </a:r>
          </a:p>
          <a:p>
            <a:r>
              <a:rPr lang="en-IN" b="1" dirty="0"/>
              <a:t>class Dog {</a:t>
            </a:r>
          </a:p>
          <a:p>
            <a:r>
              <a:rPr lang="en-IN" b="1" dirty="0"/>
              <a:t>  // Declaring and initializing the attributes</a:t>
            </a:r>
          </a:p>
          <a:p>
            <a:r>
              <a:rPr lang="en-IN" b="1" dirty="0"/>
              <a:t>  String breed;</a:t>
            </a:r>
          </a:p>
          <a:p>
            <a:r>
              <a:rPr lang="en-IN" b="1" dirty="0"/>
              <a:t>  int age;</a:t>
            </a:r>
          </a:p>
          <a:p>
            <a:r>
              <a:rPr lang="en-IN" b="1" dirty="0"/>
              <a:t>  String </a:t>
            </a:r>
            <a:r>
              <a:rPr lang="en-IN" b="1" dirty="0" err="1"/>
              <a:t>color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/>
              <a:t>  // methods to set breed, age, and </a:t>
            </a:r>
            <a:r>
              <a:rPr lang="en-IN" b="1" dirty="0" err="1"/>
              <a:t>color</a:t>
            </a:r>
            <a:r>
              <a:rPr lang="en-IN" b="1" dirty="0"/>
              <a:t> of the dog</a:t>
            </a:r>
          </a:p>
          <a:p>
            <a:r>
              <a:rPr lang="en-IN" b="1" dirty="0"/>
              <a:t>  public void </a:t>
            </a:r>
            <a:r>
              <a:rPr lang="en-IN" b="1" dirty="0" err="1"/>
              <a:t>setBreed</a:t>
            </a:r>
            <a:r>
              <a:rPr lang="en-IN" b="1" dirty="0"/>
              <a:t>(String breed) {</a:t>
            </a:r>
          </a:p>
          <a:p>
            <a:r>
              <a:rPr lang="en-IN" b="1" dirty="0"/>
              <a:t>    </a:t>
            </a:r>
            <a:r>
              <a:rPr lang="en-IN" b="1" dirty="0" err="1"/>
              <a:t>this.breed</a:t>
            </a:r>
            <a:r>
              <a:rPr lang="en-IN" b="1" dirty="0"/>
              <a:t> = breed;</a:t>
            </a:r>
          </a:p>
          <a:p>
            <a:r>
              <a:rPr lang="en-IN" b="1" dirty="0"/>
              <a:t>  }</a:t>
            </a:r>
          </a:p>
          <a:p>
            <a:r>
              <a:rPr lang="en-IN" b="1" dirty="0"/>
              <a:t>  public void </a:t>
            </a:r>
            <a:r>
              <a:rPr lang="en-IN" b="1" dirty="0" err="1"/>
              <a:t>setAge</a:t>
            </a:r>
            <a:r>
              <a:rPr lang="en-IN" b="1" dirty="0"/>
              <a:t>(int age) {</a:t>
            </a:r>
          </a:p>
          <a:p>
            <a:r>
              <a:rPr lang="en-IN" b="1" dirty="0"/>
              <a:t>    </a:t>
            </a:r>
            <a:r>
              <a:rPr lang="en-IN" b="1" dirty="0" err="1"/>
              <a:t>this.age</a:t>
            </a:r>
            <a:r>
              <a:rPr lang="en-IN" b="1" dirty="0"/>
              <a:t> = age;</a:t>
            </a:r>
          </a:p>
          <a:p>
            <a:r>
              <a:rPr lang="en-IN" b="1" dirty="0"/>
              <a:t>  }</a:t>
            </a:r>
          </a:p>
          <a:p>
            <a:r>
              <a:rPr lang="en-IN" b="1" dirty="0"/>
              <a:t>  public void </a:t>
            </a:r>
            <a:r>
              <a:rPr lang="en-IN" b="1" dirty="0" err="1"/>
              <a:t>setColor</a:t>
            </a:r>
            <a:r>
              <a:rPr lang="en-IN" b="1" dirty="0"/>
              <a:t>(String </a:t>
            </a:r>
            <a:r>
              <a:rPr lang="en-IN" b="1" dirty="0" err="1"/>
              <a:t>color</a:t>
            </a:r>
            <a:r>
              <a:rPr lang="en-IN" b="1" dirty="0"/>
              <a:t>) {</a:t>
            </a:r>
          </a:p>
          <a:p>
            <a:r>
              <a:rPr lang="en-IN" b="1" dirty="0"/>
              <a:t>    </a:t>
            </a:r>
            <a:r>
              <a:rPr lang="en-IN" b="1" dirty="0" err="1"/>
              <a:t>this.color</a:t>
            </a:r>
            <a:r>
              <a:rPr lang="en-IN" b="1" dirty="0"/>
              <a:t> = </a:t>
            </a:r>
            <a:r>
              <a:rPr lang="en-IN" b="1" dirty="0" err="1"/>
              <a:t>color</a:t>
            </a:r>
            <a:r>
              <a:rPr lang="en-IN" b="1" dirty="0"/>
              <a:t>;</a:t>
            </a:r>
          </a:p>
          <a:p>
            <a:r>
              <a:rPr lang="en-IN" b="1" dirty="0"/>
              <a:t>  }</a:t>
            </a:r>
          </a:p>
          <a:p>
            <a:endParaRPr lang="en-IN" b="1" dirty="0"/>
          </a:p>
          <a:p>
            <a:r>
              <a:rPr lang="en-IN" b="1" dirty="0"/>
              <a:t>  // method to print all three values</a:t>
            </a:r>
          </a:p>
          <a:p>
            <a:r>
              <a:rPr lang="en-IN" b="1" dirty="0"/>
              <a:t>  public void </a:t>
            </a:r>
            <a:r>
              <a:rPr lang="en-IN" b="1" dirty="0" err="1"/>
              <a:t>printDetails</a:t>
            </a:r>
            <a:r>
              <a:rPr lang="en-IN" b="1" dirty="0"/>
              <a:t>() {</a:t>
            </a:r>
          </a:p>
          <a:p>
            <a:r>
              <a:rPr lang="en-IN" b="1" dirty="0"/>
              <a:t>    </a:t>
            </a:r>
            <a:r>
              <a:rPr lang="en-IN" b="1" dirty="0" err="1"/>
              <a:t>System.out.println</a:t>
            </a:r>
            <a:r>
              <a:rPr lang="en-IN" b="1" dirty="0"/>
              <a:t>("Dog </a:t>
            </a:r>
            <a:r>
              <a:rPr lang="en-IN" b="1" dirty="0" err="1"/>
              <a:t>detials</a:t>
            </a:r>
            <a:r>
              <a:rPr lang="en-IN" b="1" dirty="0"/>
              <a:t>:");</a:t>
            </a:r>
          </a:p>
          <a:p>
            <a:r>
              <a:rPr lang="en-IN" b="1" dirty="0"/>
              <a:t>    </a:t>
            </a:r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this.breed</a:t>
            </a:r>
            <a:r>
              <a:rPr lang="en-IN" b="1" dirty="0"/>
              <a:t>);</a:t>
            </a:r>
          </a:p>
          <a:p>
            <a:r>
              <a:rPr lang="en-IN" b="1" dirty="0"/>
              <a:t>    </a:t>
            </a:r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this.age</a:t>
            </a:r>
            <a:r>
              <a:rPr lang="en-IN" b="1" dirty="0"/>
              <a:t>);</a:t>
            </a:r>
          </a:p>
          <a:p>
            <a:r>
              <a:rPr lang="en-IN" b="1" dirty="0"/>
              <a:t>    </a:t>
            </a:r>
            <a:r>
              <a:rPr lang="en-IN" b="1" dirty="0" err="1"/>
              <a:t>System.out.println</a:t>
            </a:r>
            <a:r>
              <a:rPr lang="en-IN" b="1" dirty="0"/>
              <a:t>(</a:t>
            </a:r>
            <a:r>
              <a:rPr lang="en-IN" b="1" dirty="0" err="1"/>
              <a:t>this.color</a:t>
            </a:r>
            <a:r>
              <a:rPr lang="en-IN" b="1" dirty="0"/>
              <a:t>);</a:t>
            </a:r>
          </a:p>
          <a:p>
            <a:r>
              <a:rPr lang="en-IN" b="1" dirty="0"/>
              <a:t>  }</a:t>
            </a:r>
          </a:p>
          <a:p>
            <a:r>
              <a:rPr lang="en-IN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7820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243EF-86DF-1406-2AAD-1CDEFC8DC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66148"/>
          </a:xfrm>
        </p:spPr>
        <p:txBody>
          <a:bodyPr>
            <a:normAutofit fontScale="90000"/>
          </a:bodyPr>
          <a:lstStyle/>
          <a:p>
            <a:r>
              <a:rPr lang="en-IN" dirty="0"/>
              <a:t>What are Java Objects?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990B6-218E-A552-7F41-5FAE62521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873"/>
            <a:ext cx="10515600" cy="5244090"/>
          </a:xfrm>
        </p:spPr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b="1" dirty="0"/>
              <a:t>object</a:t>
            </a:r>
            <a:r>
              <a:rPr lang="en-US" dirty="0"/>
              <a:t> is a variable of the type </a:t>
            </a:r>
            <a:r>
              <a:rPr lang="en-US" b="1" dirty="0"/>
              <a:t>class</a:t>
            </a:r>
            <a:r>
              <a:rPr lang="en-US" dirty="0"/>
              <a:t>,</a:t>
            </a:r>
          </a:p>
          <a:p>
            <a:r>
              <a:rPr lang="en-US" dirty="0"/>
              <a:t> it is a basic component of an object-oriented programming system. </a:t>
            </a:r>
          </a:p>
          <a:p>
            <a:r>
              <a:rPr lang="en-US" dirty="0"/>
              <a:t>A class has the methods and data members (attributes), these methods and data members are accessed through an </a:t>
            </a:r>
            <a:r>
              <a:rPr lang="en-US" b="1" dirty="0"/>
              <a:t>object</a:t>
            </a:r>
            <a:r>
              <a:rPr lang="en-US" dirty="0"/>
              <a:t>. </a:t>
            </a:r>
          </a:p>
          <a:p>
            <a:r>
              <a:rPr lang="en-US" dirty="0"/>
              <a:t>Thus, an object is an instance of a class.</a:t>
            </a:r>
          </a:p>
          <a:p>
            <a:pPr marL="0" indent="0">
              <a:buNone/>
            </a:pPr>
            <a:r>
              <a:rPr lang="en-US" b="1" dirty="0"/>
              <a:t>Creating (Declaring) a Java Object</a:t>
            </a:r>
          </a:p>
          <a:p>
            <a:pPr marL="0" indent="0">
              <a:buNone/>
            </a:pPr>
            <a:r>
              <a:rPr lang="en-US" dirty="0"/>
              <a:t>There are three steps when creating an object from a class −</a:t>
            </a:r>
          </a:p>
          <a:p>
            <a:r>
              <a:rPr lang="en-US" sz="2000" b="1" dirty="0"/>
              <a:t>Declaration</a:t>
            </a:r>
            <a:r>
              <a:rPr lang="en-US" sz="2000" dirty="0"/>
              <a:t> − A variable declaration with a variable name with an object type.</a:t>
            </a:r>
          </a:p>
          <a:p>
            <a:r>
              <a:rPr lang="en-US" sz="2000" b="1" dirty="0"/>
              <a:t>Instantiation</a:t>
            </a:r>
            <a:r>
              <a:rPr lang="en-US" sz="2000" dirty="0"/>
              <a:t> − The 'new' keyword is used to create the object.</a:t>
            </a:r>
          </a:p>
          <a:p>
            <a:r>
              <a:rPr lang="en-US" sz="2000" b="1" dirty="0"/>
              <a:t>Initialization</a:t>
            </a:r>
            <a:r>
              <a:rPr lang="en-US" sz="2000" dirty="0"/>
              <a:t> − The 'new' keyword is followed by a call to a constructor. This call initializes the new object.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989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3321-296D-3A0A-0E64-56EBCCFDD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54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Syntax to Create a Java Object</a:t>
            </a:r>
            <a:br>
              <a:rPr lang="en-US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33AA-4127-3C8B-4B31-C3AFF441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below syntax to create an object of the class in Java: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/>
              <a:t>Class_name</a:t>
            </a:r>
            <a:r>
              <a:rPr lang="en-US" sz="2400" dirty="0"/>
              <a:t> </a:t>
            </a:r>
            <a:r>
              <a:rPr lang="en-US" sz="2400" dirty="0" err="1"/>
              <a:t>object_name</a:t>
            </a:r>
            <a:r>
              <a:rPr lang="en-US" sz="2400" dirty="0"/>
              <a:t> = new </a:t>
            </a:r>
            <a:r>
              <a:rPr lang="en-US" sz="2400" dirty="0" err="1"/>
              <a:t>Class_name</a:t>
            </a:r>
            <a:r>
              <a:rPr lang="en-US" sz="2400" dirty="0"/>
              <a:t>([parameters]);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6084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1721</TotalTime>
  <Words>2290</Words>
  <Application>Microsoft Office PowerPoint</Application>
  <PresentationFormat>Widescreen</PresentationFormat>
  <Paragraphs>331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OBJECT ORIENTED PROGRAMMING CONCEPTS USING JAVA  (CA101B)</vt:lpstr>
      <vt:lpstr>  Introduction to Java  </vt:lpstr>
      <vt:lpstr>Key characteristics of Java</vt:lpstr>
      <vt:lpstr>First Java Program </vt:lpstr>
      <vt:lpstr>Class and Object</vt:lpstr>
      <vt:lpstr>Creating (Declaring) a Java Class </vt:lpstr>
      <vt:lpstr>Example of a Java Class </vt:lpstr>
      <vt:lpstr>What are Java Objects? </vt:lpstr>
      <vt:lpstr>Syntax to Create a Java Object </vt:lpstr>
      <vt:lpstr>Example</vt:lpstr>
      <vt:lpstr>Example</vt:lpstr>
      <vt:lpstr>PowerPoint Presentation</vt:lpstr>
      <vt:lpstr>Accessing Instance Variables and Methods </vt:lpstr>
      <vt:lpstr>Operators</vt:lpstr>
      <vt:lpstr>.</vt:lpstr>
      <vt:lpstr>Class and Objects programs</vt:lpstr>
      <vt:lpstr>Control Structures and Looping</vt:lpstr>
      <vt:lpstr>Simple if Statement</vt:lpstr>
      <vt:lpstr>If… Else Statement </vt:lpstr>
      <vt:lpstr>Nesting of If   Else Statement</vt:lpstr>
      <vt:lpstr>The Else If Ladder </vt:lpstr>
      <vt:lpstr>.</vt:lpstr>
      <vt:lpstr>The switch Statement </vt:lpstr>
      <vt:lpstr>Looping Statement</vt:lpstr>
      <vt:lpstr>The while Statement </vt:lpstr>
      <vt:lpstr>The do-while statement.</vt:lpstr>
      <vt:lpstr>Example</vt:lpstr>
      <vt:lpstr>For-Each Loop in Java </vt:lpstr>
      <vt:lpstr>Break &amp; Continue Statement </vt:lpstr>
      <vt:lpstr>Example </vt:lpstr>
      <vt:lpstr>Continue Statement </vt:lpstr>
      <vt:lpstr>Scanner class /Input from User</vt:lpstr>
      <vt:lpstr>PowerPoint Presentation</vt:lpstr>
      <vt:lpstr>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sonam jain</dc:creator>
  <cp:lastModifiedBy>sonam jain</cp:lastModifiedBy>
  <cp:revision>3</cp:revision>
  <dcterms:created xsi:type="dcterms:W3CDTF">2025-09-16T06:49:42Z</dcterms:created>
  <dcterms:modified xsi:type="dcterms:W3CDTF">2025-09-24T16:56:58Z</dcterms:modified>
</cp:coreProperties>
</file>