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9" r:id="rId3"/>
    <p:sldId id="257" r:id="rId4"/>
    <p:sldId id="261" r:id="rId5"/>
    <p:sldId id="258" r:id="rId6"/>
    <p:sldId id="260" r:id="rId7"/>
    <p:sldId id="262" r:id="rId8"/>
  </p:sldIdLst>
  <p:sldSz cx="9144000" cy="5143500" type="screen16x9"/>
  <p:notesSz cx="6858000" cy="9144000"/>
  <p:embeddedFontLst>
    <p:embeddedFont>
      <p:font typeface="Oswald" pitchFamily="2" charset="0"/>
      <p:bold r:id="rId10"/>
      <p:italic r:id="rId11"/>
    </p:embeddedFont>
    <p:embeddedFont>
      <p:font typeface="Average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2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843558"/>
            <a:ext cx="7801500" cy="1730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Hotel Recommendation Engine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003798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Oswald" pitchFamily="2" charset="0"/>
              </a:rPr>
              <a:t>Review 1</a:t>
            </a:r>
          </a:p>
          <a:p>
            <a:pPr lvl="0">
              <a:spcBef>
                <a:spcPts val="0"/>
              </a:spcBef>
              <a:buNone/>
            </a:pPr>
            <a:endParaRPr lang="en" dirty="0" smtClean="0">
              <a:solidFill>
                <a:schemeClr val="tx1"/>
              </a:solidFill>
              <a:latin typeface="Oswald" pitchFamily="2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September 1, </a:t>
            </a:r>
            <a:r>
              <a:rPr lang="en" dirty="0"/>
              <a:t>2017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Shivani Patel (14BCE118)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Kavi Sanghavi (14BCE103)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199" cy="1675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Workflow and progress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5127488" y="483518"/>
            <a:ext cx="3837000" cy="3818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Feasibility study, getting access to data sources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Visualisation of data, showing trends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Distance Metrics - deciding which to use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Model selection - and the </a:t>
            </a:r>
            <a:r>
              <a:rPr lang="en" dirty="0" smtClean="0"/>
              <a:t>approach </a:t>
            </a:r>
            <a:r>
              <a:rPr lang="en" b="1" dirty="0" smtClean="0"/>
              <a:t>(ongoing)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Iteratively improving (possibly even changing) to achieve acceptable </a:t>
            </a:r>
            <a:r>
              <a:rPr lang="en" dirty="0" smtClean="0"/>
              <a:t>benchmark</a:t>
            </a:r>
            <a:r>
              <a:rPr lang="en" b="1" dirty="0" smtClean="0"/>
              <a:t>*</a:t>
            </a:r>
            <a:endParaRPr lang="en" b="1" dirty="0"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 amt="68000"/>
          </a:blip>
          <a:stretch>
            <a:fillRect/>
          </a:stretch>
        </p:blipFill>
        <p:spPr>
          <a:xfrm>
            <a:off x="4780211" y="545273"/>
            <a:ext cx="347275" cy="34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3">
            <a:alphaModFix amt="68000"/>
          </a:blip>
          <a:stretch>
            <a:fillRect/>
          </a:stretch>
        </p:blipFill>
        <p:spPr>
          <a:xfrm>
            <a:off x="4780211" y="1383473"/>
            <a:ext cx="347275" cy="34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3">
            <a:alphaModFix amt="68000"/>
          </a:blip>
          <a:stretch>
            <a:fillRect/>
          </a:stretch>
        </p:blipFill>
        <p:spPr>
          <a:xfrm>
            <a:off x="4780211" y="1916873"/>
            <a:ext cx="347275" cy="3472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/>
          <p:nvPr/>
        </p:nvSpPr>
        <p:spPr>
          <a:xfrm>
            <a:off x="4780150" y="2750000"/>
            <a:ext cx="347400" cy="347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4780150" y="3283400"/>
            <a:ext cx="347400" cy="347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Statement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096274" y="1152475"/>
            <a:ext cx="57360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build a prediction engine that ranks hotels/properties (like on AirBnB) with the </a:t>
            </a:r>
            <a:r>
              <a:rPr lang="en" b="1" i="1" u="sng"/>
              <a:t>most likely to be booked</a:t>
            </a:r>
            <a:r>
              <a:rPr lang="en"/>
              <a:t> on the top.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1145275" y="1130925"/>
            <a:ext cx="2098200" cy="90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For each search →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s2.png"/>
          <p:cNvPicPr>
            <a:picLocks noChangeAspect="1"/>
          </p:cNvPicPr>
          <p:nvPr/>
        </p:nvPicPr>
        <p:blipFill>
          <a:blip r:embed="rId3"/>
          <a:srcRect l="16988" t="12084" r="18949" b="58"/>
          <a:stretch>
            <a:fillRect/>
          </a:stretch>
        </p:blipFill>
        <p:spPr>
          <a:xfrm>
            <a:off x="3995936" y="949942"/>
            <a:ext cx="5040560" cy="3888432"/>
          </a:xfrm>
          <a:prstGeom prst="rect">
            <a:avLst/>
          </a:prstGeom>
        </p:spPr>
      </p:pic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Personalised Search</a:t>
            </a:r>
            <a:endParaRPr lang="en" dirty="0"/>
          </a:p>
        </p:txBody>
      </p:sp>
      <p:pic>
        <p:nvPicPr>
          <p:cNvPr id="6" name="Picture 5" descr="res1.png"/>
          <p:cNvPicPr>
            <a:picLocks noChangeAspect="1"/>
          </p:cNvPicPr>
          <p:nvPr/>
        </p:nvPicPr>
        <p:blipFill>
          <a:blip r:embed="rId4"/>
          <a:srcRect l="16786" t="10800" r="19018"/>
          <a:stretch>
            <a:fillRect/>
          </a:stretch>
        </p:blipFill>
        <p:spPr>
          <a:xfrm>
            <a:off x="2195736" y="987574"/>
            <a:ext cx="4856301" cy="379565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6 -2.03767E-7 L -0.34636 -2.03767E-7 " pathEditMode="relative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Evaluating </a:t>
            </a:r>
            <a:r>
              <a:rPr lang="en" dirty="0" smtClean="0"/>
              <a:t>parameters*</a:t>
            </a:r>
            <a:endParaRPr lang="en" dirty="0"/>
          </a:p>
        </p:txBody>
      </p:sp>
      <p:sp>
        <p:nvSpPr>
          <p:cNvPr id="73" name="Shape 73"/>
          <p:cNvSpPr txBox="1"/>
          <p:nvPr/>
        </p:nvSpPr>
        <p:spPr>
          <a:xfrm>
            <a:off x="1874475" y="1171675"/>
            <a:ext cx="5016600" cy="4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Take into consideration each search parameter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4161575" y="1552675"/>
            <a:ext cx="2729400" cy="4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+ user profile history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4161575" y="1933675"/>
            <a:ext cx="3483300" cy="4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+ historical booking data &amp; trends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4161575" y="2238475"/>
            <a:ext cx="4781100" cy="4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+ user browsing habits (“implicit parameters”)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4161575" y="2543275"/>
            <a:ext cx="2729400" cy="4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+ competitor data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4161575" y="2848075"/>
            <a:ext cx="4781100" cy="4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+ property parameters (“attractiveness to user”)</a:t>
            </a:r>
          </a:p>
        </p:txBody>
      </p:sp>
      <p:sp>
        <p:nvSpPr>
          <p:cNvPr id="9" name="Shape 95"/>
          <p:cNvSpPr txBox="1"/>
          <p:nvPr/>
        </p:nvSpPr>
        <p:spPr>
          <a:xfrm>
            <a:off x="366675" y="4710825"/>
            <a:ext cx="7923900" cy="26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1" dirty="0" smtClean="0">
                <a:solidFill>
                  <a:schemeClr val="tx1"/>
                </a:solidFill>
              </a:rPr>
              <a:t>*Complete list of parameters used are specified in report</a:t>
            </a:r>
            <a:endParaRPr lang="en" i="1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82126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200" b="1" dirty="0"/>
              <a:t>Distance Metrics</a:t>
            </a:r>
            <a:r>
              <a:rPr lang="en" sz="4200" b="1" dirty="0" smtClean="0"/>
              <a:t>:</a:t>
            </a:r>
            <a:endParaRPr lang="en" sz="4200" b="1" dirty="0"/>
          </a:p>
        </p:txBody>
      </p:sp>
      <p:sp>
        <p:nvSpPr>
          <p:cNvPr id="95" name="Shape 95"/>
          <p:cNvSpPr txBox="1"/>
          <p:nvPr/>
        </p:nvSpPr>
        <p:spPr>
          <a:xfrm>
            <a:off x="366675" y="4710825"/>
            <a:ext cx="7923900" cy="26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Comparison referred from: </a:t>
            </a:r>
            <a:r>
              <a:rPr lang="en" i="1" u="sng" dirty="0"/>
              <a:t>http://www.ijettcs.org/NCASG-2013/NCASG%2038.pdf</a:t>
            </a:r>
          </a:p>
        </p:txBody>
      </p:sp>
      <p:sp>
        <p:nvSpPr>
          <p:cNvPr id="4" name="Shape 94"/>
          <p:cNvSpPr txBox="1">
            <a:spLocks/>
          </p:cNvSpPr>
          <p:nvPr/>
        </p:nvSpPr>
        <p:spPr>
          <a:xfrm>
            <a:off x="490250" y="1347614"/>
            <a:ext cx="8474238" cy="3024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</a:rPr>
              <a:t>			(used when)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</a:rPr>
              <a:t>Euclidean		</a:t>
            </a:r>
            <a:r>
              <a:rPr lang="en-US" sz="1800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almost in all clustering algorithms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</a:rPr>
              <a:t>Manhattan		</a:t>
            </a:r>
            <a:r>
              <a:rPr lang="en-US" sz="1800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when a grid-like path is followed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</a:rPr>
              <a:t>PCC			</a:t>
            </a:r>
            <a:r>
              <a:rPr lang="en-US" sz="1800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similarity for linear and continuously related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</a:rPr>
              <a:t>Chebychev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</a:rPr>
              <a:t>		</a:t>
            </a:r>
            <a:r>
              <a:rPr lang="en-US" sz="1800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differences in individual dimensions are more pronounced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</a:rPr>
              <a:t>Canberra		</a:t>
            </a:r>
            <a:r>
              <a:rPr lang="en-US" sz="1800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data centered around origin; detecting deviations/outliers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</a:rPr>
              <a:t>Cosine			</a:t>
            </a:r>
            <a:r>
              <a:rPr lang="en-US" sz="1800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information retrieval systems; ranking of documents’ relevancy	</a:t>
            </a:r>
            <a:endParaRPr lang="en-US" sz="1800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82126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 dirty="0" smtClean="0"/>
              <a:t>Clustering algorithms</a:t>
            </a:r>
            <a:endParaRPr lang="en" sz="3600" b="1" dirty="0"/>
          </a:p>
        </p:txBody>
      </p:sp>
      <p:sp>
        <p:nvSpPr>
          <p:cNvPr id="4" name="Shape 94"/>
          <p:cNvSpPr txBox="1">
            <a:spLocks/>
          </p:cNvSpPr>
          <p:nvPr/>
        </p:nvSpPr>
        <p:spPr>
          <a:xfrm>
            <a:off x="251520" y="1347614"/>
            <a:ext cx="8784976" cy="3024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None/>
              <a:tabLst/>
              <a:defRPr/>
            </a:pPr>
            <a:r>
              <a:rPr lang="en-IN" sz="1800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(explored till now)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None/>
              <a:tabLst/>
              <a:defRPr/>
            </a:pPr>
            <a:endParaRPr lang="en-IN" sz="2400" dirty="0" smtClean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None/>
              <a:tabLst/>
              <a:defRPr/>
            </a:pPr>
            <a:r>
              <a:rPr lang="en-IN" sz="2400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K Nearest Neighbours</a:t>
            </a:r>
            <a:endParaRPr lang="en-US" sz="2400" dirty="0" smtClean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None/>
              <a:tabLst/>
              <a:defRPr/>
            </a:pPr>
            <a:r>
              <a:rPr lang="en-US" sz="2400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DBScan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None/>
              <a:tabLst/>
              <a:defRPr/>
            </a:pPr>
            <a:r>
              <a:rPr lang="en-US" sz="2400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OPTICS </a:t>
            </a:r>
            <a:r>
              <a:rPr lang="en-US" sz="1800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(enhancement to DBScan, uses Priority Queue instead of set; </a:t>
            </a:r>
            <a:r>
              <a:rPr lang="en-US" sz="1800" dirty="0" err="1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dendograms</a:t>
            </a:r>
            <a:r>
              <a:rPr lang="en-US" sz="1800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for varying density)</a:t>
            </a:r>
            <a:r>
              <a:rPr lang="en-US" sz="1800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endParaRPr lang="en-US" sz="1800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182</Words>
  <Application>Microsoft Office PowerPoint</Application>
  <PresentationFormat>On-screen Show (16:9)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Oswald</vt:lpstr>
      <vt:lpstr>Average</vt:lpstr>
      <vt:lpstr>Slate</vt:lpstr>
      <vt:lpstr>Hotel Recommendation Engine</vt:lpstr>
      <vt:lpstr>Workflow and progress</vt:lpstr>
      <vt:lpstr>Problem Statement</vt:lpstr>
      <vt:lpstr>Personalised Search</vt:lpstr>
      <vt:lpstr>Evaluating parameters*</vt:lpstr>
      <vt:lpstr>Distance Metrics:</vt:lpstr>
      <vt:lpstr>Clustering algorithms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Recommendation Engine</dc:title>
  <cp:lastModifiedBy>Sweety</cp:lastModifiedBy>
  <cp:revision>14</cp:revision>
  <dcterms:modified xsi:type="dcterms:W3CDTF">2017-09-01T08:03:35Z</dcterms:modified>
</cp:coreProperties>
</file>