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swald" pitchFamily="2" charset="0"/>
      <p:bold r:id="rId8"/>
      <p:italic r:id="rId9"/>
    </p:embeddedFont>
    <p:embeddedFont>
      <p:font typeface="Average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Hotel Recommendation Engine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August 24, 2017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Shivani Patel (14BCE118)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Kavi Sanghavi (14BCE103)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096274" y="1152475"/>
            <a:ext cx="5736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 prediction engine that ranks hotels/properties (like on AirBnB) with the </a:t>
            </a:r>
            <a:r>
              <a:rPr lang="en" b="1" i="1" u="sng"/>
              <a:t>most likely to be booked</a:t>
            </a:r>
            <a:r>
              <a:rPr lang="en"/>
              <a:t> on the top.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45275" y="1130925"/>
            <a:ext cx="2098200" cy="9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each search →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Evaluating parameters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874475" y="1171675"/>
            <a:ext cx="50166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Take into consideration each search parameter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161575" y="1552675"/>
            <a:ext cx="27294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user profile history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161575" y="1933675"/>
            <a:ext cx="34833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historical booking data &amp; trends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161575" y="2238475"/>
            <a:ext cx="4781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user browsing habits (“implicit parameters”)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161575" y="2543275"/>
            <a:ext cx="27294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competitor data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161575" y="2848075"/>
            <a:ext cx="4781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property parameters (“attractiveness to user”)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5127488" y="483518"/>
            <a:ext cx="3837000" cy="381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Feasibility study, getting access to data 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Visualisation of data, showing trends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Distance Metrics - deciding which to 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Model selection - and the approach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Iteratively improving (possibly even changing) to achieve acceptable </a:t>
            </a:r>
            <a:r>
              <a:rPr lang="en" dirty="0" smtClean="0"/>
              <a:t>benchmark</a:t>
            </a:r>
            <a:r>
              <a:rPr lang="en" b="1" dirty="0" smtClean="0"/>
              <a:t>*</a:t>
            </a:r>
            <a:endParaRPr lang="en" b="1" dirty="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780211" y="545273"/>
            <a:ext cx="347275" cy="3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780211" y="1383473"/>
            <a:ext cx="347275" cy="3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780211" y="1916873"/>
            <a:ext cx="347275" cy="3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780150" y="2750000"/>
            <a:ext cx="347400" cy="34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780150" y="3283400"/>
            <a:ext cx="347400" cy="34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b="1"/>
              <a:t>Distance Metrics:</a:t>
            </a:r>
          </a:p>
          <a:p>
            <a:pPr lvl="0">
              <a:spcBef>
                <a:spcPts val="0"/>
              </a:spcBef>
              <a:buNone/>
            </a:pPr>
            <a:endParaRPr sz="4200" b="1"/>
          </a:p>
          <a:p>
            <a:pPr lvl="0">
              <a:spcBef>
                <a:spcPts val="0"/>
              </a:spcBef>
              <a:buNone/>
            </a:pPr>
            <a:r>
              <a:rPr lang="en" sz="2400"/>
              <a:t>Euclidean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Manhattan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PCC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Chebychev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Canberra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Cosine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66675" y="4710825"/>
            <a:ext cx="7923900" cy="2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referred from: </a:t>
            </a:r>
            <a:r>
              <a:rPr lang="en" i="1" u="sng"/>
              <a:t>http://www.ijettcs.org/NCASG-2013/NCASG%2038.pdf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Slate</vt:lpstr>
      <vt:lpstr>Hotel Recommendation Engine</vt:lpstr>
      <vt:lpstr>Problem Statement</vt:lpstr>
      <vt:lpstr>Evaluating parameters</vt:lpstr>
      <vt:lpstr>Progress</vt:lpstr>
      <vt:lpstr>Distance Metrics:  Euclidean Manhattan PCC Chebychev Canberra Cosine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Recommendation Engine</dc:title>
  <cp:lastModifiedBy>Sweety</cp:lastModifiedBy>
  <cp:revision>3</cp:revision>
  <dcterms:modified xsi:type="dcterms:W3CDTF">2017-08-24T07:28:10Z</dcterms:modified>
</cp:coreProperties>
</file>