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Encode Sans ExtraLight"/>
      <p:regular r:id="rId16"/>
      <p:bold r:id="rId17"/>
    </p:embeddedFont>
    <p:embeddedFont>
      <p:font typeface="Encode Sans"/>
      <p:regular r:id="rId18"/>
      <p:bold r:id="rId19"/>
    </p:embeddedFont>
    <p:embeddedFont>
      <p:font typeface="Encode Sans Light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B401C74-7E44-4D39-BBF9-8CFF55D57509}">
  <a:tblStyle styleId="{BB401C74-7E44-4D39-BBF9-8CFF55D575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ncodeSansLight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EncodeSansLigh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ncodeSansExtraLight-bold.fntdata"/><Relationship Id="rId16" Type="http://schemas.openxmlformats.org/officeDocument/2006/relationships/font" Target="fonts/EncodeSansExtraLigh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EncodeSans-bold.fntdata"/><Relationship Id="rId6" Type="http://schemas.openxmlformats.org/officeDocument/2006/relationships/slide" Target="slides/slide1.xml"/><Relationship Id="rId18" Type="http://schemas.openxmlformats.org/officeDocument/2006/relationships/font" Target="fonts/Encode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bg>
      <p:bgPr>
        <a:solidFill>
          <a:srgbClr val="BA3B2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3493950"/>
            <a:ext cx="9144000" cy="1649400"/>
          </a:xfrm>
          <a:prstGeom prst="rect">
            <a:avLst/>
          </a:prstGeom>
          <a:solidFill>
            <a:srgbClr val="27272D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" name="Shape 11"/>
          <p:cNvSpPr/>
          <p:nvPr/>
        </p:nvSpPr>
        <p:spPr>
          <a:xfrm>
            <a:off x="3747300" y="3493900"/>
            <a:ext cx="1649400" cy="1649400"/>
          </a:xfrm>
          <a:prstGeom prst="rect">
            <a:avLst/>
          </a:prstGeom>
          <a:solidFill>
            <a:srgbClr val="4F4F5C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984050" y="0"/>
            <a:ext cx="7175700" cy="349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rgbClr val="BA3B2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" name="Shape 81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rgbClr val="F55C2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colored">
    <p:bg>
      <p:bgPr>
        <a:solidFill>
          <a:srgbClr val="BA3B2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rgbClr val="27272D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5" name="Shape 85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rgbClr val="4F4F5C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bg>
      <p:bgPr>
        <a:solidFill>
          <a:srgbClr val="BA3B2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4044100"/>
            <a:ext cx="9144000" cy="1099200"/>
          </a:xfrm>
          <a:prstGeom prst="rect">
            <a:avLst/>
          </a:prstGeom>
          <a:solidFill>
            <a:srgbClr val="27272D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" name="Shape 15"/>
          <p:cNvSpPr/>
          <p:nvPr/>
        </p:nvSpPr>
        <p:spPr>
          <a:xfrm>
            <a:off x="4022400" y="4044100"/>
            <a:ext cx="1099200" cy="1099200"/>
          </a:xfrm>
          <a:prstGeom prst="rect">
            <a:avLst/>
          </a:prstGeom>
          <a:solidFill>
            <a:srgbClr val="4F4F5C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9pPr>
          </a:lstStyle>
          <a:p/>
        </p:txBody>
      </p:sp>
      <p:cxnSp>
        <p:nvCxnSpPr>
          <p:cNvPr id="18" name="Shape 18"/>
          <p:cNvCxnSpPr/>
          <p:nvPr/>
        </p:nvCxnSpPr>
        <p:spPr>
          <a:xfrm>
            <a:off x="3527100" y="2474305"/>
            <a:ext cx="2089800" cy="0"/>
          </a:xfrm>
          <a:prstGeom prst="straightConnector1">
            <a:avLst/>
          </a:prstGeom>
          <a:noFill/>
          <a:ln cap="flat" cmpd="sng" w="19050">
            <a:solidFill>
              <a:srgbClr val="F55C21"/>
            </a:solidFill>
            <a:prstDash val="solid"/>
            <a:round/>
            <a:headEnd len="lg" w="lg" type="diamond"/>
            <a:tailEnd len="lg" w="lg" type="diamon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rgbClr val="BA3B2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" name="Shape 21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rgbClr val="F55C2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x="3527100" y="887200"/>
            <a:ext cx="2089800" cy="0"/>
          </a:xfrm>
          <a:prstGeom prst="straightConnector1">
            <a:avLst/>
          </a:prstGeom>
          <a:noFill/>
          <a:ln cap="flat" cmpd="sng" w="19050">
            <a:solidFill>
              <a:srgbClr val="BA3B21"/>
            </a:solidFill>
            <a:prstDash val="solid"/>
            <a:round/>
            <a:headEnd len="lg" w="lg" type="diamond"/>
            <a:tailEnd len="lg" w="lg" type="diamond"/>
          </a:ln>
        </p:spPr>
      </p:cxnSp>
      <p:sp>
        <p:nvSpPr>
          <p:cNvPr id="23" name="Shape 23"/>
          <p:cNvSpPr txBox="1"/>
          <p:nvPr>
            <p:ph idx="1" type="body"/>
          </p:nvPr>
        </p:nvSpPr>
        <p:spPr>
          <a:xfrm>
            <a:off x="1404225" y="1194150"/>
            <a:ext cx="6335400" cy="3092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SzPts val="3000"/>
              <a:buChar char="▪"/>
              <a:defRPr i="1" sz="3000"/>
            </a:lvl1pPr>
            <a:lvl2pPr lvl="1" rtl="0" algn="ctr">
              <a:spcBef>
                <a:spcPts val="0"/>
              </a:spcBef>
              <a:buSzPts val="3000"/>
              <a:buChar char="▫"/>
              <a:defRPr i="1" sz="3000"/>
            </a:lvl2pPr>
            <a:lvl3pPr lvl="2" rtl="0" algn="ctr">
              <a:spcBef>
                <a:spcPts val="0"/>
              </a:spcBef>
              <a:buSzPts val="3000"/>
              <a:buChar char="▫"/>
              <a:defRPr i="1" sz="3000"/>
            </a:lvl3pPr>
            <a:lvl4pPr lvl="3" rtl="0" algn="ctr">
              <a:spcBef>
                <a:spcPts val="0"/>
              </a:spcBef>
              <a:buSzPts val="3000"/>
              <a:buChar char="▫"/>
              <a:defRPr i="1" sz="3000"/>
            </a:lvl4pPr>
            <a:lvl5pPr lvl="4" rtl="0" algn="ctr">
              <a:spcBef>
                <a:spcPts val="0"/>
              </a:spcBef>
              <a:buSzPts val="3000"/>
              <a:buChar char="▫"/>
              <a:defRPr i="1" sz="3000"/>
            </a:lvl5pPr>
            <a:lvl6pPr lvl="5" rtl="0" algn="ctr">
              <a:spcBef>
                <a:spcPts val="0"/>
              </a:spcBef>
              <a:buSzPts val="3000"/>
              <a:buChar char="▫"/>
              <a:defRPr i="1" sz="3000"/>
            </a:lvl6pPr>
            <a:lvl7pPr lvl="6" rtl="0" algn="ctr">
              <a:spcBef>
                <a:spcPts val="0"/>
              </a:spcBef>
              <a:buSzPts val="3000"/>
              <a:buChar char="▫"/>
              <a:defRPr i="1" sz="3000"/>
            </a:lvl7pPr>
            <a:lvl8pPr lvl="7" rtl="0" algn="ctr">
              <a:spcBef>
                <a:spcPts val="0"/>
              </a:spcBef>
              <a:buSzPts val="3000"/>
              <a:buChar char="▫"/>
              <a:defRPr i="1" sz="3000"/>
            </a:lvl8pPr>
            <a:lvl9pPr lvl="8" algn="ctr">
              <a:spcBef>
                <a:spcPts val="0"/>
              </a:spcBef>
              <a:buSzPts val="3000"/>
              <a:buChar char="▫"/>
              <a:defRPr i="1" sz="3000"/>
            </a:lvl9pPr>
          </a:lstStyle>
          <a:p/>
        </p:txBody>
      </p:sp>
      <p:sp>
        <p:nvSpPr>
          <p:cNvPr id="24" name="Shape 24"/>
          <p:cNvSpPr txBox="1"/>
          <p:nvPr/>
        </p:nvSpPr>
        <p:spPr>
          <a:xfrm>
            <a:off x="3593400" y="8451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6800">
                <a:solidFill>
                  <a:srgbClr val="F55C21"/>
                </a:solidFill>
                <a:latin typeface="Encode Sans"/>
                <a:ea typeface="Encode Sans"/>
                <a:cs typeface="Encode Sans"/>
                <a:sym typeface="Encode Sans"/>
              </a:rPr>
              <a:t>“</a:t>
            </a:r>
          </a:p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28" name="Shape 28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cap="flat" cmpd="sng" w="19050">
              <a:solidFill>
                <a:srgbClr val="BA3B21"/>
              </a:solidFill>
              <a:prstDash val="solid"/>
              <a:round/>
              <a:headEnd len="lg" w="lg" type="none"/>
              <a:tailEnd len="lg" w="lg" type="diamond"/>
            </a:ln>
          </p:spPr>
        </p:cxnSp>
        <p:sp>
          <p:nvSpPr>
            <p:cNvPr id="29" name="Shape 29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31" name="Shape 31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cap="flat" cmpd="sng" w="19050">
              <a:solidFill>
                <a:srgbClr val="F55C21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32" name="Shape 32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1800"/>
              <a:buNone/>
              <a:defRPr/>
            </a:lvl1pPr>
            <a:lvl2pPr lvl="1">
              <a:spcBef>
                <a:spcPts val="0"/>
              </a:spcBef>
              <a:buSzPts val="1800"/>
              <a:buNone/>
              <a:defRPr/>
            </a:lvl2pPr>
            <a:lvl3pPr lvl="2">
              <a:spcBef>
                <a:spcPts val="0"/>
              </a:spcBef>
              <a:buSzPts val="1800"/>
              <a:buNone/>
              <a:defRPr/>
            </a:lvl3pPr>
            <a:lvl4pPr lvl="3">
              <a:spcBef>
                <a:spcPts val="0"/>
              </a:spcBef>
              <a:buSzPts val="1800"/>
              <a:buNone/>
              <a:defRPr/>
            </a:lvl4pPr>
            <a:lvl5pPr lvl="4">
              <a:spcBef>
                <a:spcPts val="0"/>
              </a:spcBef>
              <a:buSzPts val="1800"/>
              <a:buNone/>
              <a:defRPr/>
            </a:lvl5pPr>
            <a:lvl6pPr lvl="5">
              <a:spcBef>
                <a:spcPts val="0"/>
              </a:spcBef>
              <a:buSzPts val="1800"/>
              <a:buNone/>
              <a:defRPr/>
            </a:lvl6pPr>
            <a:lvl7pPr lvl="6">
              <a:spcBef>
                <a:spcPts val="0"/>
              </a:spcBef>
              <a:buSzPts val="1800"/>
              <a:buNone/>
              <a:defRPr/>
            </a:lvl7pPr>
            <a:lvl8pPr lvl="7">
              <a:spcBef>
                <a:spcPts val="0"/>
              </a:spcBef>
              <a:buSzPts val="1800"/>
              <a:buNone/>
              <a:defRPr/>
            </a:lvl8pPr>
            <a:lvl9pPr lvl="8">
              <a:spcBef>
                <a:spcPts val="0"/>
              </a:spcBef>
              <a:buSzPts val="18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Char char="▪"/>
              <a:defRPr/>
            </a:lvl1pPr>
            <a:lvl2pPr lvl="1">
              <a:spcBef>
                <a:spcPts val="0"/>
              </a:spcBef>
              <a:buSzPts val="2400"/>
              <a:buChar char="▫"/>
              <a:defRPr/>
            </a:lvl2pPr>
            <a:lvl3pPr lvl="2">
              <a:spcBef>
                <a:spcPts val="0"/>
              </a:spcBef>
              <a:buSzPts val="2400"/>
              <a:buChar char="▫"/>
              <a:defRPr/>
            </a:lvl3pPr>
            <a:lvl4pPr lvl="3">
              <a:spcBef>
                <a:spcPts val="0"/>
              </a:spcBef>
              <a:buSzPts val="2400"/>
              <a:buChar char="▫"/>
              <a:defRPr/>
            </a:lvl4pPr>
            <a:lvl5pPr lvl="4">
              <a:spcBef>
                <a:spcPts val="0"/>
              </a:spcBef>
              <a:buSzPts val="2400"/>
              <a:buChar char="▫"/>
              <a:defRPr/>
            </a:lvl5pPr>
            <a:lvl6pPr lvl="5">
              <a:spcBef>
                <a:spcPts val="0"/>
              </a:spcBef>
              <a:buSzPts val="2400"/>
              <a:buChar char="▫"/>
              <a:defRPr/>
            </a:lvl6pPr>
            <a:lvl7pPr lvl="6">
              <a:spcBef>
                <a:spcPts val="0"/>
              </a:spcBef>
              <a:buSzPts val="2400"/>
              <a:buChar char="▫"/>
              <a:defRPr/>
            </a:lvl7pPr>
            <a:lvl8pPr lvl="7">
              <a:spcBef>
                <a:spcPts val="0"/>
              </a:spcBef>
              <a:buSzPts val="2400"/>
              <a:buChar char="▫"/>
              <a:defRPr/>
            </a:lvl8pPr>
            <a:lvl9pPr lvl="8">
              <a:spcBef>
                <a:spcPts val="0"/>
              </a:spcBef>
              <a:buSzPts val="2400"/>
              <a:buChar char="▫"/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short + 1 column + imag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Shape 36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37" name="Shape 37"/>
            <p:cNvCxnSpPr/>
            <p:nvPr/>
          </p:nvCxnSpPr>
          <p:spPr>
            <a:xfrm>
              <a:off x="-11050" y="887200"/>
              <a:ext cx="4312200" cy="0"/>
            </a:xfrm>
            <a:prstGeom prst="straightConnector1">
              <a:avLst/>
            </a:prstGeom>
            <a:noFill/>
            <a:ln cap="flat" cmpd="sng" w="19050">
              <a:solidFill>
                <a:srgbClr val="BA3B21"/>
              </a:solidFill>
              <a:prstDash val="solid"/>
              <a:round/>
              <a:headEnd len="lg" w="lg" type="none"/>
              <a:tailEnd len="lg" w="lg" type="diamond"/>
            </a:ln>
          </p:spPr>
        </p:cxnSp>
        <p:sp>
          <p:nvSpPr>
            <p:cNvPr id="38" name="Shape 38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40" name="Shape 40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cap="flat" cmpd="sng" w="19050">
              <a:solidFill>
                <a:srgbClr val="F55C21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41" name="Shape 41"/>
          <p:cNvSpPr txBox="1"/>
          <p:nvPr>
            <p:ph type="title"/>
          </p:nvPr>
        </p:nvSpPr>
        <p:spPr>
          <a:xfrm>
            <a:off x="549600" y="361375"/>
            <a:ext cx="3740400" cy="549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ts val="1800"/>
              <a:buNone/>
              <a:defRPr/>
            </a:lvl1pPr>
            <a:lvl2pPr lvl="1" rtl="0">
              <a:spcBef>
                <a:spcPts val="0"/>
              </a:spcBef>
              <a:buSzPts val="1800"/>
              <a:buNone/>
              <a:defRPr/>
            </a:lvl2pPr>
            <a:lvl3pPr lvl="2" rtl="0">
              <a:spcBef>
                <a:spcPts val="0"/>
              </a:spcBef>
              <a:buSzPts val="1800"/>
              <a:buNone/>
              <a:defRPr/>
            </a:lvl3pPr>
            <a:lvl4pPr lvl="3" rtl="0">
              <a:spcBef>
                <a:spcPts val="0"/>
              </a:spcBef>
              <a:buSzPts val="1800"/>
              <a:buNone/>
              <a:defRPr/>
            </a:lvl4pPr>
            <a:lvl5pPr lvl="4" rtl="0">
              <a:spcBef>
                <a:spcPts val="0"/>
              </a:spcBef>
              <a:buSzPts val="1800"/>
              <a:buNone/>
              <a:defRPr/>
            </a:lvl5pPr>
            <a:lvl6pPr lvl="5" rtl="0">
              <a:spcBef>
                <a:spcPts val="0"/>
              </a:spcBef>
              <a:buSzPts val="1800"/>
              <a:buNone/>
              <a:defRPr/>
            </a:lvl6pPr>
            <a:lvl7pPr lvl="6" rtl="0">
              <a:spcBef>
                <a:spcPts val="0"/>
              </a:spcBef>
              <a:buSzPts val="1800"/>
              <a:buNone/>
              <a:defRPr/>
            </a:lvl7pPr>
            <a:lvl8pPr lvl="7" rtl="0">
              <a:spcBef>
                <a:spcPts val="0"/>
              </a:spcBef>
              <a:buSzPts val="1800"/>
              <a:buNone/>
              <a:defRPr/>
            </a:lvl8pPr>
            <a:lvl9pPr lvl="8" rtl="0">
              <a:spcBef>
                <a:spcPts val="0"/>
              </a:spcBef>
              <a:buSzPts val="1800"/>
              <a:buNone/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549600" y="1200150"/>
            <a:ext cx="3740400" cy="2946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2400"/>
              <a:buChar char="▪"/>
              <a:defRPr/>
            </a:lvl1pPr>
            <a:lvl2pPr lvl="1" rtl="0">
              <a:spcBef>
                <a:spcPts val="0"/>
              </a:spcBef>
              <a:buSzPts val="2400"/>
              <a:buChar char="▫"/>
              <a:defRPr/>
            </a:lvl2pPr>
            <a:lvl3pPr lvl="2" rtl="0">
              <a:spcBef>
                <a:spcPts val="0"/>
              </a:spcBef>
              <a:buSzPts val="2400"/>
              <a:buChar char="▫"/>
              <a:defRPr/>
            </a:lvl3pPr>
            <a:lvl4pPr lvl="3" rtl="0">
              <a:spcBef>
                <a:spcPts val="0"/>
              </a:spcBef>
              <a:buSzPts val="2400"/>
              <a:buChar char="▫"/>
              <a:defRPr/>
            </a:lvl4pPr>
            <a:lvl5pPr lvl="4" rtl="0">
              <a:spcBef>
                <a:spcPts val="0"/>
              </a:spcBef>
              <a:buSzPts val="2400"/>
              <a:buChar char="▫"/>
              <a:defRPr/>
            </a:lvl5pPr>
            <a:lvl6pPr lvl="5" rtl="0">
              <a:spcBef>
                <a:spcPts val="0"/>
              </a:spcBef>
              <a:buSzPts val="2400"/>
              <a:buChar char="▫"/>
              <a:defRPr/>
            </a:lvl6pPr>
            <a:lvl7pPr lvl="6" rtl="0">
              <a:spcBef>
                <a:spcPts val="0"/>
              </a:spcBef>
              <a:buSzPts val="2400"/>
              <a:buChar char="▫"/>
              <a:defRPr/>
            </a:lvl7pPr>
            <a:lvl8pPr lvl="7" rtl="0">
              <a:spcBef>
                <a:spcPts val="0"/>
              </a:spcBef>
              <a:buSzPts val="2400"/>
              <a:buChar char="▫"/>
              <a:defRPr/>
            </a:lvl8pPr>
            <a:lvl9pPr lvl="8" rtl="0">
              <a:spcBef>
                <a:spcPts val="0"/>
              </a:spcBef>
              <a:buSzPts val="2400"/>
              <a:buChar char="▫"/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Shape 45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46" name="Shape 46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cap="flat" cmpd="sng" w="19050">
              <a:solidFill>
                <a:srgbClr val="BA3B21"/>
              </a:solidFill>
              <a:prstDash val="solid"/>
              <a:round/>
              <a:headEnd len="lg" w="lg" type="none"/>
              <a:tailEnd len="lg" w="lg" type="diamond"/>
            </a:ln>
          </p:spPr>
        </p:cxnSp>
        <p:sp>
          <p:nvSpPr>
            <p:cNvPr id="47" name="Shape 47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" name="Shape 48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49" name="Shape 49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cap="flat" cmpd="sng" w="19050">
              <a:solidFill>
                <a:srgbClr val="F55C21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50" name="Shape 50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1800"/>
              <a:buNone/>
              <a:defRPr/>
            </a:lvl1pPr>
            <a:lvl2pPr lvl="1">
              <a:spcBef>
                <a:spcPts val="0"/>
              </a:spcBef>
              <a:buSzPts val="1800"/>
              <a:buNone/>
              <a:defRPr/>
            </a:lvl2pPr>
            <a:lvl3pPr lvl="2">
              <a:spcBef>
                <a:spcPts val="0"/>
              </a:spcBef>
              <a:buSzPts val="1800"/>
              <a:buNone/>
              <a:defRPr/>
            </a:lvl3pPr>
            <a:lvl4pPr lvl="3">
              <a:spcBef>
                <a:spcPts val="0"/>
              </a:spcBef>
              <a:buSzPts val="1800"/>
              <a:buNone/>
              <a:defRPr/>
            </a:lvl4pPr>
            <a:lvl5pPr lvl="4">
              <a:spcBef>
                <a:spcPts val="0"/>
              </a:spcBef>
              <a:buSzPts val="1800"/>
              <a:buNone/>
              <a:defRPr/>
            </a:lvl5pPr>
            <a:lvl6pPr lvl="5">
              <a:spcBef>
                <a:spcPts val="0"/>
              </a:spcBef>
              <a:buSzPts val="1800"/>
              <a:buNone/>
              <a:defRPr/>
            </a:lvl6pPr>
            <a:lvl7pPr lvl="6">
              <a:spcBef>
                <a:spcPts val="0"/>
              </a:spcBef>
              <a:buSzPts val="1800"/>
              <a:buNone/>
              <a:defRPr/>
            </a:lvl7pPr>
            <a:lvl8pPr lvl="7">
              <a:spcBef>
                <a:spcPts val="0"/>
              </a:spcBef>
              <a:buSzPts val="1800"/>
              <a:buNone/>
              <a:defRPr/>
            </a:lvl8pPr>
            <a:lvl9pPr lvl="8">
              <a:spcBef>
                <a:spcPts val="0"/>
              </a:spcBef>
              <a:buSzPts val="1800"/>
              <a:buNone/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549600" y="1200150"/>
            <a:ext cx="3639000" cy="3108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000"/>
              <a:buChar char="▪"/>
              <a:defRPr sz="2000"/>
            </a:lvl1pPr>
            <a:lvl2pPr lvl="1">
              <a:spcBef>
                <a:spcPts val="0"/>
              </a:spcBef>
              <a:buSzPts val="2000"/>
              <a:buChar char="▫"/>
              <a:defRPr sz="2000"/>
            </a:lvl2pPr>
            <a:lvl3pPr lvl="2">
              <a:spcBef>
                <a:spcPts val="0"/>
              </a:spcBef>
              <a:buSzPts val="2000"/>
              <a:buChar char="▫"/>
              <a:defRPr sz="2000"/>
            </a:lvl3pPr>
            <a:lvl4pPr lvl="3">
              <a:spcBef>
                <a:spcPts val="0"/>
              </a:spcBef>
              <a:buSzPts val="2000"/>
              <a:buChar char="▫"/>
              <a:defRPr sz="2000"/>
            </a:lvl4pPr>
            <a:lvl5pPr lvl="4">
              <a:spcBef>
                <a:spcPts val="0"/>
              </a:spcBef>
              <a:buSzPts val="2000"/>
              <a:buChar char="▫"/>
              <a:defRPr sz="2000"/>
            </a:lvl5pPr>
            <a:lvl6pPr lvl="5">
              <a:spcBef>
                <a:spcPts val="0"/>
              </a:spcBef>
              <a:buSzPts val="2000"/>
              <a:buChar char="▫"/>
              <a:defRPr sz="2000"/>
            </a:lvl6pPr>
            <a:lvl7pPr lvl="6">
              <a:spcBef>
                <a:spcPts val="0"/>
              </a:spcBef>
              <a:buSzPts val="2000"/>
              <a:buChar char="▫"/>
              <a:defRPr sz="2000"/>
            </a:lvl7pPr>
            <a:lvl8pPr lvl="7">
              <a:spcBef>
                <a:spcPts val="0"/>
              </a:spcBef>
              <a:buSzPts val="2000"/>
              <a:buChar char="▫"/>
              <a:defRPr sz="2000"/>
            </a:lvl8pPr>
            <a:lvl9pPr lvl="8">
              <a:spcBef>
                <a:spcPts val="0"/>
              </a:spcBef>
              <a:buSzPts val="2000"/>
              <a:buChar char="▫"/>
              <a:defRPr sz="2000"/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x="4407604" y="1200150"/>
            <a:ext cx="3639000" cy="3108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000"/>
              <a:buChar char="▪"/>
              <a:defRPr sz="2000"/>
            </a:lvl1pPr>
            <a:lvl2pPr lvl="1">
              <a:spcBef>
                <a:spcPts val="0"/>
              </a:spcBef>
              <a:buSzPts val="2000"/>
              <a:buChar char="▫"/>
              <a:defRPr sz="2000"/>
            </a:lvl2pPr>
            <a:lvl3pPr lvl="2">
              <a:spcBef>
                <a:spcPts val="0"/>
              </a:spcBef>
              <a:buSzPts val="2000"/>
              <a:buChar char="▫"/>
              <a:defRPr sz="2000"/>
            </a:lvl3pPr>
            <a:lvl4pPr lvl="3">
              <a:spcBef>
                <a:spcPts val="0"/>
              </a:spcBef>
              <a:buSzPts val="2000"/>
              <a:buChar char="▫"/>
              <a:defRPr sz="2000"/>
            </a:lvl4pPr>
            <a:lvl5pPr lvl="4">
              <a:spcBef>
                <a:spcPts val="0"/>
              </a:spcBef>
              <a:buSzPts val="2000"/>
              <a:buChar char="▫"/>
              <a:defRPr sz="2000"/>
            </a:lvl5pPr>
            <a:lvl6pPr lvl="5">
              <a:spcBef>
                <a:spcPts val="0"/>
              </a:spcBef>
              <a:buSzPts val="2000"/>
              <a:buChar char="▫"/>
              <a:defRPr sz="2000"/>
            </a:lvl6pPr>
            <a:lvl7pPr lvl="6">
              <a:spcBef>
                <a:spcPts val="0"/>
              </a:spcBef>
              <a:buSzPts val="2000"/>
              <a:buChar char="▫"/>
              <a:defRPr sz="2000"/>
            </a:lvl7pPr>
            <a:lvl8pPr lvl="7">
              <a:spcBef>
                <a:spcPts val="0"/>
              </a:spcBef>
              <a:buSzPts val="2000"/>
              <a:buChar char="▫"/>
              <a:defRPr sz="2000"/>
            </a:lvl8pPr>
            <a:lvl9pPr lvl="8">
              <a:spcBef>
                <a:spcPts val="0"/>
              </a:spcBef>
              <a:buSzPts val="2000"/>
              <a:buChar char="▫"/>
              <a:defRPr sz="2000"/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Shape 55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56" name="Shape 56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cap="flat" cmpd="sng" w="19050">
              <a:solidFill>
                <a:srgbClr val="BA3B21"/>
              </a:solidFill>
              <a:prstDash val="solid"/>
              <a:round/>
              <a:headEnd len="lg" w="lg" type="none"/>
              <a:tailEnd len="lg" w="lg" type="diamond"/>
            </a:ln>
          </p:spPr>
        </p:cxnSp>
        <p:sp>
          <p:nvSpPr>
            <p:cNvPr id="57" name="Shape 57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59" name="Shape 59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cap="flat" cmpd="sng" w="19050">
              <a:solidFill>
                <a:srgbClr val="F55C21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ts val="1800"/>
              <a:buNone/>
              <a:defRPr/>
            </a:lvl1pPr>
            <a:lvl2pPr lvl="1" rtl="0">
              <a:spcBef>
                <a:spcPts val="0"/>
              </a:spcBef>
              <a:buSzPts val="1800"/>
              <a:buNone/>
              <a:defRPr/>
            </a:lvl2pPr>
            <a:lvl3pPr lvl="2" rtl="0">
              <a:spcBef>
                <a:spcPts val="0"/>
              </a:spcBef>
              <a:buSzPts val="1800"/>
              <a:buNone/>
              <a:defRPr/>
            </a:lvl3pPr>
            <a:lvl4pPr lvl="3" rtl="0">
              <a:spcBef>
                <a:spcPts val="0"/>
              </a:spcBef>
              <a:buSzPts val="1800"/>
              <a:buNone/>
              <a:defRPr/>
            </a:lvl4pPr>
            <a:lvl5pPr lvl="4" rtl="0">
              <a:spcBef>
                <a:spcPts val="0"/>
              </a:spcBef>
              <a:buSzPts val="1800"/>
              <a:buNone/>
              <a:defRPr/>
            </a:lvl5pPr>
            <a:lvl6pPr lvl="5" rtl="0">
              <a:spcBef>
                <a:spcPts val="0"/>
              </a:spcBef>
              <a:buSzPts val="1800"/>
              <a:buNone/>
              <a:defRPr/>
            </a:lvl6pPr>
            <a:lvl7pPr lvl="6" rtl="0">
              <a:spcBef>
                <a:spcPts val="0"/>
              </a:spcBef>
              <a:buSzPts val="1800"/>
              <a:buNone/>
              <a:defRPr/>
            </a:lvl7pPr>
            <a:lvl8pPr lvl="7" rtl="0">
              <a:spcBef>
                <a:spcPts val="0"/>
              </a:spcBef>
              <a:buSzPts val="1800"/>
              <a:buNone/>
              <a:defRPr/>
            </a:lvl8pPr>
            <a:lvl9pPr lvl="8" rtl="0">
              <a:spcBef>
                <a:spcPts val="0"/>
              </a:spcBef>
              <a:buSzPts val="1800"/>
              <a:buNone/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549600" y="1200150"/>
            <a:ext cx="2416500" cy="3080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800"/>
              <a:buChar char="▪"/>
              <a:defRPr sz="1800"/>
            </a:lvl1pPr>
            <a:lvl2pPr lvl="1" rtl="0">
              <a:spcBef>
                <a:spcPts val="0"/>
              </a:spcBef>
              <a:buSzPts val="1800"/>
              <a:buChar char="▫"/>
              <a:defRPr sz="1800"/>
            </a:lvl2pPr>
            <a:lvl3pPr lvl="2" rtl="0">
              <a:spcBef>
                <a:spcPts val="0"/>
              </a:spcBef>
              <a:buSzPts val="1800"/>
              <a:buChar char="▫"/>
              <a:defRPr sz="1800"/>
            </a:lvl3pPr>
            <a:lvl4pPr lvl="3" rtl="0">
              <a:spcBef>
                <a:spcPts val="0"/>
              </a:spcBef>
              <a:buSzPts val="1800"/>
              <a:buChar char="▫"/>
              <a:defRPr sz="1800"/>
            </a:lvl4pPr>
            <a:lvl5pPr lvl="4" rtl="0">
              <a:spcBef>
                <a:spcPts val="0"/>
              </a:spcBef>
              <a:buSzPts val="1800"/>
              <a:buChar char="▫"/>
              <a:defRPr sz="1800"/>
            </a:lvl5pPr>
            <a:lvl6pPr lvl="5" rtl="0">
              <a:spcBef>
                <a:spcPts val="0"/>
              </a:spcBef>
              <a:buSzPts val="1800"/>
              <a:buChar char="▫"/>
              <a:defRPr sz="1800"/>
            </a:lvl6pPr>
            <a:lvl7pPr lvl="6" rtl="0">
              <a:spcBef>
                <a:spcPts val="0"/>
              </a:spcBef>
              <a:buSzPts val="1800"/>
              <a:buChar char="▫"/>
              <a:defRPr sz="1800"/>
            </a:lvl7pPr>
            <a:lvl8pPr lvl="7" rtl="0">
              <a:spcBef>
                <a:spcPts val="0"/>
              </a:spcBef>
              <a:buSzPts val="1800"/>
              <a:buChar char="▫"/>
              <a:defRPr sz="1800"/>
            </a:lvl8pPr>
            <a:lvl9pPr lvl="8" rtl="0">
              <a:spcBef>
                <a:spcPts val="0"/>
              </a:spcBef>
              <a:buSzPts val="1800"/>
              <a:buChar char="▫"/>
              <a:defRPr sz="1800"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3089850" y="1200150"/>
            <a:ext cx="2416500" cy="3080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800"/>
              <a:buChar char="▪"/>
              <a:defRPr sz="1800"/>
            </a:lvl1pPr>
            <a:lvl2pPr lvl="1" rtl="0">
              <a:spcBef>
                <a:spcPts val="0"/>
              </a:spcBef>
              <a:buSzPts val="1800"/>
              <a:buChar char="▫"/>
              <a:defRPr sz="1800"/>
            </a:lvl2pPr>
            <a:lvl3pPr lvl="2" rtl="0">
              <a:spcBef>
                <a:spcPts val="0"/>
              </a:spcBef>
              <a:buSzPts val="1800"/>
              <a:buChar char="▫"/>
              <a:defRPr sz="1800"/>
            </a:lvl3pPr>
            <a:lvl4pPr lvl="3" rtl="0">
              <a:spcBef>
                <a:spcPts val="0"/>
              </a:spcBef>
              <a:buSzPts val="1800"/>
              <a:buChar char="▫"/>
              <a:defRPr sz="1800"/>
            </a:lvl4pPr>
            <a:lvl5pPr lvl="4" rtl="0">
              <a:spcBef>
                <a:spcPts val="0"/>
              </a:spcBef>
              <a:buSzPts val="1800"/>
              <a:buChar char="▫"/>
              <a:defRPr sz="1800"/>
            </a:lvl5pPr>
            <a:lvl6pPr lvl="5" rtl="0">
              <a:spcBef>
                <a:spcPts val="0"/>
              </a:spcBef>
              <a:buSzPts val="1800"/>
              <a:buChar char="▫"/>
              <a:defRPr sz="1800"/>
            </a:lvl6pPr>
            <a:lvl7pPr lvl="6" rtl="0">
              <a:spcBef>
                <a:spcPts val="0"/>
              </a:spcBef>
              <a:buSzPts val="1800"/>
              <a:buChar char="▫"/>
              <a:defRPr sz="1800"/>
            </a:lvl7pPr>
            <a:lvl8pPr lvl="7" rtl="0">
              <a:spcBef>
                <a:spcPts val="0"/>
              </a:spcBef>
              <a:buSzPts val="1800"/>
              <a:buChar char="▫"/>
              <a:defRPr sz="1800"/>
            </a:lvl8pPr>
            <a:lvl9pPr lvl="8" rtl="0">
              <a:spcBef>
                <a:spcPts val="0"/>
              </a:spcBef>
              <a:buSzPts val="1800"/>
              <a:buChar char="▫"/>
              <a:defRPr sz="1800"/>
            </a:lvl9pPr>
          </a:lstStyle>
          <a:p/>
        </p:txBody>
      </p:sp>
      <p:sp>
        <p:nvSpPr>
          <p:cNvPr id="63" name="Shape 63"/>
          <p:cNvSpPr txBox="1"/>
          <p:nvPr>
            <p:ph idx="3" type="body"/>
          </p:nvPr>
        </p:nvSpPr>
        <p:spPr>
          <a:xfrm>
            <a:off x="5630099" y="1200150"/>
            <a:ext cx="2416500" cy="3080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800"/>
              <a:buChar char="▪"/>
              <a:defRPr sz="1800"/>
            </a:lvl1pPr>
            <a:lvl2pPr lvl="1" rtl="0">
              <a:spcBef>
                <a:spcPts val="0"/>
              </a:spcBef>
              <a:buSzPts val="1800"/>
              <a:buChar char="▫"/>
              <a:defRPr sz="1800"/>
            </a:lvl2pPr>
            <a:lvl3pPr lvl="2" rtl="0">
              <a:spcBef>
                <a:spcPts val="0"/>
              </a:spcBef>
              <a:buSzPts val="1800"/>
              <a:buChar char="▫"/>
              <a:defRPr sz="1800"/>
            </a:lvl3pPr>
            <a:lvl4pPr lvl="3" rtl="0">
              <a:spcBef>
                <a:spcPts val="0"/>
              </a:spcBef>
              <a:buSzPts val="1800"/>
              <a:buChar char="▫"/>
              <a:defRPr sz="1800"/>
            </a:lvl4pPr>
            <a:lvl5pPr lvl="4" rtl="0">
              <a:spcBef>
                <a:spcPts val="0"/>
              </a:spcBef>
              <a:buSzPts val="1800"/>
              <a:buChar char="▫"/>
              <a:defRPr sz="1800"/>
            </a:lvl5pPr>
            <a:lvl6pPr lvl="5" rtl="0">
              <a:spcBef>
                <a:spcPts val="0"/>
              </a:spcBef>
              <a:buSzPts val="1800"/>
              <a:buChar char="▫"/>
              <a:defRPr sz="1800"/>
            </a:lvl6pPr>
            <a:lvl7pPr lvl="6" rtl="0">
              <a:spcBef>
                <a:spcPts val="0"/>
              </a:spcBef>
              <a:buSzPts val="1800"/>
              <a:buChar char="▫"/>
              <a:defRPr sz="1800"/>
            </a:lvl7pPr>
            <a:lvl8pPr lvl="7" rtl="0">
              <a:spcBef>
                <a:spcPts val="0"/>
              </a:spcBef>
              <a:buSzPts val="1800"/>
              <a:buChar char="▫"/>
              <a:defRPr sz="1800"/>
            </a:lvl8pPr>
            <a:lvl9pPr lvl="8" rtl="0">
              <a:spcBef>
                <a:spcPts val="0"/>
              </a:spcBef>
              <a:buSzPts val="1800"/>
              <a:buChar char="▫"/>
              <a:defRPr sz="1800"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Shape 66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67" name="Shape 67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cap="flat" cmpd="sng" w="19050">
              <a:solidFill>
                <a:srgbClr val="BA3B21"/>
              </a:solidFill>
              <a:prstDash val="solid"/>
              <a:round/>
              <a:headEnd len="lg" w="lg" type="none"/>
              <a:tailEnd len="lg" w="lg" type="diamond"/>
            </a:ln>
          </p:spPr>
        </p:cxnSp>
        <p:sp>
          <p:nvSpPr>
            <p:cNvPr id="68" name="Shape 68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70" name="Shape 70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cap="flat" cmpd="sng" w="19050">
              <a:solidFill>
                <a:srgbClr val="F55C21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71" name="Shape 71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1800"/>
              <a:buNone/>
              <a:defRPr/>
            </a:lvl1pPr>
            <a:lvl2pPr lvl="1">
              <a:spcBef>
                <a:spcPts val="0"/>
              </a:spcBef>
              <a:buSzPts val="1800"/>
              <a:buNone/>
              <a:defRPr/>
            </a:lvl2pPr>
            <a:lvl3pPr lvl="2">
              <a:spcBef>
                <a:spcPts val="0"/>
              </a:spcBef>
              <a:buSzPts val="1800"/>
              <a:buNone/>
              <a:defRPr/>
            </a:lvl3pPr>
            <a:lvl4pPr lvl="3">
              <a:spcBef>
                <a:spcPts val="0"/>
              </a:spcBef>
              <a:buSzPts val="1800"/>
              <a:buNone/>
              <a:defRPr/>
            </a:lvl4pPr>
            <a:lvl5pPr lvl="4">
              <a:spcBef>
                <a:spcPts val="0"/>
              </a:spcBef>
              <a:buSzPts val="1800"/>
              <a:buNone/>
              <a:defRPr/>
            </a:lvl5pPr>
            <a:lvl6pPr lvl="5">
              <a:spcBef>
                <a:spcPts val="0"/>
              </a:spcBef>
              <a:buSzPts val="1800"/>
              <a:buNone/>
              <a:defRPr/>
            </a:lvl6pPr>
            <a:lvl7pPr lvl="6">
              <a:spcBef>
                <a:spcPts val="0"/>
              </a:spcBef>
              <a:buSzPts val="1800"/>
              <a:buNone/>
              <a:defRPr/>
            </a:lvl7pPr>
            <a:lvl8pPr lvl="7">
              <a:spcBef>
                <a:spcPts val="0"/>
              </a:spcBef>
              <a:buSzPts val="1800"/>
              <a:buNone/>
              <a:defRPr/>
            </a:lvl8pPr>
            <a:lvl9pPr lvl="8">
              <a:spcBef>
                <a:spcPts val="0"/>
              </a:spcBef>
              <a:buSzPts val="1800"/>
              <a:buNone/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rgbClr val="BA3B2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" name="Shape 75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rgbClr val="F55C2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57200" y="0"/>
            <a:ext cx="8229600" cy="887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360"/>
              </a:spcBef>
              <a:buSzPts val="1400"/>
              <a:buNone/>
              <a:defRPr sz="1400"/>
            </a:lvl1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cxnSp>
        <p:nvCxnSpPr>
          <p:cNvPr id="78" name="Shape 78"/>
          <p:cNvCxnSpPr/>
          <p:nvPr/>
        </p:nvCxnSpPr>
        <p:spPr>
          <a:xfrm>
            <a:off x="3527100" y="887200"/>
            <a:ext cx="2089800" cy="0"/>
          </a:xfrm>
          <a:prstGeom prst="straightConnector1">
            <a:avLst/>
          </a:prstGeom>
          <a:noFill/>
          <a:ln cap="flat" cmpd="sng" w="19050">
            <a:solidFill>
              <a:srgbClr val="BA3B21"/>
            </a:solidFill>
            <a:prstDash val="solid"/>
            <a:round/>
            <a:headEnd len="lg" w="lg" type="diamond"/>
            <a:tailEnd len="lg" w="lg" type="diamon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27272D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600"/>
              </a:spcBef>
              <a:buClr>
                <a:srgbClr val="F55C21"/>
              </a:buClr>
              <a:buSzPts val="2400"/>
              <a:buFont typeface="Encode Sans ExtraLight"/>
              <a:buChar char="▪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1pPr>
            <a:lvl2pPr lvl="1">
              <a:lnSpc>
                <a:spcPct val="115000"/>
              </a:lnSpc>
              <a:spcBef>
                <a:spcPts val="480"/>
              </a:spcBef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2pPr>
            <a:lvl3pPr lvl="2">
              <a:lnSpc>
                <a:spcPct val="115000"/>
              </a:lnSpc>
              <a:spcBef>
                <a:spcPts val="480"/>
              </a:spcBef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3pPr>
            <a:lvl4pPr lvl="3">
              <a:lnSpc>
                <a:spcPct val="115000"/>
              </a:lnSpc>
              <a:spcBef>
                <a:spcPts val="360"/>
              </a:spcBef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4pPr>
            <a:lvl5pPr lvl="4">
              <a:lnSpc>
                <a:spcPct val="115000"/>
              </a:lnSpc>
              <a:spcBef>
                <a:spcPts val="360"/>
              </a:spcBef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5pPr>
            <a:lvl6pPr lvl="5">
              <a:lnSpc>
                <a:spcPct val="115000"/>
              </a:lnSpc>
              <a:spcBef>
                <a:spcPts val="360"/>
              </a:spcBef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6pPr>
            <a:lvl7pPr lvl="6">
              <a:lnSpc>
                <a:spcPct val="115000"/>
              </a:lnSpc>
              <a:spcBef>
                <a:spcPts val="360"/>
              </a:spcBef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7pPr>
            <a:lvl8pPr lvl="7">
              <a:lnSpc>
                <a:spcPct val="115000"/>
              </a:lnSpc>
              <a:spcBef>
                <a:spcPts val="360"/>
              </a:spcBef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8pPr>
            <a:lvl9pPr lvl="8">
              <a:lnSpc>
                <a:spcPct val="115000"/>
              </a:lnSpc>
              <a:spcBef>
                <a:spcPts val="360"/>
              </a:spcBef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046650" y="459385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b="1" lang="en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dataquest.io/blog/kaggletutorial/" TargetMode="External"/><Relationship Id="rId4" Type="http://schemas.openxmlformats.org/officeDocument/2006/relationships/hyperlink" Target="http://www.ijettcs.org/NCASG-2013/NCASG%2038.pdf" TargetMode="External"/><Relationship Id="rId5" Type="http://schemas.openxmlformats.org/officeDocument/2006/relationships/hyperlink" Target="http://cs229.stanford.edu/proj2016spr/report/065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ctrTitle"/>
          </p:nvPr>
        </p:nvSpPr>
        <p:spPr>
          <a:xfrm>
            <a:off x="984050" y="0"/>
            <a:ext cx="7175700" cy="3493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Hotel Recommendation Engine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7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7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b="0" lang="en" sz="1400">
                <a:solidFill>
                  <a:schemeClr val="lt1"/>
                </a:solidFill>
              </a:rPr>
              <a:t>Minor Project - </a:t>
            </a:r>
            <a:r>
              <a:rPr b="0" lang="en" sz="1400"/>
              <a:t>Final Review</a:t>
            </a:r>
          </a:p>
          <a:p>
            <a:pPr lvl="0">
              <a:spcBef>
                <a:spcPts val="0"/>
              </a:spcBef>
              <a:buNone/>
            </a:pPr>
            <a:r>
              <a:rPr b="0" lang="en" sz="1400"/>
              <a:t>November 30, 2017</a:t>
            </a:r>
          </a:p>
        </p:txBody>
      </p:sp>
      <p:grpSp>
        <p:nvGrpSpPr>
          <p:cNvPr id="92" name="Shape 92"/>
          <p:cNvGrpSpPr/>
          <p:nvPr/>
        </p:nvGrpSpPr>
        <p:grpSpPr>
          <a:xfrm>
            <a:off x="4131085" y="3900717"/>
            <a:ext cx="881739" cy="835747"/>
            <a:chOff x="5300400" y="3670175"/>
            <a:chExt cx="421300" cy="399325"/>
          </a:xfrm>
        </p:grpSpPr>
        <p:sp>
          <p:nvSpPr>
            <p:cNvPr id="93" name="Shape 93"/>
            <p:cNvSpPr/>
            <p:nvPr/>
          </p:nvSpPr>
          <p:spPr>
            <a:xfrm>
              <a:off x="5300400" y="3708025"/>
              <a:ext cx="421300" cy="267450"/>
            </a:xfrm>
            <a:custGeom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5498825" y="3670175"/>
              <a:ext cx="24450" cy="25650"/>
            </a:xfrm>
            <a:custGeom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5366325" y="3987675"/>
              <a:ext cx="61100" cy="81825"/>
            </a:xfrm>
            <a:custGeom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594700" y="3987675"/>
              <a:ext cx="61075" cy="81825"/>
            </a:xfrm>
            <a:custGeom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5324825" y="3732450"/>
              <a:ext cx="372475" cy="218600"/>
            </a:xfrm>
            <a:custGeom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98" name="Shape 98"/>
          <p:cNvSpPr txBox="1"/>
          <p:nvPr/>
        </p:nvSpPr>
        <p:spPr>
          <a:xfrm>
            <a:off x="478700" y="3890725"/>
            <a:ext cx="2790600" cy="8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Guided by: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Dr. K P Agrawal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5888900" y="3814150"/>
            <a:ext cx="2790600" cy="9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Developed by: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Shivani Patel (14BCE118)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Kavi Sanghavi (14BCE103)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457200" y="1200150"/>
            <a:ext cx="8229600" cy="266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Understanding the Expedia Dataset -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https://www.dataquest.io/blog/kaggletutorial/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Comparative study of distance metrics -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http://www.ijettcs.org/NCASG-2013/NCASG%2038.pdf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Predicting results to user search queries - 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http://cs229.stanford.edu/proj2016spr/report/065.pdf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ts val="1800"/>
              <a:buAutoNum type="arabicPeriod"/>
            </a:pPr>
            <a:r>
              <a:rPr lang="en" sz="1800"/>
              <a:t>Expedia Kaggle competition Leaderboards - </a:t>
            </a:r>
            <a:r>
              <a:rPr lang="en" sz="1800" u="sng">
                <a:solidFill>
                  <a:schemeClr val="hlink"/>
                </a:solidFill>
              </a:rPr>
              <a:t>https://www.kaggle.com/c/expedia-hotel-recommendations/leaderboard</a:t>
            </a:r>
          </a:p>
        </p:txBody>
      </p:sp>
      <p:sp>
        <p:nvSpPr>
          <p:cNvPr id="174" name="Shape 174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PRESENTATION FLOW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Problem statement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Dataset explanation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Challenges faced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Code explanation - a demo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Evaluation of results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▪"/>
            </a:pPr>
            <a:r>
              <a:rPr lang="en" sz="1800"/>
              <a:t>Further scope</a:t>
            </a:r>
          </a:p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1404225" y="1194150"/>
            <a:ext cx="6335400" cy="309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Build a recommendation engine that ranks &amp; displays hotel/property clusters for each search by each user - in the decreasing order of likeability to be booked.</a:t>
            </a:r>
          </a:p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(massive) DATASET</a:t>
            </a:r>
            <a:r>
              <a:rPr b="0" baseline="30000" lang="en" sz="2400"/>
              <a:t>[1]</a:t>
            </a:r>
          </a:p>
        </p:txBody>
      </p:sp>
      <p:sp>
        <p:nvSpPr>
          <p:cNvPr id="118" name="Shape 118"/>
          <p:cNvSpPr txBox="1"/>
          <p:nvPr>
            <p:ph idx="1" type="subTitle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lt1"/>
                </a:solidFill>
              </a:rPr>
              <a:t>Provided and anonymised by Expedia for the Kaggle competition at https://www.kaggle.com/c/expedia-hotel-recommendations/</a:t>
            </a:r>
          </a:p>
        </p:txBody>
      </p:sp>
      <p:grpSp>
        <p:nvGrpSpPr>
          <p:cNvPr id="119" name="Shape 119"/>
          <p:cNvGrpSpPr/>
          <p:nvPr/>
        </p:nvGrpSpPr>
        <p:grpSpPr>
          <a:xfrm>
            <a:off x="4392102" y="4301022"/>
            <a:ext cx="359234" cy="585619"/>
            <a:chOff x="6730350" y="2315900"/>
            <a:chExt cx="257700" cy="420100"/>
          </a:xfrm>
        </p:grpSpPr>
        <p:sp>
          <p:nvSpPr>
            <p:cNvPr id="120" name="Shape 120"/>
            <p:cNvSpPr/>
            <p:nvPr/>
          </p:nvSpPr>
          <p:spPr>
            <a:xfrm>
              <a:off x="6807900" y="26712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6807900" y="26364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6807900" y="2706075"/>
              <a:ext cx="102600" cy="29925"/>
            </a:xfrm>
            <a:custGeom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6811575" y="2463675"/>
              <a:ext cx="95275" cy="160600"/>
            </a:xfrm>
            <a:custGeom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6730350" y="2315900"/>
              <a:ext cx="257700" cy="308375"/>
            </a:xfrm>
            <a:custGeom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CHALLENGES FACED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549600" y="1123950"/>
            <a:ext cx="3840300" cy="1162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F55C21"/>
                </a:solidFill>
              </a:rPr>
              <a:t>Which Distance Metric to use?</a:t>
            </a:r>
            <a:r>
              <a:rPr b="1" baseline="30000" lang="en" sz="1400">
                <a:solidFill>
                  <a:srgbClr val="F55C21"/>
                </a:solidFill>
              </a:rPr>
              <a:t>[2]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Preliminary data analysis by visualising trends in the dataset; libraries used: </a:t>
            </a:r>
            <a:r>
              <a:rPr b="1" lang="en" sz="1400">
                <a:latin typeface="Encode Sans"/>
                <a:ea typeface="Encode Sans"/>
                <a:cs typeface="Encode Sans"/>
                <a:sym typeface="Encode Sans"/>
              </a:rPr>
              <a:t>seaborn, matplotlib </a:t>
            </a:r>
            <a:r>
              <a:rPr lang="en" sz="1400"/>
              <a:t>and </a:t>
            </a:r>
            <a:r>
              <a:rPr b="1" lang="en" sz="1400">
                <a:latin typeface="Encode Sans"/>
                <a:ea typeface="Encode Sans"/>
                <a:cs typeface="Encode Sans"/>
                <a:sym typeface="Encode Sans"/>
              </a:rPr>
              <a:t>sklearn.</a:t>
            </a:r>
          </a:p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549600" y="2724150"/>
            <a:ext cx="3962400" cy="1162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F55C21"/>
                </a:solidFill>
              </a:rPr>
              <a:t>Dimensionality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149 features to identify just the hotel/property!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Resolved by performing a </a:t>
            </a:r>
            <a:r>
              <a:rPr b="1" lang="en" sz="1400">
                <a:latin typeface="Encode Sans"/>
                <a:ea typeface="Encode Sans"/>
                <a:cs typeface="Encode Sans"/>
                <a:sym typeface="Encode Sans"/>
              </a:rPr>
              <a:t>PCA </a:t>
            </a:r>
            <a:r>
              <a:rPr lang="en" sz="1400"/>
              <a:t>and reducing it to </a:t>
            </a:r>
            <a:r>
              <a:rPr b="1" lang="en" sz="1400">
                <a:latin typeface="Encode Sans"/>
                <a:ea typeface="Encode Sans"/>
                <a:cs typeface="Encode Sans"/>
                <a:sym typeface="Encode Sans"/>
              </a:rPr>
              <a:t>3 features.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893000" y="1962150"/>
            <a:ext cx="3840300" cy="1162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F55C21"/>
                </a:solidFill>
              </a:rPr>
              <a:t>Dataset too huge to be handled by a single CPU/GPU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Encode Sans"/>
                <a:ea typeface="Encode Sans"/>
                <a:cs typeface="Encode Sans"/>
                <a:sym typeface="Encode Sans"/>
              </a:rPr>
              <a:t>Batching</a:t>
            </a:r>
            <a:r>
              <a:rPr lang="en" sz="1400"/>
              <a:t>, combined with Ensemble methods as </a:t>
            </a:r>
            <a:r>
              <a:rPr b="1" lang="en" sz="1400">
                <a:latin typeface="Encode Sans"/>
                <a:ea typeface="Encode Sans"/>
                <a:cs typeface="Encode Sans"/>
                <a:sym typeface="Encode Sans"/>
              </a:rPr>
              <a:t>Random Forest</a:t>
            </a:r>
            <a:r>
              <a:rPr lang="en" sz="1400"/>
              <a:t> to aggregate the performance</a:t>
            </a:r>
            <a:r>
              <a:rPr baseline="30000" lang="en" sz="1400"/>
              <a:t>[3]</a:t>
            </a:r>
            <a:r>
              <a:rPr lang="en" sz="140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446850" y="348502"/>
            <a:ext cx="4944887" cy="3849651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4F4F5C"/>
          </a:solidFill>
          <a:ln cap="flat" cmpd="sng" w="9525">
            <a:solidFill>
              <a:srgbClr val="F55C2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40" name="Shape 140"/>
          <p:cNvSpPr txBox="1"/>
          <p:nvPr>
            <p:ph idx="4294967295" type="body"/>
          </p:nvPr>
        </p:nvSpPr>
        <p:spPr>
          <a:xfrm>
            <a:off x="5696525" y="0"/>
            <a:ext cx="3125400" cy="4593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>
                <a:latin typeface="Encode Sans"/>
                <a:ea typeface="Encode Sans"/>
                <a:cs typeface="Encode Sans"/>
                <a:sym typeface="Encode Sans"/>
              </a:rPr>
              <a:t>CODE EXPLANATION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800">
              <a:latin typeface="Encode Sans"/>
              <a:ea typeface="Encode Sans"/>
              <a:cs typeface="Encode Sans"/>
              <a:sym typeface="Encode Sans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Encode Sans"/>
                <a:ea typeface="Encode Sans"/>
                <a:cs typeface="Encode Sans"/>
                <a:sym typeface="Encode Sans"/>
              </a:rPr>
              <a:t>A DEMO</a:t>
            </a:r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3">
            <a:alphaModFix/>
          </a:blip>
          <a:srcRect b="-1899" l="2666" r="2438" t="1900"/>
          <a:stretch/>
        </p:blipFill>
        <p:spPr>
          <a:xfrm>
            <a:off x="651850" y="663850"/>
            <a:ext cx="4532400" cy="268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EVALUATION - SOME NUMBERS</a:t>
            </a:r>
          </a:p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48" name="Shape 148"/>
          <p:cNvSpPr txBox="1"/>
          <p:nvPr/>
        </p:nvSpPr>
        <p:spPr>
          <a:xfrm>
            <a:off x="581700" y="4743750"/>
            <a:ext cx="71907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https://www.kaggle.com/c/expedia-hotel-recommendations/leaderboard;</a:t>
            </a:r>
            <a:r>
              <a:rPr lang="en" sz="12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 last checked on Nov 29, 2017</a:t>
            </a:r>
          </a:p>
        </p:txBody>
      </p:sp>
      <p:sp>
        <p:nvSpPr>
          <p:cNvPr id="149" name="Shape 149"/>
          <p:cNvSpPr txBox="1"/>
          <p:nvPr>
            <p:ph idx="4294967295" type="subTitle"/>
          </p:nvPr>
        </p:nvSpPr>
        <p:spPr>
          <a:xfrm>
            <a:off x="1738200" y="961275"/>
            <a:ext cx="5727600" cy="46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Competition Leaderboards</a:t>
            </a:r>
            <a:r>
              <a:rPr baseline="30000" lang="en"/>
              <a:t>[4]</a:t>
            </a:r>
            <a:r>
              <a:rPr lang="en"/>
              <a:t> </a:t>
            </a:r>
            <a:r>
              <a:rPr lang="en">
                <a:solidFill>
                  <a:srgbClr val="F55C21"/>
                </a:solidFill>
              </a:rPr>
              <a:t>vs.</a:t>
            </a:r>
            <a:r>
              <a:rPr lang="en"/>
              <a:t> Our Score</a:t>
            </a:r>
          </a:p>
        </p:txBody>
      </p:sp>
      <p:graphicFrame>
        <p:nvGraphicFramePr>
          <p:cNvPr id="150" name="Shape 150"/>
          <p:cNvGraphicFramePr/>
          <p:nvPr/>
        </p:nvGraphicFramePr>
        <p:xfrm>
          <a:off x="952500" y="1591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{BB401C74-7E44-4D39-BBF9-8CFF55D57509}</a:tableStyleId>
              </a:tblPr>
              <a:tblGrid>
                <a:gridCol w="2145225"/>
                <a:gridCol w="21452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GIT username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MAP@5 score</a:t>
                      </a: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Encode Sans ExtraLight"/>
                          <a:ea typeface="Encode Sans ExtraLight"/>
                          <a:cs typeface="Encode Sans ExtraLight"/>
                          <a:sym typeface="Encode Sans ExtraLight"/>
                        </a:rPr>
                        <a:t>idle_speculation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Encode Sans ExtraLight"/>
                          <a:ea typeface="Encode Sans ExtraLight"/>
                          <a:cs typeface="Encode Sans ExtraLight"/>
                          <a:sym typeface="Encode Sans ExtraLight"/>
                        </a:rPr>
                        <a:t>0.60218</a:t>
                      </a: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Encode Sans ExtraLight"/>
                          <a:ea typeface="Encode Sans ExtraLight"/>
                          <a:cs typeface="Encode Sans ExtraLight"/>
                          <a:sym typeface="Encode Sans ExtraLight"/>
                        </a:rPr>
                        <a:t>beluga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Encode Sans ExtraLight"/>
                          <a:ea typeface="Encode Sans ExtraLight"/>
                          <a:cs typeface="Encode Sans ExtraLight"/>
                          <a:sym typeface="Encode Sans ExtraLight"/>
                        </a:rPr>
                        <a:t>0.53218</a:t>
                      </a: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Encode Sans ExtraLight"/>
                          <a:ea typeface="Encode Sans ExtraLight"/>
                          <a:cs typeface="Encode Sans ExtraLight"/>
                          <a:sym typeface="Encode Sans ExtraLight"/>
                        </a:rPr>
                        <a:t>Victor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Encode Sans ExtraLight"/>
                          <a:ea typeface="Encode Sans ExtraLight"/>
                          <a:cs typeface="Encode Sans ExtraLight"/>
                          <a:sym typeface="Encode Sans ExtraLight"/>
                        </a:rPr>
                        <a:t>0.53134</a:t>
                      </a: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Encode Sans ExtraLight"/>
                          <a:ea typeface="Encode Sans ExtraLight"/>
                          <a:cs typeface="Encode Sans ExtraLight"/>
                          <a:sym typeface="Encode Sans ExtraLight"/>
                        </a:rPr>
                        <a:t>Ala Mode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Encode Sans ExtraLight"/>
                          <a:ea typeface="Encode Sans ExtraLight"/>
                          <a:cs typeface="Encode Sans ExtraLight"/>
                          <a:sym typeface="Encode Sans ExtraLight"/>
                        </a:rPr>
                        <a:t>0.52994</a:t>
                      </a: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Encode Sans ExtraLight"/>
                          <a:ea typeface="Encode Sans ExtraLight"/>
                          <a:cs typeface="Encode Sans ExtraLight"/>
                          <a:sym typeface="Encode Sans ExtraLight"/>
                        </a:rPr>
                        <a:t>Medrr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Encode Sans ExtraLight"/>
                          <a:ea typeface="Encode Sans ExtraLight"/>
                          <a:cs typeface="Encode Sans ExtraLight"/>
                          <a:sym typeface="Encode Sans ExtraLight"/>
                        </a:rPr>
                        <a:t>0.52585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51" name="Shape 151"/>
          <p:cNvSpPr txBox="1"/>
          <p:nvPr/>
        </p:nvSpPr>
        <p:spPr>
          <a:xfrm>
            <a:off x="6169350" y="2249925"/>
            <a:ext cx="21954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rgbClr val="F55C21"/>
                </a:solidFill>
                <a:latin typeface="Encode Sans"/>
                <a:ea typeface="Encode Sans"/>
                <a:cs typeface="Encode Sans"/>
                <a:sym typeface="Encode Sans"/>
              </a:rPr>
              <a:t>0.515422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5637300" y="2939300"/>
            <a:ext cx="32595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GIT project link: </a:t>
            </a:r>
            <a:r>
              <a:rPr lang="en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https://github.com/shivani-1/hotel-cluster-recommendation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549600" y="361375"/>
            <a:ext cx="3740400" cy="549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FUTURE SCOPE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549600" y="1069425"/>
            <a:ext cx="3740400" cy="3442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ts val="1400"/>
              <a:buFont typeface="Encode Sans Light"/>
              <a:buAutoNum type="arabicPeriod"/>
            </a:pPr>
            <a:r>
              <a:rPr lang="en" sz="1600">
                <a:solidFill>
                  <a:srgbClr val="FFFFFF"/>
                </a:solidFill>
                <a:latin typeface="Encode Sans Light"/>
                <a:ea typeface="Encode Sans Light"/>
                <a:cs typeface="Encode Sans Light"/>
                <a:sym typeface="Encode Sans Light"/>
              </a:rPr>
              <a:t>Parallelising operations over multiple cores, increase batch size and improve results.</a:t>
            </a:r>
          </a:p>
          <a:p>
            <a:pPr indent="-317500" lvl="0" marL="457200" rtl="0">
              <a:spcBef>
                <a:spcPts val="0"/>
              </a:spcBef>
              <a:buSzPts val="1400"/>
              <a:buFont typeface="Encode Sans Light"/>
              <a:buAutoNum type="arabicPeriod"/>
            </a:pPr>
            <a:r>
              <a:rPr lang="en" sz="1600">
                <a:solidFill>
                  <a:srgbClr val="FFFFFF"/>
                </a:solidFill>
                <a:latin typeface="Encode Sans Light"/>
                <a:ea typeface="Encode Sans Light"/>
                <a:cs typeface="Encode Sans Light"/>
                <a:sym typeface="Encode Sans Light"/>
              </a:rPr>
              <a:t>Using tools like SPARK</a:t>
            </a:r>
            <a:br>
              <a:rPr lang="en" sz="1600">
                <a:solidFill>
                  <a:srgbClr val="FFFFFF"/>
                </a:solidFill>
                <a:latin typeface="Encode Sans Light"/>
                <a:ea typeface="Encode Sans Light"/>
                <a:cs typeface="Encode Sans Light"/>
                <a:sym typeface="Encode Sans Light"/>
              </a:rPr>
            </a:br>
            <a:r>
              <a:rPr lang="en" sz="1600">
                <a:solidFill>
                  <a:srgbClr val="FFFFFF"/>
                </a:solidFill>
                <a:latin typeface="Encode Sans Light"/>
                <a:ea typeface="Encode Sans Light"/>
                <a:cs typeface="Encode Sans Light"/>
                <a:sym typeface="Encode Sans Light"/>
              </a:rPr>
              <a:t>for multithreading.</a:t>
            </a:r>
          </a:p>
          <a:p>
            <a:pPr indent="-317500" lvl="0" marL="457200" rtl="0">
              <a:spcBef>
                <a:spcPts val="0"/>
              </a:spcBef>
              <a:buSzPts val="1400"/>
              <a:buFont typeface="Encode Sans Light"/>
              <a:buAutoNum type="arabicPeriod"/>
            </a:pPr>
            <a:r>
              <a:rPr lang="en" sz="1600">
                <a:solidFill>
                  <a:srgbClr val="FFFFFF"/>
                </a:solidFill>
                <a:latin typeface="Encode Sans Light"/>
                <a:ea typeface="Encode Sans Light"/>
                <a:cs typeface="Encode Sans Light"/>
                <a:sym typeface="Encode Sans Light"/>
              </a:rPr>
              <a:t>Investigating over other</a:t>
            </a:r>
            <a:br>
              <a:rPr lang="en" sz="1600">
                <a:solidFill>
                  <a:srgbClr val="FFFFFF"/>
                </a:solidFill>
                <a:latin typeface="Encode Sans Light"/>
                <a:ea typeface="Encode Sans Light"/>
                <a:cs typeface="Encode Sans Light"/>
                <a:sym typeface="Encode Sans Light"/>
              </a:rPr>
            </a:br>
            <a:r>
              <a:rPr lang="en" sz="1600">
                <a:solidFill>
                  <a:srgbClr val="FFFFFF"/>
                </a:solidFill>
                <a:latin typeface="Encode Sans Light"/>
                <a:ea typeface="Encode Sans Light"/>
                <a:cs typeface="Encode Sans Light"/>
                <a:sym typeface="Encode Sans Light"/>
              </a:rPr>
              <a:t>ensemble methods like Bootstrap Aggregation.</a:t>
            </a:r>
          </a:p>
          <a:p>
            <a:pPr indent="-317500" lvl="0" marL="457200" rtl="0">
              <a:spcBef>
                <a:spcPts val="0"/>
              </a:spcBef>
              <a:buSzPts val="1400"/>
              <a:buFont typeface="Encode Sans Light"/>
              <a:buAutoNum type="arabicPeriod"/>
            </a:pPr>
            <a:r>
              <a:rPr lang="en" sz="1600">
                <a:solidFill>
                  <a:srgbClr val="FFFFFF"/>
                </a:solidFill>
                <a:latin typeface="Encode Sans Light"/>
                <a:ea typeface="Encode Sans Light"/>
                <a:cs typeface="Encode Sans Light"/>
                <a:sym typeface="Encode Sans Light"/>
              </a:rPr>
              <a:t>Developing frontend for</a:t>
            </a:r>
            <a:br>
              <a:rPr lang="en" sz="1600">
                <a:solidFill>
                  <a:srgbClr val="FFFFFF"/>
                </a:solidFill>
                <a:latin typeface="Encode Sans Light"/>
                <a:ea typeface="Encode Sans Light"/>
                <a:cs typeface="Encode Sans Light"/>
                <a:sym typeface="Encode Sans Light"/>
              </a:rPr>
            </a:br>
            <a:r>
              <a:rPr lang="en" sz="1600">
                <a:solidFill>
                  <a:srgbClr val="FFFFFF"/>
                </a:solidFill>
                <a:latin typeface="Encode Sans Light"/>
                <a:ea typeface="Encode Sans Light"/>
                <a:cs typeface="Encode Sans Light"/>
                <a:sym typeface="Encode Sans Light"/>
              </a:rPr>
              <a:t>the recommender engine.</a:t>
            </a:r>
          </a:p>
        </p:txBody>
      </p:sp>
      <p:pic>
        <p:nvPicPr>
          <p:cNvPr descr="buildings1.jpg" id="159" name="Shape 159"/>
          <p:cNvPicPr preferRelativeResize="0"/>
          <p:nvPr/>
        </p:nvPicPr>
        <p:blipFill rotWithShape="1">
          <a:blip r:embed="rId3">
            <a:alphaModFix/>
          </a:blip>
          <a:srcRect b="0" l="51162" r="0" t="0"/>
          <a:stretch/>
        </p:blipFill>
        <p:spPr>
          <a:xfrm>
            <a:off x="5155375" y="0"/>
            <a:ext cx="3988624" cy="459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4294967295" type="ctrTitle"/>
          </p:nvPr>
        </p:nvSpPr>
        <p:spPr>
          <a:xfrm>
            <a:off x="645050" y="1343792"/>
            <a:ext cx="7772400" cy="1159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/>
              <a:t>Thank You</a:t>
            </a:r>
          </a:p>
        </p:txBody>
      </p:sp>
      <p:sp>
        <p:nvSpPr>
          <p:cNvPr id="166" name="Shape 166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67" name="Shape 167"/>
          <p:cNvSpPr txBox="1"/>
          <p:nvPr/>
        </p:nvSpPr>
        <p:spPr>
          <a:xfrm>
            <a:off x="3176700" y="3251050"/>
            <a:ext cx="2790600" cy="9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Presented by: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Shivani Patel (14BCE118)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Kavi Sanghavi (14BCE103)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aert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