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p:scale>
          <a:sx n="1" d="2"/>
          <a:sy n="1" d="2"/>
        </p:scale>
        <p:origin x="-1920" y="-773"/>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7/8/2023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7/8/2023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7/8/2023</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7/8/2023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7/8/2023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hivanireddy9540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5"/>
            <a:ext cx="10993546" cy="3829155"/>
          </a:xfrm>
        </p:spPr>
        <p:txBody>
          <a:bodyPr>
            <a:normAutofit/>
          </a:bodyPr>
          <a:lstStyle/>
          <a:p>
            <a:r>
              <a:rPr lang="en-GB" b="1" dirty="0" smtClean="0">
                <a:solidFill>
                  <a:schemeClr val="tx1"/>
                </a:solidFill>
                <a:latin typeface="Arial Black" pitchFamily="34" charset="0"/>
              </a:rPr>
              <a:t>NAME: </a:t>
            </a:r>
            <a:r>
              <a:rPr lang="en-GB" b="1" dirty="0" err="1" smtClean="0">
                <a:solidFill>
                  <a:schemeClr val="tx1"/>
                </a:solidFill>
                <a:latin typeface="Arial Black" pitchFamily="34" charset="0"/>
              </a:rPr>
              <a:t>shivani</a:t>
            </a:r>
            <a:endParaRPr lang="en-GB" b="1" dirty="0" smtClean="0">
              <a:solidFill>
                <a:schemeClr val="tx1"/>
              </a:solidFill>
              <a:latin typeface="Arial Black" pitchFamily="34" charset="0"/>
            </a:endParaRPr>
          </a:p>
          <a:p>
            <a:r>
              <a:rPr lang="en-GB" b="1" dirty="0" smtClean="0">
                <a:solidFill>
                  <a:schemeClr val="tx1"/>
                </a:solidFill>
                <a:latin typeface="Arial Black" pitchFamily="34" charset="0"/>
              </a:rPr>
              <a:t>SKILLSBUILD EMAIL: </a:t>
            </a:r>
            <a:r>
              <a:rPr lang="en-GB" b="1" dirty="0" smtClean="0">
                <a:solidFill>
                  <a:schemeClr val="tx1"/>
                </a:solidFill>
                <a:latin typeface="Arial Black" pitchFamily="34" charset="0"/>
                <a:hlinkClick r:id="rId2"/>
              </a:rPr>
              <a:t>shivanireddy95403@gmail.com</a:t>
            </a:r>
            <a:endParaRPr lang="en-GB" b="1" dirty="0" smtClean="0">
              <a:solidFill>
                <a:schemeClr val="tx1"/>
              </a:solidFill>
              <a:latin typeface="Arial Black" pitchFamily="34" charset="0"/>
            </a:endParaRPr>
          </a:p>
          <a:p>
            <a:r>
              <a:rPr lang="en-GB" b="1" dirty="0" smtClean="0">
                <a:solidFill>
                  <a:schemeClr val="tx1"/>
                </a:solidFill>
                <a:latin typeface="Arial Black" pitchFamily="34" charset="0"/>
              </a:rPr>
              <a:t>COLLEGE NAME :  MLR INSTITUTE OF TECHNOLOGY</a:t>
            </a:r>
          </a:p>
          <a:p>
            <a:r>
              <a:rPr lang="en-GB" b="1" dirty="0" smtClean="0">
                <a:solidFill>
                  <a:schemeClr val="tx1"/>
                </a:solidFill>
                <a:latin typeface="Arial Black" pitchFamily="34" charset="0"/>
              </a:rPr>
              <a:t>COLLEGE STATE : TELANGANA</a:t>
            </a:r>
          </a:p>
          <a:p>
            <a:r>
              <a:rPr lang="en-GB" b="1" dirty="0" smtClean="0">
                <a:solidFill>
                  <a:schemeClr val="tx1"/>
                </a:solidFill>
                <a:latin typeface="Arial Black" pitchFamily="34" charset="0"/>
              </a:rPr>
              <a:t>INTERNSHIP DOMAIN : DATA ANALYTICS [12-06-2023 / 24-07-2023]</a:t>
            </a:r>
          </a:p>
          <a:p>
            <a:r>
              <a:rPr lang="en-GB" b="1" dirty="0" smtClean="0">
                <a:solidFill>
                  <a:schemeClr val="tx1"/>
                </a:solidFill>
                <a:latin typeface="Arial Black" pitchFamily="34" charset="0"/>
              </a:rPr>
              <a:t>PICTURE : </a:t>
            </a:r>
          </a:p>
          <a:p>
            <a:endParaRPr lang="en-GB" b="1" dirty="0">
              <a:solidFill>
                <a:schemeClr val="tx1"/>
              </a:solidFill>
              <a:latin typeface="Arial Black" pitchFamily="34" charset="0"/>
            </a:endParaRP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p:cNvPicPr>
            <a:picLocks noChangeAspect="1" noChangeArrowheads="1"/>
          </p:cNvPicPr>
          <p:nvPr/>
        </p:nvPicPr>
        <p:blipFill>
          <a:blip r:embed="rId3"/>
          <a:srcRect/>
          <a:stretch>
            <a:fillRect/>
          </a:stretch>
        </p:blipFill>
        <p:spPr bwMode="auto">
          <a:xfrm>
            <a:off x="2042160" y="4602480"/>
            <a:ext cx="2910840" cy="1844040"/>
          </a:xfrm>
          <a:prstGeom prst="rect">
            <a:avLst/>
          </a:prstGeom>
          <a:noFill/>
          <a:ln w="9525">
            <a:noFill/>
            <a:miter lim="800000"/>
            <a:headEnd/>
            <a:tailEnd/>
          </a:ln>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9610" y="1478280"/>
            <a:ext cx="5619750" cy="4081463"/>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6598920" y="841375"/>
            <a:ext cx="4922520" cy="51752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74675" y="832485"/>
            <a:ext cx="4946650" cy="5162550"/>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6170930" y="895350"/>
            <a:ext cx="4940300" cy="53721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smtClean="0"/>
              <a:t>https://</a:t>
            </a:r>
            <a:r>
              <a:rPr lang="en-US" dirty="0" smtClean="0"/>
              <a:t>drive.google.com/file/d/12KJIjNSv6qUCaJzk53BQW6JOF8KS-30f/view?usp=sharing</a:t>
            </a:r>
            <a:endParaRPr lang="en-US" dirty="0"/>
          </a:p>
        </p:txBody>
      </p:sp>
    </p:spTree>
    <p:extLst>
      <p:ext uri="{BB962C8B-B14F-4D97-AF65-F5344CB8AC3E}">
        <p14:creationId xmlns:p14="http://schemas.microsoft.com/office/powerpoint/2010/main" xmlns=""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GB" dirty="0"/>
              <a:t>PROJECT </a:t>
            </a:r>
            <a:r>
              <a:rPr lang="en-GB" dirty="0" smtClean="0"/>
              <a:t>TITLE:</a:t>
            </a:r>
            <a:r>
              <a:rPr lang="en-GB" dirty="0"/>
              <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lstStyle/>
          <a:p>
            <a:pPr>
              <a:buNone/>
            </a:pPr>
            <a:r>
              <a:rPr lang="en-IN" sz="3600" b="1" dirty="0" smtClean="0">
                <a:latin typeface="Arial Black" pitchFamily="34" charset="0"/>
              </a:rPr>
              <a:t>CASE STUDY – ANALYSIS OF SUPERSTORE</a:t>
            </a:r>
          </a:p>
          <a:p>
            <a:endParaRPr lang="en-IN" b="1" dirty="0" smtClean="0">
              <a:latin typeface="Arial Black" pitchFamily="34" charset="0"/>
            </a:endParaRPr>
          </a:p>
          <a:p>
            <a:pPr>
              <a:buNone/>
            </a:pPr>
            <a:endParaRPr lang="en-IN" b="1" dirty="0" smtClean="0">
              <a:latin typeface="Arial Black" pitchFamily="34" charset="0"/>
            </a:endParaRPr>
          </a:p>
          <a:p>
            <a:endParaRPr lang="en-US" b="1" dirty="0"/>
          </a:p>
        </p:txBody>
      </p:sp>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normAutofit/>
          </a:bodyPr>
          <a:lstStyle/>
          <a:p>
            <a:r>
              <a:rPr lang="en-IN" sz="2400" dirty="0" smtClean="0">
                <a:latin typeface="Arial Black" pitchFamily="34" charset="0"/>
              </a:rPr>
              <a:t>Analysis on superstore dataset by EDA (Exploratory data analysis ) and ETL (Extract , transform and loa</a:t>
            </a:r>
            <a:r>
              <a:rPr lang="en-IN" sz="2400" dirty="0" smtClean="0">
                <a:latin typeface="Arial Black" pitchFamily="34" charset="0"/>
              </a:rPr>
              <a:t>d )</a:t>
            </a:r>
            <a:endParaRPr lang="en-US" sz="2400" dirty="0">
              <a:latin typeface="Arial Black" pitchFamily="34" charset="0"/>
            </a:endParaRPr>
          </a:p>
        </p:txBody>
      </p:sp>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539240"/>
            <a:ext cx="11029615" cy="4436110"/>
          </a:xfrm>
        </p:spPr>
        <p:txBody>
          <a:bodyPr>
            <a:normAutofit fontScale="92500" lnSpcReduction="20000"/>
          </a:bodyPr>
          <a:lstStyle/>
          <a:p>
            <a:pPr>
              <a:buNone/>
            </a:pPr>
            <a:r>
              <a:rPr lang="en-US" b="1" dirty="0" smtClean="0">
                <a:latin typeface="Arial Black" pitchFamily="34" charset="0"/>
              </a:rPr>
              <a:t>    </a:t>
            </a:r>
          </a:p>
          <a:p>
            <a:pPr>
              <a:buNone/>
            </a:pPr>
            <a:r>
              <a:rPr lang="en-US" b="1" dirty="0" smtClean="0">
                <a:latin typeface="Arial Black" pitchFamily="34" charset="0"/>
              </a:rPr>
              <a:t> </a:t>
            </a:r>
            <a:r>
              <a:rPr lang="en-US" b="1" dirty="0" smtClean="0">
                <a:latin typeface="Arial Black" pitchFamily="34" charset="0"/>
              </a:rPr>
              <a:t>    Purpose</a:t>
            </a:r>
            <a:r>
              <a:rPr lang="en-US" dirty="0" smtClean="0"/>
              <a:t>: The purpose of this case study is to conduct a comprehensive analysis of a superstore, examining various aspects of its operations, performance, and market position. The study aims to gain insights into the store's strengths, weaknesses, opportunities, and threats, and provide recommendations for improvement and competitive advantage. The analysis will help stakeholders understand the factors influencing the superstore's success and identify strategies to enhance its overall performance and profitability.</a:t>
            </a:r>
          </a:p>
          <a:p>
            <a:pPr>
              <a:buNone/>
            </a:pPr>
            <a:r>
              <a:rPr lang="en-US" dirty="0" smtClean="0"/>
              <a:t/>
            </a:r>
            <a:br>
              <a:rPr lang="en-US" dirty="0" smtClean="0"/>
            </a:br>
            <a:r>
              <a:rPr lang="en-US" b="1" dirty="0" smtClean="0">
                <a:latin typeface="Arial Black" pitchFamily="34" charset="0"/>
              </a:rPr>
              <a:t>Objectives:</a:t>
            </a:r>
            <a:r>
              <a:rPr lang="en-US" b="1" dirty="0" smtClean="0">
                <a:latin typeface="Arial Black" pitchFamily="34" charset="0"/>
              </a:rPr>
              <a:t> </a:t>
            </a:r>
            <a:r>
              <a:rPr lang="en-US" b="1" dirty="0" smtClean="0">
                <a:latin typeface="Arial Black" pitchFamily="34" charset="0"/>
              </a:rPr>
              <a:t>  </a:t>
            </a:r>
            <a:r>
              <a:rPr lang="en-US" dirty="0" smtClean="0"/>
              <a:t>a</a:t>
            </a:r>
            <a:r>
              <a:rPr lang="en-US" dirty="0" smtClean="0"/>
              <a:t>. Evaluate the superstore's overall business model, including its mission, vision, and core values. b. Assess the superstore's financial performance, analyzing key indicators such as revenue, profitability, and liquidity. c. Analyze the superstore's market positioning, including its target market, customer segments, and competitive landscape. d. Examine the superstore's product assortment, pricing strategies, and promotional activities</a:t>
            </a:r>
            <a:r>
              <a:rPr lang="en-US" dirty="0" smtClean="0"/>
              <a:t>.</a:t>
            </a:r>
          </a:p>
          <a:p>
            <a:pPr>
              <a:buNone/>
            </a:pPr>
            <a:r>
              <a:rPr lang="en-US" b="1" dirty="0" smtClean="0">
                <a:latin typeface="Arial Black" pitchFamily="34" charset="0"/>
              </a:rPr>
              <a:t> </a:t>
            </a:r>
            <a:r>
              <a:rPr lang="en-US" b="1" dirty="0" smtClean="0">
                <a:latin typeface="Arial Black" pitchFamily="34" charset="0"/>
              </a:rPr>
              <a:t>     Scope</a:t>
            </a:r>
            <a:r>
              <a:rPr lang="en-US" dirty="0" smtClean="0"/>
              <a:t>:  a</a:t>
            </a:r>
            <a:r>
              <a:rPr lang="en-US" dirty="0" smtClean="0"/>
              <a:t>. Financial analysis: Examining the superstore's financial statements, profitability ratios, liquidity ratios, and financial trends. b. Market analysis: Assessing the target market, customer segments, competitors, and market trends affecting the superstore. c. Product analysis: Analyzing the product assortment, pricing strategies, product quality, and product lifecycle management. </a:t>
            </a:r>
            <a:br>
              <a:rPr lang="en-US" dirty="0" smtClean="0"/>
            </a:br>
            <a:endParaRPr lang="en-US" dirty="0" smtClean="0"/>
          </a:p>
          <a:p>
            <a:endParaRPr lang="en-US" dirty="0" smtClean="0"/>
          </a:p>
          <a:p>
            <a:endParaRPr lang="en-IN" dirty="0" smtClean="0"/>
          </a:p>
        </p:txBody>
      </p:sp>
    </p:spTree>
    <p:extLst>
      <p:ext uri="{BB962C8B-B14F-4D97-AF65-F5344CB8AC3E}">
        <p14:creationId xmlns:p14="http://schemas.microsoft.com/office/powerpoint/2010/main" xmlns=""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lstStyle/>
          <a:p>
            <a:r>
              <a:rPr lang="en-US" b="1" dirty="0" smtClean="0"/>
              <a:t>Superstore Management: </a:t>
            </a:r>
            <a:r>
              <a:rPr lang="en-US" dirty="0" smtClean="0"/>
              <a:t>The management team of the superstore can utilize the findings and recommendations to gain insights into the store's performance, identify areas of improvement, and make informed strategic decisions to enhance overall operations and profitability.</a:t>
            </a:r>
          </a:p>
          <a:p>
            <a:r>
              <a:rPr lang="en-US" b="1" dirty="0" smtClean="0"/>
              <a:t>Investors and Shareholders: </a:t>
            </a:r>
            <a:r>
              <a:rPr lang="en-US" dirty="0" smtClean="0"/>
              <a:t>Investors and shareholders of the superstore may be interested in understanding the financial performance and market positioning of the store. The analysis can help them assess the viability of their investment, identify potential risks, and make informed decisions regarding their holdings.</a:t>
            </a:r>
          </a:p>
          <a:p>
            <a:r>
              <a:rPr lang="en-US" b="1" dirty="0" smtClean="0"/>
              <a:t>Marketing and Sales Teams</a:t>
            </a:r>
            <a:r>
              <a:rPr lang="en-US" dirty="0" smtClean="0"/>
              <a:t>: The marketing and sales teams can benefit from the analysis by gaining insights into the target market, customer segments, and competitive landscape. They can use the findings to develop effective marketing strategies, optimize pricing strategies, and enhance promotional activities to attract and retain customers.</a:t>
            </a:r>
          </a:p>
          <a:p>
            <a:endParaRPr lang="en-US" b="1" dirty="0"/>
          </a:p>
        </p:txBody>
      </p:sp>
    </p:spTree>
    <p:extLst>
      <p:ext uri="{BB962C8B-B14F-4D97-AF65-F5344CB8AC3E}">
        <p14:creationId xmlns:p14="http://schemas.microsoft.com/office/powerpoint/2010/main" xmlns=""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dirty="0" smtClean="0"/>
              <a:t>YOUR </a:t>
            </a:r>
            <a:r>
              <a:rPr lang="en-US" sz="2800" dirty="0"/>
              <a:t>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a:bodyPr>
          <a:lstStyle/>
          <a:p>
            <a:pPr>
              <a:buNone/>
            </a:pPr>
            <a:r>
              <a:rPr lang="en-US" dirty="0" smtClean="0"/>
              <a:t>Our </a:t>
            </a:r>
            <a:r>
              <a:rPr lang="en-US" dirty="0" smtClean="0"/>
              <a:t>proposed solution for the superstore is to implement a data-driven approach that leverages advanced analytics and technology to optimize various aspects of the business operations. This solution includes the following </a:t>
            </a:r>
            <a:r>
              <a:rPr lang="en-US" dirty="0" smtClean="0"/>
              <a:t>components:</a:t>
            </a:r>
          </a:p>
          <a:p>
            <a:pPr>
              <a:buNone/>
            </a:pPr>
            <a:r>
              <a:rPr lang="en-US" b="1" dirty="0" smtClean="0"/>
              <a:t>Data </a:t>
            </a:r>
            <a:r>
              <a:rPr lang="en-US" b="1" dirty="0" smtClean="0"/>
              <a:t>Analytics: </a:t>
            </a:r>
            <a:r>
              <a:rPr lang="en-US" dirty="0" smtClean="0"/>
              <a:t>Implementing robust data collection and analysis systems to gather and analyze data from various sources, such as sales transactions, customer interactions, and operational processes. This will provide valuable insights into customer </a:t>
            </a:r>
            <a:r>
              <a:rPr lang="en-US" dirty="0" smtClean="0"/>
              <a:t>behavior</a:t>
            </a:r>
            <a:r>
              <a:rPr lang="en-US" dirty="0" smtClean="0"/>
              <a:t>, market trends, and operational efficiency</a:t>
            </a:r>
            <a:r>
              <a:rPr lang="en-US" dirty="0" smtClean="0"/>
              <a:t>.</a:t>
            </a:r>
          </a:p>
          <a:p>
            <a:pPr>
              <a:buNone/>
            </a:pPr>
            <a:r>
              <a:rPr lang="en-IN" b="1" dirty="0" smtClean="0"/>
              <a:t>PROPOSITION: I</a:t>
            </a:r>
            <a:r>
              <a:rPr lang="en-US" dirty="0" err="1" smtClean="0"/>
              <a:t>mproved</a:t>
            </a:r>
            <a:r>
              <a:rPr lang="en-US" dirty="0" smtClean="0"/>
              <a:t> </a:t>
            </a:r>
            <a:r>
              <a:rPr lang="en-US" dirty="0" smtClean="0"/>
              <a:t>Operational </a:t>
            </a:r>
            <a:r>
              <a:rPr lang="en-US" dirty="0" smtClean="0"/>
              <a:t>Efficiency/Enhanced </a:t>
            </a:r>
            <a:r>
              <a:rPr lang="en-US" dirty="0" smtClean="0"/>
              <a:t>Customer </a:t>
            </a:r>
            <a:r>
              <a:rPr lang="en-US" dirty="0" smtClean="0"/>
              <a:t>Satisfaction / Competitive Advantage</a:t>
            </a:r>
          </a:p>
          <a:p>
            <a:pPr>
              <a:buNone/>
            </a:pPr>
            <a:r>
              <a:rPr lang="en-US" dirty="0" smtClean="0"/>
              <a:t>Overall</a:t>
            </a:r>
            <a:r>
              <a:rPr lang="en-US" dirty="0" smtClean="0"/>
              <a:t>, our solution aims to drive operational efficiency, enhance customer satisfaction, and position the superstore for long-term growth and success in a competitive retail landscape. By leveraging data analytics and technology, the superstore can unlock new opportunities, improve decision-making, and deliver exceptional value to its customers.</a:t>
            </a:r>
          </a:p>
          <a:p>
            <a:pPr>
              <a:buNone/>
            </a:pPr>
            <a:endParaRPr lang="en-US" dirty="0" smtClean="0"/>
          </a:p>
          <a:p>
            <a:endParaRPr lang="en-US" dirty="0" smtClean="0"/>
          </a:p>
          <a:p>
            <a:endParaRPr lang="en-US" b="1" dirty="0" smtClean="0"/>
          </a:p>
          <a:p>
            <a:endParaRPr lang="en-US" dirty="0"/>
          </a:p>
        </p:txBody>
      </p:sp>
    </p:spTree>
    <p:extLst>
      <p:ext uri="{BB962C8B-B14F-4D97-AF65-F5344CB8AC3E}">
        <p14:creationId xmlns:p14="http://schemas.microsoft.com/office/powerpoint/2010/main" xmlns=""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smtClean="0"/>
              <a:t>I utilized general industry knowledge and best practices in retail and data analytics. I combined these insights with a creative approach to develop a tailored solution and value proposition for the superstore. </a:t>
            </a:r>
            <a:endParaRPr lang="en-US" dirty="0" smtClean="0"/>
          </a:p>
          <a:p>
            <a:r>
              <a:rPr lang="en-US" dirty="0" smtClean="0"/>
              <a:t>The solution and value proposition were created based on a deep understanding of the retail sector, customer expectations, and the potential benefits of leveraging data analytics and technology. </a:t>
            </a:r>
            <a:endParaRPr lang="en-US" dirty="0" smtClean="0"/>
          </a:p>
          <a:p>
            <a:r>
              <a:rPr lang="en-US" dirty="0" smtClean="0"/>
              <a:t>While </a:t>
            </a:r>
            <a:r>
              <a:rPr lang="en-US" dirty="0" smtClean="0"/>
              <a:t>the solution provided is informed by industry expertise and established practices, the specific implementation details and customization of the solution would require further analysis and collaboration with the superstore's management team to align with their unique requirements and goals.</a:t>
            </a:r>
            <a:endParaRPr lang="en-US" dirty="0"/>
          </a:p>
        </p:txBody>
      </p:sp>
    </p:spTree>
    <p:extLst>
      <p:ext uri="{BB962C8B-B14F-4D97-AF65-F5344CB8AC3E}">
        <p14:creationId xmlns:p14="http://schemas.microsoft.com/office/powerpoint/2010/main" xmlns=""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b="1" dirty="0" smtClean="0"/>
              <a:t>Exploratory Data Analysis (EDA</a:t>
            </a:r>
            <a:r>
              <a:rPr lang="en-US" dirty="0" smtClean="0"/>
              <a:t>): Exploratory Data Analysis is the process of examining and visualizing data to gain insights, discover patterns, and identify relationships among variables. EDA helps analysts understand the structure and distribution of the data, detect outliers or missing values, </a:t>
            </a:r>
            <a:r>
              <a:rPr lang="en-US" dirty="0" smtClean="0"/>
              <a:t>and </a:t>
            </a:r>
            <a:r>
              <a:rPr lang="en-US" dirty="0" smtClean="0"/>
              <a:t>form initial </a:t>
            </a:r>
            <a:r>
              <a:rPr lang="en-US" dirty="0" smtClean="0"/>
              <a:t>hypotheses</a:t>
            </a:r>
          </a:p>
          <a:p>
            <a:r>
              <a:rPr lang="en-US" b="1" dirty="0" smtClean="0"/>
              <a:t>ETL (Extract, Transform, Load): </a:t>
            </a:r>
            <a:r>
              <a:rPr lang="en-US" dirty="0" smtClean="0"/>
              <a:t>ETL refers to the process of extracting data from various sources, transforming it into a consistent format, and loading it into a target database or data warehouse for analysis. ETL ensures that the data is cleansed, integrated, and structured in a way that supports efficient querying and analysis.</a:t>
            </a:r>
            <a:r>
              <a:rPr lang="en-US" dirty="0" smtClean="0"/>
              <a:t>.</a:t>
            </a:r>
            <a:endParaRPr lang="en-US" dirty="0"/>
          </a:p>
        </p:txBody>
      </p:sp>
    </p:spTree>
    <p:extLst>
      <p:ext uri="{BB962C8B-B14F-4D97-AF65-F5344CB8AC3E}">
        <p14:creationId xmlns:p14="http://schemas.microsoft.com/office/powerpoint/2010/main" xmlns=""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79121" y="2074863"/>
            <a:ext cx="5059679" cy="3633787"/>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6339840" y="1911350"/>
            <a:ext cx="5288280" cy="3895090"/>
          </a:xfrm>
          <a:prstGeom prst="rect">
            <a:avLst/>
          </a:prstGeom>
          <a:noFill/>
          <a:ln w="9525">
            <a:noFill/>
            <a:miter lim="800000"/>
            <a:headEnd/>
            <a:tailEnd/>
          </a:ln>
        </p:spPr>
      </p:pic>
    </p:spTree>
    <p:extLst>
      <p:ext uri="{BB962C8B-B14F-4D97-AF65-F5344CB8AC3E}">
        <p14:creationId xmlns:p14="http://schemas.microsoft.com/office/powerpoint/2010/main" xmlns=""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TotalTime>
  <Words>691</Words>
  <Application>Microsoft Office PowerPoint</Application>
  <PresentationFormat>Custom</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Student Details</vt:lpstr>
      <vt:lpstr>PROJECT TITLE: </vt:lpstr>
      <vt:lpstr>AGENDA</vt:lpstr>
      <vt:lpstr>PROJECT  OVERVIEW</vt:lpstr>
      <vt:lpstr>WHO ARE THE END USERS of this project?</vt:lpstr>
      <vt:lpstr>YOUR SOLUTION AND ITS VALUE PROPOSITION</vt:lpstr>
      <vt:lpstr>How did you customize the project and make it your own</vt:lpstr>
      <vt:lpstr>MODELLING</vt:lpstr>
      <vt:lpstr>Results</vt:lpstr>
      <vt:lpstr>Slide 10</vt:lpstr>
      <vt:lpstr>Slide 11</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6</cp:revision>
  <dcterms:created xsi:type="dcterms:W3CDTF">2021-05-26T16:50:10Z</dcterms:created>
  <dcterms:modified xsi:type="dcterms:W3CDTF">2023-07-08T02:09:04Z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