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Ranalytics_16959996605480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21BD041-CF72-4F6B-8C91-140AC72A5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HR 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33A5758E-4BD8-41D7-BCBC-4200D6D30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9/29/2023 4:05:20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E5A4811A-D568-4637-854F-1F5814C5DE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2300" y="388620"/>
            <a:ext cx="58674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82922C65-FE90-426B-8150-3B7E57149D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8890" y="388620"/>
            <a:ext cx="709422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21B88BA8-C11A-452B-A193-4C033D1336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910" y="396240"/>
            <a:ext cx="1058418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5667BDEE-2644-45E6-A67E-3CF97F4507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420285"/>
            <a:ext cx="12192000" cy="20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xmlns="" id="{60D1C25C-1E4C-449C-A1BF-348140806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9960" y="388620"/>
            <a:ext cx="521208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xmlns="" id="{C05C58CE-FC2B-4F48-A7BE-B24A63945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8750" y="2842260"/>
            <a:ext cx="1714500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xmlns="" id="{0148D492-D3B2-4086-AADF-67F25FEB9D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6674" y="0"/>
            <a:ext cx="2498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xmlns="" id="{565FE262-0603-408F-8B74-B8172DBA8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310" y="575310"/>
            <a:ext cx="9517380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HR analytics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/>
  <cp:lastModifiedBy>HP</cp:lastModifiedBy>
  <cp:revision>1</cp:revision>
  <dcterms:created xsi:type="dcterms:W3CDTF">2023-09-29T16:05:20Z</dcterms:created>
  <dcterms:modified xsi:type="dcterms:W3CDTF">2023-09-29T16:05:40Z</dcterms:modified>
</cp:coreProperties>
</file>