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0"/>
  </p:notesMasterIdLst>
  <p:sldIdLst>
    <p:sldId id="256" r:id="rId2"/>
    <p:sldId id="260" r:id="rId3"/>
    <p:sldId id="263" r:id="rId4"/>
    <p:sldId id="264" r:id="rId5"/>
    <p:sldId id="262" r:id="rId6"/>
    <p:sldId id="261" r:id="rId7"/>
    <p:sldId id="257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5903"/>
  </p:normalViewPr>
  <p:slideViewPr>
    <p:cSldViewPr snapToGrid="0">
      <p:cViewPr varScale="1">
        <p:scale>
          <a:sx n="107" d="100"/>
          <a:sy n="107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B2179-A303-4E96-8ED8-D35FB65FEE3C}" type="datetimeFigureOut">
              <a:rPr lang="en-IN" smtClean="0"/>
              <a:t>04/12/19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E3977-70E2-40C6-B623-9F7833CAA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6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46dc903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46dc903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06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6744f98a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a6744f98a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79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6FC08-33BD-43C6-B3CB-357548AD7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7212" y="927718"/>
            <a:ext cx="3456372" cy="76288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Ink Free" panose="03080402000500000000" pitchFamily="66" charset="0"/>
                <a:cs typeface="Arial" panose="020B0604020202020204" pitchFamily="34" charset="0"/>
              </a:rPr>
              <a:t>FEED-ME-BACK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E76573-705A-40FB-BB18-68E89B323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431" y="4270159"/>
            <a:ext cx="2689934" cy="1660123"/>
          </a:xfrm>
        </p:spPr>
        <p:txBody>
          <a:bodyPr>
            <a:normAutofit fontScale="92500" lnSpcReduction="20000"/>
          </a:bodyPr>
          <a:lstStyle/>
          <a:p>
            <a:r>
              <a:rPr lang="en-IN" sz="1800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Presented By-</a:t>
            </a:r>
          </a:p>
          <a:p>
            <a:r>
              <a:rPr lang="en-IN" sz="1800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Arushi Bhatla</a:t>
            </a:r>
          </a:p>
          <a:p>
            <a:r>
              <a:rPr lang="en-IN" sz="1800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Kanika Khanna</a:t>
            </a:r>
          </a:p>
          <a:p>
            <a:r>
              <a:rPr lang="en-IN" sz="1800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Shraddha Nayak</a:t>
            </a:r>
          </a:p>
          <a:p>
            <a:r>
              <a:rPr lang="en-IN" sz="1800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Shivani Suryawanshi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7140AE-FA1C-4987-8AC9-2FDDB7E1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890"/>
            <a:ext cx="9135123" cy="53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1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AF6CC-F4AF-4028-A50B-9A2A14C5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Problem </a:t>
            </a:r>
            <a:br>
              <a:rPr lang="en-IN" sz="4000" dirty="0"/>
            </a:br>
            <a:r>
              <a:rPr lang="en-IN" sz="4000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282ED5-66C1-454B-9610-F75D2550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the interview there is no feedback provided to the student</a:t>
            </a:r>
          </a:p>
          <a:p>
            <a:r>
              <a:rPr lang="en-IN" dirty="0"/>
              <a:t>After taking an interview, interviewer have to make notes regarding the interview which could be time consuming</a:t>
            </a:r>
          </a:p>
          <a:p>
            <a:r>
              <a:rPr lang="en-IN" dirty="0"/>
              <a:t>There is no existing platform to schedule interviews that will help a company.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2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/>
        </p:nvSpPr>
        <p:spPr>
          <a:xfrm>
            <a:off x="657297" y="1244156"/>
            <a:ext cx="1267688" cy="29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57141" rIns="57141" bIns="57141" anchor="t" anchorCtr="0">
            <a:noAutofit/>
          </a:bodyPr>
          <a:lstStyle/>
          <a:p>
            <a:r>
              <a:rPr lang="en" sz="1125" b="1">
                <a:latin typeface="Helvetica Neue"/>
                <a:ea typeface="Helvetica Neue"/>
                <a:cs typeface="Helvetica Neue"/>
                <a:sym typeface="Helvetica Neue"/>
              </a:rPr>
              <a:t>Phases</a:t>
            </a:r>
            <a:endParaRPr sz="1125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675406" y="2633289"/>
            <a:ext cx="1267688" cy="29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57141" rIns="57141" bIns="57141" anchor="t" anchorCtr="0">
            <a:noAutofit/>
          </a:bodyPr>
          <a:lstStyle/>
          <a:p>
            <a:r>
              <a:rPr lang="en" sz="1125" b="1">
                <a:latin typeface="Helvetica Neue"/>
                <a:ea typeface="Helvetica Neue"/>
                <a:cs typeface="Helvetica Neue"/>
                <a:sym typeface="Helvetica Neue"/>
              </a:rPr>
              <a:t>Doing</a:t>
            </a:r>
            <a:endParaRPr sz="1125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657297" y="4061508"/>
            <a:ext cx="1267688" cy="29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57141" rIns="57141" bIns="57141" anchor="t" anchorCtr="0">
            <a:noAutofit/>
          </a:bodyPr>
          <a:lstStyle/>
          <a:p>
            <a:r>
              <a:rPr lang="en" sz="1125" b="1" dirty="0">
                <a:latin typeface="Helvetica Neue"/>
                <a:ea typeface="Helvetica Neue"/>
                <a:cs typeface="Helvetica Neue"/>
                <a:sym typeface="Helvetica Neue"/>
              </a:rPr>
              <a:t>Thinking</a:t>
            </a:r>
          </a:p>
          <a:p>
            <a:r>
              <a:rPr lang="en" sz="1125" b="1" dirty="0">
                <a:latin typeface="Helvetica Neue"/>
                <a:ea typeface="Helvetica Neue"/>
                <a:cs typeface="Helvetica Neue"/>
                <a:sym typeface="Helvetica Neue"/>
              </a:rPr>
              <a:t>/Feeling</a:t>
            </a:r>
            <a:endParaRPr sz="1125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675406" y="5484617"/>
            <a:ext cx="1267688" cy="29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57141" rIns="57141" bIns="57141" anchor="t" anchorCtr="0">
            <a:noAutofit/>
          </a:bodyPr>
          <a:lstStyle/>
          <a:p>
            <a:r>
              <a:rPr lang="en" sz="1125" b="1">
                <a:latin typeface="Helvetica Neue"/>
                <a:ea typeface="Helvetica Neue"/>
                <a:cs typeface="Helvetica Neue"/>
                <a:sym typeface="Helvetica Neue"/>
              </a:rPr>
              <a:t>Pain Points</a:t>
            </a:r>
            <a:endParaRPr sz="1125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6" name="Google Shape;76;p17"/>
          <p:cNvCxnSpPr/>
          <p:nvPr/>
        </p:nvCxnSpPr>
        <p:spPr>
          <a:xfrm>
            <a:off x="672094" y="2348734"/>
            <a:ext cx="1084781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7"/>
          <p:cNvCxnSpPr/>
          <p:nvPr/>
        </p:nvCxnSpPr>
        <p:spPr>
          <a:xfrm>
            <a:off x="672094" y="5203969"/>
            <a:ext cx="1084781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7"/>
          <p:cNvCxnSpPr/>
          <p:nvPr/>
        </p:nvCxnSpPr>
        <p:spPr>
          <a:xfrm>
            <a:off x="672094" y="3771274"/>
            <a:ext cx="1084781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7"/>
          <p:cNvSpPr/>
          <p:nvPr/>
        </p:nvSpPr>
        <p:spPr>
          <a:xfrm>
            <a:off x="1660714" y="905166"/>
            <a:ext cx="1117997" cy="108932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875" dirty="0"/>
              <a:t>Apply</a:t>
            </a:r>
            <a:endParaRPr sz="1875" dirty="0"/>
          </a:p>
        </p:txBody>
      </p:sp>
      <p:sp>
        <p:nvSpPr>
          <p:cNvPr id="80" name="Google Shape;80;p17"/>
          <p:cNvSpPr/>
          <p:nvPr/>
        </p:nvSpPr>
        <p:spPr>
          <a:xfrm>
            <a:off x="1662398" y="2574333"/>
            <a:ext cx="1160140" cy="1016373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Uploading Resumes</a:t>
            </a:r>
            <a:endParaRPr sz="1125" dirty="0"/>
          </a:p>
          <a:p>
            <a:endParaRPr sz="1125" dirty="0"/>
          </a:p>
          <a:p>
            <a:r>
              <a:rPr lang="en" sz="1125" dirty="0"/>
              <a:t>Contacting for Refereals</a:t>
            </a:r>
            <a:endParaRPr sz="1125" dirty="0"/>
          </a:p>
        </p:txBody>
      </p:sp>
      <p:sp>
        <p:nvSpPr>
          <p:cNvPr id="81" name="Google Shape;81;p17"/>
          <p:cNvSpPr/>
          <p:nvPr/>
        </p:nvSpPr>
        <p:spPr>
          <a:xfrm>
            <a:off x="1703497" y="4022718"/>
            <a:ext cx="1267688" cy="1000673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Anxiety, Tension</a:t>
            </a:r>
            <a:endParaRPr sz="1125" dirty="0"/>
          </a:p>
        </p:txBody>
      </p:sp>
      <p:sp>
        <p:nvSpPr>
          <p:cNvPr id="82" name="Google Shape;82;p17"/>
          <p:cNvSpPr/>
          <p:nvPr/>
        </p:nvSpPr>
        <p:spPr>
          <a:xfrm>
            <a:off x="1712204" y="5506882"/>
            <a:ext cx="1110333" cy="949141"/>
          </a:xfrm>
          <a:prstGeom prst="rect">
            <a:avLst/>
          </a:prstGeom>
          <a:solidFill>
            <a:srgbClr val="FF9AD7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endParaRPr sz="1125"/>
          </a:p>
        </p:txBody>
      </p:sp>
      <p:sp>
        <p:nvSpPr>
          <p:cNvPr id="83" name="Google Shape;83;p17"/>
          <p:cNvSpPr/>
          <p:nvPr/>
        </p:nvSpPr>
        <p:spPr>
          <a:xfrm>
            <a:off x="3057316" y="932443"/>
            <a:ext cx="1199840" cy="108272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500" dirty="0"/>
              <a:t>Invitation</a:t>
            </a:r>
            <a:endParaRPr sz="1500" dirty="0"/>
          </a:p>
        </p:txBody>
      </p:sp>
      <p:sp>
        <p:nvSpPr>
          <p:cNvPr id="84" name="Google Shape;84;p17"/>
          <p:cNvSpPr/>
          <p:nvPr/>
        </p:nvSpPr>
        <p:spPr>
          <a:xfrm>
            <a:off x="3216650" y="2609527"/>
            <a:ext cx="978779" cy="981141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Accept the invitation</a:t>
            </a:r>
            <a:endParaRPr sz="1125" dirty="0"/>
          </a:p>
        </p:txBody>
      </p:sp>
      <p:sp>
        <p:nvSpPr>
          <p:cNvPr id="85" name="Google Shape;85;p17"/>
          <p:cNvSpPr/>
          <p:nvPr/>
        </p:nvSpPr>
        <p:spPr>
          <a:xfrm>
            <a:off x="3270559" y="4132410"/>
            <a:ext cx="967128" cy="880777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Relieved</a:t>
            </a:r>
            <a:endParaRPr sz="1125" dirty="0"/>
          </a:p>
        </p:txBody>
      </p:sp>
      <p:sp>
        <p:nvSpPr>
          <p:cNvPr id="86" name="Google Shape;86;p17"/>
          <p:cNvSpPr/>
          <p:nvPr/>
        </p:nvSpPr>
        <p:spPr>
          <a:xfrm>
            <a:off x="3270559" y="5557757"/>
            <a:ext cx="924870" cy="898227"/>
          </a:xfrm>
          <a:prstGeom prst="rect">
            <a:avLst/>
          </a:prstGeom>
          <a:solidFill>
            <a:srgbClr val="FF9AD7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endParaRPr sz="1125"/>
          </a:p>
        </p:txBody>
      </p:sp>
      <p:sp>
        <p:nvSpPr>
          <p:cNvPr id="87" name="Google Shape;87;p17"/>
          <p:cNvSpPr txBox="1"/>
          <p:nvPr/>
        </p:nvSpPr>
        <p:spPr>
          <a:xfrm>
            <a:off x="675406" y="289437"/>
            <a:ext cx="10695563" cy="38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57141" rIns="57141" bIns="57141" anchor="t" anchorCtr="0">
            <a:noAutofit/>
          </a:bodyPr>
          <a:lstStyle/>
          <a:p>
            <a:r>
              <a:rPr lang="en" sz="1875" b="1" dirty="0">
                <a:latin typeface="Helvetica Neue"/>
                <a:ea typeface="Helvetica Neue"/>
                <a:cs typeface="Helvetica Neue"/>
                <a:sym typeface="Helvetica Neue"/>
              </a:rPr>
              <a:t>As-Is:</a:t>
            </a:r>
            <a:endParaRPr sz="1875" dirty="0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4668155" y="923852"/>
            <a:ext cx="1199840" cy="104347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250" dirty="0"/>
              <a:t>Schedule Interview</a:t>
            </a:r>
            <a:endParaRPr sz="1250" dirty="0"/>
          </a:p>
        </p:txBody>
      </p:sp>
      <p:sp>
        <p:nvSpPr>
          <p:cNvPr id="89" name="Google Shape;89;p17"/>
          <p:cNvSpPr/>
          <p:nvPr/>
        </p:nvSpPr>
        <p:spPr>
          <a:xfrm>
            <a:off x="4729989" y="2667006"/>
            <a:ext cx="1160138" cy="974301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-US" sz="1125" dirty="0" smtClean="0"/>
              <a:t>Discuss</a:t>
            </a:r>
            <a:r>
              <a:rPr lang="en" sz="1125" dirty="0" smtClean="0"/>
              <a:t> </a:t>
            </a:r>
            <a:r>
              <a:rPr lang="en" sz="1125" dirty="0"/>
              <a:t>with HR and </a:t>
            </a:r>
            <a:r>
              <a:rPr lang="en" sz="1125" dirty="0" smtClean="0"/>
              <a:t>schedule </a:t>
            </a:r>
            <a:r>
              <a:rPr lang="en" sz="1125" dirty="0"/>
              <a:t>a time</a:t>
            </a:r>
            <a:endParaRPr sz="1125" dirty="0"/>
          </a:p>
        </p:txBody>
      </p:sp>
      <p:sp>
        <p:nvSpPr>
          <p:cNvPr id="90" name="Google Shape;90;p17"/>
          <p:cNvSpPr/>
          <p:nvPr/>
        </p:nvSpPr>
        <p:spPr>
          <a:xfrm>
            <a:off x="4730091" y="4094625"/>
            <a:ext cx="1137904" cy="969205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500" dirty="0" smtClean="0"/>
              <a:t>Excited</a:t>
            </a:r>
            <a:r>
              <a:rPr lang="en-US" sz="1500" dirty="0" smtClean="0"/>
              <a:t>,</a:t>
            </a:r>
            <a:endParaRPr sz="1500" dirty="0"/>
          </a:p>
          <a:p>
            <a:r>
              <a:rPr lang="en" sz="1500" dirty="0"/>
              <a:t>Anxiety</a:t>
            </a:r>
            <a:endParaRPr sz="1500" dirty="0"/>
          </a:p>
        </p:txBody>
      </p:sp>
      <p:sp>
        <p:nvSpPr>
          <p:cNvPr id="91" name="Google Shape;91;p17"/>
          <p:cNvSpPr/>
          <p:nvPr/>
        </p:nvSpPr>
        <p:spPr>
          <a:xfrm>
            <a:off x="4787167" y="5554507"/>
            <a:ext cx="1080828" cy="974541"/>
          </a:xfrm>
          <a:prstGeom prst="rect">
            <a:avLst/>
          </a:prstGeom>
          <a:solidFill>
            <a:srgbClr val="FF9AD7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May schedule the </a:t>
            </a:r>
            <a:r>
              <a:rPr lang="en" sz="1125" dirty="0" smtClean="0"/>
              <a:t>interview </a:t>
            </a:r>
            <a:r>
              <a:rPr lang="en" sz="1125" dirty="0"/>
              <a:t>in a hurry over the call..</a:t>
            </a:r>
            <a:endParaRPr sz="1125" dirty="0"/>
          </a:p>
        </p:txBody>
      </p:sp>
      <p:sp>
        <p:nvSpPr>
          <p:cNvPr id="92" name="Google Shape;92;p17"/>
          <p:cNvSpPr/>
          <p:nvPr/>
        </p:nvSpPr>
        <p:spPr>
          <a:xfrm>
            <a:off x="6241872" y="917856"/>
            <a:ext cx="1267688" cy="109224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Give the Inteview</a:t>
            </a:r>
            <a:endParaRPr sz="1125" dirty="0"/>
          </a:p>
        </p:txBody>
      </p:sp>
      <p:sp>
        <p:nvSpPr>
          <p:cNvPr id="93" name="Google Shape;93;p17"/>
          <p:cNvSpPr/>
          <p:nvPr/>
        </p:nvSpPr>
        <p:spPr>
          <a:xfrm>
            <a:off x="6366094" y="2675353"/>
            <a:ext cx="1160139" cy="974304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Meeting people at company</a:t>
            </a:r>
            <a:endParaRPr sz="1125" dirty="0"/>
          </a:p>
        </p:txBody>
      </p:sp>
      <p:sp>
        <p:nvSpPr>
          <p:cNvPr id="94" name="Google Shape;94;p17"/>
          <p:cNvSpPr/>
          <p:nvPr/>
        </p:nvSpPr>
        <p:spPr>
          <a:xfrm>
            <a:off x="6407177" y="4002461"/>
            <a:ext cx="1005678" cy="102093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Stressed:</a:t>
            </a:r>
            <a:endParaRPr sz="1125" dirty="0"/>
          </a:p>
          <a:p>
            <a:r>
              <a:rPr lang="en" sz="1125" dirty="0"/>
              <a:t>Do they like me?</a:t>
            </a:r>
            <a:endParaRPr sz="1125" dirty="0"/>
          </a:p>
          <a:p>
            <a:r>
              <a:rPr lang="en" sz="1125" dirty="0"/>
              <a:t>Am I doing well?</a:t>
            </a:r>
            <a:endParaRPr sz="1125" dirty="0"/>
          </a:p>
        </p:txBody>
      </p:sp>
      <p:sp>
        <p:nvSpPr>
          <p:cNvPr id="95" name="Google Shape;95;p17"/>
          <p:cNvSpPr/>
          <p:nvPr/>
        </p:nvSpPr>
        <p:spPr>
          <a:xfrm>
            <a:off x="6407176" y="5481453"/>
            <a:ext cx="1102383" cy="974543"/>
          </a:xfrm>
          <a:prstGeom prst="rect">
            <a:avLst/>
          </a:prstGeom>
          <a:solidFill>
            <a:srgbClr val="FF9AD7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500" dirty="0"/>
              <a:t>Nervous</a:t>
            </a:r>
            <a:endParaRPr sz="1500" dirty="0"/>
          </a:p>
        </p:txBody>
      </p:sp>
      <p:sp>
        <p:nvSpPr>
          <p:cNvPr id="96" name="Google Shape;96;p17"/>
          <p:cNvSpPr/>
          <p:nvPr/>
        </p:nvSpPr>
        <p:spPr>
          <a:xfrm>
            <a:off x="8061292" y="892401"/>
            <a:ext cx="1270154" cy="114315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Wait for the Results</a:t>
            </a:r>
            <a:endParaRPr sz="1125" dirty="0"/>
          </a:p>
        </p:txBody>
      </p:sp>
      <p:sp>
        <p:nvSpPr>
          <p:cNvPr id="97" name="Google Shape;97;p17"/>
          <p:cNvSpPr/>
          <p:nvPr/>
        </p:nvSpPr>
        <p:spPr>
          <a:xfrm>
            <a:off x="8142463" y="2633289"/>
            <a:ext cx="1188983" cy="1016368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Think of possible outcomes</a:t>
            </a:r>
            <a:endParaRPr sz="1125" dirty="0"/>
          </a:p>
        </p:txBody>
      </p:sp>
      <p:sp>
        <p:nvSpPr>
          <p:cNvPr id="98" name="Google Shape;98;p17"/>
          <p:cNvSpPr/>
          <p:nvPr/>
        </p:nvSpPr>
        <p:spPr>
          <a:xfrm>
            <a:off x="8142462" y="4120209"/>
            <a:ext cx="1188983" cy="1000649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/>
              <a:t>Panic</a:t>
            </a:r>
            <a:endParaRPr sz="1125"/>
          </a:p>
          <a:p>
            <a:r>
              <a:rPr lang="en" sz="1125"/>
              <a:t>Will I get this Job?</a:t>
            </a:r>
            <a:endParaRPr sz="1125"/>
          </a:p>
        </p:txBody>
      </p:sp>
      <p:sp>
        <p:nvSpPr>
          <p:cNvPr id="99" name="Google Shape;99;p17"/>
          <p:cNvSpPr/>
          <p:nvPr/>
        </p:nvSpPr>
        <p:spPr>
          <a:xfrm>
            <a:off x="8157527" y="5520202"/>
            <a:ext cx="1173918" cy="1009781"/>
          </a:xfrm>
          <a:prstGeom prst="rect">
            <a:avLst/>
          </a:prstGeom>
          <a:solidFill>
            <a:srgbClr val="FF9AD7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endParaRPr sz="1125"/>
          </a:p>
        </p:txBody>
      </p:sp>
      <p:sp>
        <p:nvSpPr>
          <p:cNvPr id="100" name="Google Shape;100;p17"/>
          <p:cNvSpPr/>
          <p:nvPr/>
        </p:nvSpPr>
        <p:spPr>
          <a:xfrm>
            <a:off x="9674695" y="902224"/>
            <a:ext cx="1333616" cy="114315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Notification for Acce</a:t>
            </a:r>
            <a:r>
              <a:rPr lang="en-IN" sz="1125" dirty="0" err="1"/>
              <a:t>ptance</a:t>
            </a:r>
            <a:r>
              <a:rPr lang="en" sz="1125" dirty="0"/>
              <a:t> /Rejection</a:t>
            </a:r>
            <a:endParaRPr sz="1125" dirty="0"/>
          </a:p>
        </p:txBody>
      </p:sp>
      <p:sp>
        <p:nvSpPr>
          <p:cNvPr id="101" name="Google Shape;101;p17"/>
          <p:cNvSpPr/>
          <p:nvPr/>
        </p:nvSpPr>
        <p:spPr>
          <a:xfrm>
            <a:off x="9725558" y="2609536"/>
            <a:ext cx="1282753" cy="981141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Looking for next steps</a:t>
            </a:r>
            <a:endParaRPr sz="1125" dirty="0"/>
          </a:p>
        </p:txBody>
      </p:sp>
      <p:sp>
        <p:nvSpPr>
          <p:cNvPr id="102" name="Google Shape;102;p17"/>
          <p:cNvSpPr/>
          <p:nvPr/>
        </p:nvSpPr>
        <p:spPr>
          <a:xfrm>
            <a:off x="9725557" y="4009256"/>
            <a:ext cx="1282753" cy="1074729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endParaRPr sz="1125" dirty="0"/>
          </a:p>
          <a:p>
            <a:r>
              <a:rPr lang="en" sz="1125" dirty="0"/>
              <a:t>Confused/ No growth- what  </a:t>
            </a:r>
            <a:endParaRPr sz="1125" dirty="0"/>
          </a:p>
        </p:txBody>
      </p:sp>
      <p:sp>
        <p:nvSpPr>
          <p:cNvPr id="103" name="Google Shape;103;p17"/>
          <p:cNvSpPr/>
          <p:nvPr/>
        </p:nvSpPr>
        <p:spPr>
          <a:xfrm>
            <a:off x="9765706" y="5506882"/>
            <a:ext cx="1242603" cy="1009795"/>
          </a:xfrm>
          <a:prstGeom prst="rect">
            <a:avLst/>
          </a:prstGeom>
          <a:solidFill>
            <a:srgbClr val="FF9AD7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No Feedback because of Rejection</a:t>
            </a:r>
            <a:endParaRPr sz="11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1690968" y="1164226"/>
            <a:ext cx="1025564" cy="10170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Apply</a:t>
            </a:r>
            <a:endParaRPr sz="1125" dirty="0"/>
          </a:p>
        </p:txBody>
      </p:sp>
      <p:sp>
        <p:nvSpPr>
          <p:cNvPr id="175" name="Google Shape;175;p20"/>
          <p:cNvSpPr/>
          <p:nvPr/>
        </p:nvSpPr>
        <p:spPr>
          <a:xfrm>
            <a:off x="1690968" y="2930823"/>
            <a:ext cx="1025563" cy="956378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Uploading resume on different portal</a:t>
            </a:r>
            <a:endParaRPr sz="1125" dirty="0"/>
          </a:p>
        </p:txBody>
      </p:sp>
      <p:sp>
        <p:nvSpPr>
          <p:cNvPr id="176" name="Google Shape;176;p20"/>
          <p:cNvSpPr/>
          <p:nvPr/>
        </p:nvSpPr>
        <p:spPr>
          <a:xfrm>
            <a:off x="1690968" y="4731154"/>
            <a:ext cx="1025563" cy="1110332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/>
              <a:t>Anxiety</a:t>
            </a:r>
            <a:endParaRPr sz="1125"/>
          </a:p>
        </p:txBody>
      </p:sp>
      <p:sp>
        <p:nvSpPr>
          <p:cNvPr id="177" name="Google Shape;177;p20"/>
          <p:cNvSpPr txBox="1"/>
          <p:nvPr/>
        </p:nvSpPr>
        <p:spPr>
          <a:xfrm>
            <a:off x="675406" y="1315008"/>
            <a:ext cx="1267688" cy="29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57141" rIns="57141" bIns="57141" anchor="t" anchorCtr="0">
            <a:noAutofit/>
          </a:bodyPr>
          <a:lstStyle/>
          <a:p>
            <a:r>
              <a:rPr lang="en" sz="1125" b="1">
                <a:latin typeface="Helvetica Neue"/>
                <a:ea typeface="Helvetica Neue"/>
                <a:cs typeface="Helvetica Neue"/>
                <a:sym typeface="Helvetica Neue"/>
              </a:rPr>
              <a:t>Phases</a:t>
            </a:r>
            <a:endParaRPr sz="1125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75406" y="2796899"/>
            <a:ext cx="1267688" cy="29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57141" rIns="57141" bIns="57141" anchor="t" anchorCtr="0">
            <a:noAutofit/>
          </a:bodyPr>
          <a:lstStyle/>
          <a:p>
            <a:r>
              <a:rPr lang="en" sz="1125" b="1">
                <a:latin typeface="Helvetica Neue"/>
                <a:ea typeface="Helvetica Neue"/>
                <a:cs typeface="Helvetica Neue"/>
                <a:sym typeface="Helvetica Neue"/>
              </a:rPr>
              <a:t>Doing</a:t>
            </a:r>
            <a:endParaRPr sz="1125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75406" y="4502805"/>
            <a:ext cx="1267688" cy="29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57141" rIns="57141" bIns="57141" anchor="t" anchorCtr="0">
            <a:noAutofit/>
          </a:bodyPr>
          <a:lstStyle/>
          <a:p>
            <a:r>
              <a:rPr lang="en" sz="1125" b="1" dirty="0">
                <a:latin typeface="Helvetica Neue"/>
                <a:ea typeface="Helvetica Neue"/>
                <a:cs typeface="Helvetica Neue"/>
                <a:sym typeface="Helvetica Neue"/>
              </a:rPr>
              <a:t>Thinking</a:t>
            </a:r>
          </a:p>
          <a:p>
            <a:r>
              <a:rPr lang="en" sz="1125" b="1" dirty="0">
                <a:latin typeface="Helvetica Neue"/>
                <a:ea typeface="Helvetica Neue"/>
                <a:cs typeface="Helvetica Neue"/>
                <a:sym typeface="Helvetica Neue"/>
              </a:rPr>
              <a:t>/Feeling</a:t>
            </a:r>
            <a:endParaRPr sz="1125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675406" y="280560"/>
            <a:ext cx="10695563" cy="76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57141" rIns="57141" bIns="57141" anchor="t" anchorCtr="0">
            <a:noAutofit/>
          </a:bodyPr>
          <a:lstStyle/>
          <a:p>
            <a:r>
              <a:rPr lang="en" sz="1875" b="1" dirty="0">
                <a:latin typeface="Helvetica Neue"/>
                <a:ea typeface="Helvetica Neue"/>
                <a:cs typeface="Helvetica Neue"/>
                <a:sym typeface="Helvetica Neue"/>
              </a:rPr>
              <a:t>To-Be:</a:t>
            </a:r>
            <a:r>
              <a:rPr lang="en" sz="1875" dirty="0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75" dirty="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1" name="Google Shape;181;p20"/>
          <p:cNvCxnSpPr/>
          <p:nvPr/>
        </p:nvCxnSpPr>
        <p:spPr>
          <a:xfrm>
            <a:off x="675406" y="4264691"/>
            <a:ext cx="1069556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675406" y="2558781"/>
            <a:ext cx="1069556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0"/>
          <p:cNvSpPr/>
          <p:nvPr/>
        </p:nvSpPr>
        <p:spPr>
          <a:xfrm>
            <a:off x="3153712" y="1164227"/>
            <a:ext cx="1025562" cy="101710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-US" sz="1125" dirty="0"/>
              <a:t>I</a:t>
            </a:r>
            <a:r>
              <a:rPr lang="en" sz="1125" dirty="0" err="1" smtClean="0"/>
              <a:t>nvitation</a:t>
            </a:r>
            <a:endParaRPr sz="1125" dirty="0"/>
          </a:p>
        </p:txBody>
      </p:sp>
      <p:sp>
        <p:nvSpPr>
          <p:cNvPr id="184" name="Google Shape;184;p20"/>
          <p:cNvSpPr/>
          <p:nvPr/>
        </p:nvSpPr>
        <p:spPr>
          <a:xfrm>
            <a:off x="3109023" y="2969275"/>
            <a:ext cx="965993" cy="917902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Accept the invitation</a:t>
            </a:r>
            <a:endParaRPr sz="1125" dirty="0"/>
          </a:p>
        </p:txBody>
      </p:sp>
      <p:sp>
        <p:nvSpPr>
          <p:cNvPr id="185" name="Google Shape;185;p20"/>
          <p:cNvSpPr/>
          <p:nvPr/>
        </p:nvSpPr>
        <p:spPr>
          <a:xfrm>
            <a:off x="3203390" y="4732053"/>
            <a:ext cx="1094174" cy="1109425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Excitement </a:t>
            </a:r>
            <a:endParaRPr sz="1125" dirty="0"/>
          </a:p>
        </p:txBody>
      </p:sp>
      <p:sp>
        <p:nvSpPr>
          <p:cNvPr id="186" name="Google Shape;186;p20"/>
          <p:cNvSpPr/>
          <p:nvPr/>
        </p:nvSpPr>
        <p:spPr>
          <a:xfrm>
            <a:off x="4602947" y="1196205"/>
            <a:ext cx="1025562" cy="101712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Schedule </a:t>
            </a:r>
            <a:endParaRPr sz="1125" dirty="0"/>
          </a:p>
          <a:p>
            <a:r>
              <a:rPr lang="en" sz="1125" dirty="0"/>
              <a:t>interview</a:t>
            </a:r>
            <a:endParaRPr sz="1125" dirty="0"/>
          </a:p>
        </p:txBody>
      </p:sp>
      <p:sp>
        <p:nvSpPr>
          <p:cNvPr id="187" name="Google Shape;187;p20"/>
          <p:cNvSpPr/>
          <p:nvPr/>
        </p:nvSpPr>
        <p:spPr>
          <a:xfrm>
            <a:off x="4602947" y="2968047"/>
            <a:ext cx="930225" cy="917901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Go to the feedmeback portal and schedule interview</a:t>
            </a:r>
            <a:endParaRPr sz="1125" dirty="0"/>
          </a:p>
        </p:txBody>
      </p:sp>
      <p:sp>
        <p:nvSpPr>
          <p:cNvPr id="188" name="Google Shape;188;p20"/>
          <p:cNvSpPr/>
          <p:nvPr/>
        </p:nvSpPr>
        <p:spPr>
          <a:xfrm>
            <a:off x="4796680" y="4731155"/>
            <a:ext cx="1016200" cy="1110351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Have a clear  thinking about scheduling date through portal.</a:t>
            </a:r>
            <a:endParaRPr sz="1125" dirty="0"/>
          </a:p>
        </p:txBody>
      </p:sp>
      <p:sp>
        <p:nvSpPr>
          <p:cNvPr id="189" name="Google Shape;189;p20"/>
          <p:cNvSpPr/>
          <p:nvPr/>
        </p:nvSpPr>
        <p:spPr>
          <a:xfrm>
            <a:off x="5969935" y="1196206"/>
            <a:ext cx="1025563" cy="101712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Give the interview</a:t>
            </a:r>
            <a:endParaRPr sz="1125" dirty="0"/>
          </a:p>
        </p:txBody>
      </p:sp>
      <p:sp>
        <p:nvSpPr>
          <p:cNvPr id="190" name="Google Shape;190;p20"/>
          <p:cNvSpPr/>
          <p:nvPr/>
        </p:nvSpPr>
        <p:spPr>
          <a:xfrm>
            <a:off x="6073171" y="2967756"/>
            <a:ext cx="1025563" cy="91819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Interaction with the interviewer</a:t>
            </a:r>
            <a:endParaRPr sz="1125" dirty="0"/>
          </a:p>
        </p:txBody>
      </p:sp>
      <p:sp>
        <p:nvSpPr>
          <p:cNvPr id="191" name="Google Shape;191;p20"/>
          <p:cNvSpPr/>
          <p:nvPr/>
        </p:nvSpPr>
        <p:spPr>
          <a:xfrm>
            <a:off x="6165835" y="4714796"/>
            <a:ext cx="1016200" cy="1046787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-US" sz="1125" dirty="0"/>
              <a:t>C</a:t>
            </a:r>
            <a:r>
              <a:rPr lang="en" sz="1125" dirty="0" err="1" smtClean="0"/>
              <a:t>onfident</a:t>
            </a:r>
            <a:endParaRPr sz="1125" dirty="0"/>
          </a:p>
        </p:txBody>
      </p:sp>
      <p:sp>
        <p:nvSpPr>
          <p:cNvPr id="192" name="Google Shape;192;p20"/>
          <p:cNvSpPr/>
          <p:nvPr/>
        </p:nvSpPr>
        <p:spPr>
          <a:xfrm>
            <a:off x="7616388" y="1164228"/>
            <a:ext cx="1025564" cy="10491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Wait for the results</a:t>
            </a:r>
            <a:endParaRPr sz="1125" dirty="0"/>
          </a:p>
        </p:txBody>
      </p:sp>
      <p:sp>
        <p:nvSpPr>
          <p:cNvPr id="193" name="Google Shape;193;p20"/>
          <p:cNvSpPr/>
          <p:nvPr/>
        </p:nvSpPr>
        <p:spPr>
          <a:xfrm>
            <a:off x="7805468" y="3001046"/>
            <a:ext cx="884651" cy="892752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Think of possible outcome</a:t>
            </a:r>
            <a:endParaRPr sz="1125" dirty="0"/>
          </a:p>
        </p:txBody>
      </p:sp>
      <p:sp>
        <p:nvSpPr>
          <p:cNvPr id="194" name="Google Shape;194;p20"/>
          <p:cNvSpPr/>
          <p:nvPr/>
        </p:nvSpPr>
        <p:spPr>
          <a:xfrm>
            <a:off x="7916680" y="4731477"/>
            <a:ext cx="920039" cy="962275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Anxiety</a:t>
            </a:r>
            <a:endParaRPr sz="1125" dirty="0"/>
          </a:p>
          <a:p>
            <a:r>
              <a:rPr lang="en" sz="1125" dirty="0"/>
              <a:t>Will I get this job?</a:t>
            </a:r>
            <a:endParaRPr sz="1125" dirty="0"/>
          </a:p>
        </p:txBody>
      </p:sp>
      <p:sp>
        <p:nvSpPr>
          <p:cNvPr id="195" name="Google Shape;195;p20"/>
          <p:cNvSpPr/>
          <p:nvPr/>
        </p:nvSpPr>
        <p:spPr>
          <a:xfrm>
            <a:off x="9371030" y="1176230"/>
            <a:ext cx="1025564" cy="1037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Get the detail feedback report</a:t>
            </a:r>
            <a:endParaRPr sz="1125" dirty="0"/>
          </a:p>
        </p:txBody>
      </p:sp>
      <p:sp>
        <p:nvSpPr>
          <p:cNvPr id="196" name="Google Shape;196;p20"/>
          <p:cNvSpPr/>
          <p:nvPr/>
        </p:nvSpPr>
        <p:spPr>
          <a:xfrm>
            <a:off x="9371030" y="3001046"/>
            <a:ext cx="1025564" cy="918191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" sz="1125" dirty="0"/>
              <a:t>Analyze the report and work on lacking skills</a:t>
            </a:r>
            <a:endParaRPr sz="1125" dirty="0"/>
          </a:p>
        </p:txBody>
      </p:sp>
      <p:sp>
        <p:nvSpPr>
          <p:cNvPr id="197" name="Google Shape;197;p20"/>
          <p:cNvSpPr/>
          <p:nvPr/>
        </p:nvSpPr>
        <p:spPr>
          <a:xfrm>
            <a:off x="9497092" y="4731478"/>
            <a:ext cx="949031" cy="950279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r>
              <a:rPr lang="en-US" sz="1125" dirty="0"/>
              <a:t>S</a:t>
            </a:r>
            <a:r>
              <a:rPr lang="en" sz="1125" dirty="0" err="1" smtClean="0"/>
              <a:t>atisfied</a:t>
            </a:r>
            <a:endParaRPr sz="11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920BC-7D0D-4F8C-8FFF-3F8E5E04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1" y="754603"/>
            <a:ext cx="3152993" cy="710214"/>
          </a:xfrm>
        </p:spPr>
        <p:txBody>
          <a:bodyPr>
            <a:normAutofit/>
          </a:bodyPr>
          <a:lstStyle/>
          <a:p>
            <a:r>
              <a:rPr lang="en-IN" sz="4000" dirty="0"/>
              <a:t>Candidate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87BF532-01BA-4289-A190-82C36547A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024" y="559292"/>
            <a:ext cx="8637974" cy="57882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257B03-EB1A-48F2-A882-C30510226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1562470"/>
            <a:ext cx="2834640" cy="3213716"/>
          </a:xfrm>
        </p:spPr>
        <p:txBody>
          <a:bodyPr>
            <a:normAutofit/>
          </a:bodyPr>
          <a:lstStyle/>
          <a:p>
            <a:r>
              <a:rPr lang="en-IN" sz="2000" b="1" dirty="0"/>
              <a:t>Who: </a:t>
            </a:r>
            <a:r>
              <a:rPr lang="en-IN" sz="2000" dirty="0"/>
              <a:t>Candidate</a:t>
            </a:r>
          </a:p>
          <a:p>
            <a:r>
              <a:rPr lang="en-IN" sz="2000" b="1" dirty="0"/>
              <a:t>What</a:t>
            </a:r>
            <a:r>
              <a:rPr lang="en-IN" sz="2000" dirty="0"/>
              <a:t>: can schedule interview</a:t>
            </a:r>
          </a:p>
          <a:p>
            <a:r>
              <a:rPr lang="en-IN" sz="2000" b="1" dirty="0"/>
              <a:t>Wow: </a:t>
            </a:r>
            <a:r>
              <a:rPr lang="en-IN" sz="2000" dirty="0"/>
              <a:t>gets the detail report of the interview</a:t>
            </a:r>
          </a:p>
        </p:txBody>
      </p:sp>
    </p:spTree>
    <p:extLst>
      <p:ext uri="{BB962C8B-B14F-4D97-AF65-F5344CB8AC3E}">
        <p14:creationId xmlns:p14="http://schemas.microsoft.com/office/powerpoint/2010/main" val="155991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7A9B9-55E1-4E28-84A5-12D9D610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767420"/>
            <a:ext cx="3161870" cy="715151"/>
          </a:xfrm>
        </p:spPr>
        <p:txBody>
          <a:bodyPr>
            <a:noAutofit/>
          </a:bodyPr>
          <a:lstStyle/>
          <a:p>
            <a:r>
              <a:rPr lang="en-IN" sz="4000" dirty="0"/>
              <a:t>Interviewer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CC4435-1A63-4746-94CF-9430947CE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1652338"/>
            <a:ext cx="2834640" cy="3336912"/>
          </a:xfrm>
        </p:spPr>
        <p:txBody>
          <a:bodyPr>
            <a:noAutofit/>
          </a:bodyPr>
          <a:lstStyle/>
          <a:p>
            <a:r>
              <a:rPr lang="en-IN" sz="2000" b="1" dirty="0"/>
              <a:t>Who:</a:t>
            </a:r>
            <a:r>
              <a:rPr lang="en-IN" sz="2000" dirty="0"/>
              <a:t>  Interviewer</a:t>
            </a:r>
          </a:p>
          <a:p>
            <a:r>
              <a:rPr lang="en-IN" sz="2000" b="1" dirty="0"/>
              <a:t>What:</a:t>
            </a:r>
            <a:r>
              <a:rPr lang="en-IN" sz="2000" dirty="0"/>
              <a:t>  Interviews candidate and provide feedback</a:t>
            </a:r>
          </a:p>
          <a:p>
            <a:r>
              <a:rPr lang="en-IN" sz="2000" b="1" dirty="0"/>
              <a:t>Wow:</a:t>
            </a:r>
            <a:r>
              <a:rPr lang="en-IN" sz="2000" dirty="0"/>
              <a:t> within few seconds just by selecting to few questions and not writing whole paragraph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127C2E58-59F2-4502-A0BE-B30C93C7D9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5" b="255"/>
          <a:stretch>
            <a:fillRect/>
          </a:stretch>
        </p:blipFill>
        <p:spPr>
          <a:xfrm>
            <a:off x="3710866" y="767419"/>
            <a:ext cx="7975008" cy="5330952"/>
          </a:xfrm>
        </p:spPr>
      </p:pic>
    </p:spTree>
    <p:extLst>
      <p:ext uri="{BB962C8B-B14F-4D97-AF65-F5344CB8AC3E}">
        <p14:creationId xmlns:p14="http://schemas.microsoft.com/office/powerpoint/2010/main" val="10501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90B8FF-784B-47CA-8EBE-DA832EE6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Architecture</a:t>
            </a:r>
            <a:br>
              <a:rPr lang="en-IN" sz="4000" dirty="0"/>
            </a:br>
            <a:r>
              <a:rPr lang="en-IN" sz="4000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EBF3E8B-4E03-43C8-BDE6-452659D7B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9641" y="603682"/>
            <a:ext cx="7741329" cy="5646198"/>
          </a:xfrm>
        </p:spPr>
      </p:pic>
    </p:spTree>
    <p:extLst>
      <p:ext uri="{BB962C8B-B14F-4D97-AF65-F5344CB8AC3E}">
        <p14:creationId xmlns:p14="http://schemas.microsoft.com/office/powerpoint/2010/main" val="364081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9511" y="2470068"/>
            <a:ext cx="47724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500" b="1" dirty="0" smtClean="0">
                <a:latin typeface="Ink Free" panose="03080402000500000000" pitchFamily="66" charset="0"/>
                <a:cs typeface="Arial" panose="020B0604020202020204" pitchFamily="34" charset="0"/>
              </a:rPr>
              <a:t>DEMO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10636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161</TotalTime>
  <Words>282</Words>
  <Application>Microsoft Macintosh PowerPoint</Application>
  <PresentationFormat>Widescreen</PresentationFormat>
  <Paragraphs>79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Comic Sans MS</vt:lpstr>
      <vt:lpstr>Corbel</vt:lpstr>
      <vt:lpstr>Helvetica Neue</vt:lpstr>
      <vt:lpstr>Helvetica Neue Light</vt:lpstr>
      <vt:lpstr>Ink Free</vt:lpstr>
      <vt:lpstr>Wingdings 2</vt:lpstr>
      <vt:lpstr>Arial</vt:lpstr>
      <vt:lpstr>Frame</vt:lpstr>
      <vt:lpstr>FEED-ME-BACK</vt:lpstr>
      <vt:lpstr>Problem  Statement</vt:lpstr>
      <vt:lpstr>PowerPoint Presentation</vt:lpstr>
      <vt:lpstr>PowerPoint Presentation</vt:lpstr>
      <vt:lpstr>Candidate</vt:lpstr>
      <vt:lpstr>Interviewer</vt:lpstr>
      <vt:lpstr>Architecture Diagram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FEED-ME-BACK</dc:title>
  <dc:creator>Shivani Suryawanshi</dc:creator>
  <cp:lastModifiedBy>Microsoft Office User</cp:lastModifiedBy>
  <cp:revision>11</cp:revision>
  <dcterms:created xsi:type="dcterms:W3CDTF">2019-11-29T20:06:48Z</dcterms:created>
  <dcterms:modified xsi:type="dcterms:W3CDTF">2019-12-05T05:22:16Z</dcterms:modified>
</cp:coreProperties>
</file>