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88" r:id="rId4"/>
    <p:sldId id="294" r:id="rId5"/>
    <p:sldId id="260" r:id="rId6"/>
    <p:sldId id="286" r:id="rId7"/>
    <p:sldId id="287" r:id="rId8"/>
    <p:sldId id="262" r:id="rId9"/>
    <p:sldId id="308" r:id="rId10"/>
    <p:sldId id="310" r:id="rId11"/>
    <p:sldId id="299" r:id="rId12"/>
    <p:sldId id="289" r:id="rId13"/>
    <p:sldId id="311" r:id="rId14"/>
    <p:sldId id="312" r:id="rId15"/>
    <p:sldId id="290" r:id="rId16"/>
    <p:sldId id="305" r:id="rId17"/>
    <p:sldId id="298" r:id="rId18"/>
    <p:sldId id="306" r:id="rId19"/>
    <p:sldId id="314" r:id="rId20"/>
    <p:sldId id="313" r:id="rId21"/>
    <p:sldId id="293"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4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A53CEF-28CA-48B3-8DB1-A4A5332EF23F}"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IN"/>
        </a:p>
      </dgm:t>
    </dgm:pt>
    <dgm:pt modelId="{E791AD21-BB90-48A0-87E6-5B7536B4F70D}">
      <dgm:prSet phldrT="[Text]"/>
      <dgm:spPr/>
      <dgm:t>
        <a:bodyPr/>
        <a:lstStyle/>
        <a:p>
          <a:r>
            <a:rPr lang="en-IN" dirty="0" smtClean="0"/>
            <a:t>Sentiment Analysis</a:t>
          </a:r>
          <a:endParaRPr lang="en-IN" dirty="0"/>
        </a:p>
      </dgm:t>
    </dgm:pt>
    <dgm:pt modelId="{FE4D82DC-4306-4BA1-A096-BAFE311D40EB}" type="parTrans" cxnId="{94F966F8-A51F-4D95-8AE7-C35F1FD6B2AB}">
      <dgm:prSet/>
      <dgm:spPr/>
      <dgm:t>
        <a:bodyPr/>
        <a:lstStyle/>
        <a:p>
          <a:endParaRPr lang="en-IN"/>
        </a:p>
      </dgm:t>
    </dgm:pt>
    <dgm:pt modelId="{D674FEAD-407D-403D-87A9-8E67A3DC1BEB}" type="sibTrans" cxnId="{94F966F8-A51F-4D95-8AE7-C35F1FD6B2AB}">
      <dgm:prSet/>
      <dgm:spPr/>
      <dgm:t>
        <a:bodyPr/>
        <a:lstStyle/>
        <a:p>
          <a:endParaRPr lang="en-IN"/>
        </a:p>
      </dgm:t>
    </dgm:pt>
    <dgm:pt modelId="{CE0B60DA-0E55-4F56-BCB2-CA09048F8498}">
      <dgm:prSet phldrT="[Text]"/>
      <dgm:spPr/>
      <dgm:t>
        <a:bodyPr/>
        <a:lstStyle/>
        <a:p>
          <a:r>
            <a:rPr lang="en-IN" dirty="0" smtClean="0"/>
            <a:t>Lexicon based approach</a:t>
          </a:r>
          <a:endParaRPr lang="en-IN" dirty="0"/>
        </a:p>
      </dgm:t>
    </dgm:pt>
    <dgm:pt modelId="{B116906D-095C-419F-83E2-317A5D031824}" type="parTrans" cxnId="{31901FCA-ECEB-493C-AB01-2B7C47FBC2A8}">
      <dgm:prSet/>
      <dgm:spPr/>
      <dgm:t>
        <a:bodyPr/>
        <a:lstStyle/>
        <a:p>
          <a:endParaRPr lang="en-IN"/>
        </a:p>
      </dgm:t>
    </dgm:pt>
    <dgm:pt modelId="{AFC4E7A7-12BB-4A15-AF03-D37297512B51}" type="sibTrans" cxnId="{31901FCA-ECEB-493C-AB01-2B7C47FBC2A8}">
      <dgm:prSet/>
      <dgm:spPr/>
      <dgm:t>
        <a:bodyPr/>
        <a:lstStyle/>
        <a:p>
          <a:endParaRPr lang="en-IN"/>
        </a:p>
      </dgm:t>
    </dgm:pt>
    <dgm:pt modelId="{2B14CCF3-3334-46C9-8638-7CA77BADE4D7}">
      <dgm:prSet phldrT="[Text]"/>
      <dgm:spPr/>
      <dgm:t>
        <a:bodyPr/>
        <a:lstStyle/>
        <a:p>
          <a:r>
            <a:rPr lang="en-IN" dirty="0" smtClean="0"/>
            <a:t>Corpus based approach</a:t>
          </a:r>
          <a:endParaRPr lang="en-IN" dirty="0"/>
        </a:p>
      </dgm:t>
    </dgm:pt>
    <dgm:pt modelId="{D95E037B-7DCE-45D9-8159-30AC790795E9}" type="parTrans" cxnId="{952522DD-B094-4E58-8BB1-6F815E4476C4}">
      <dgm:prSet/>
      <dgm:spPr/>
      <dgm:t>
        <a:bodyPr/>
        <a:lstStyle/>
        <a:p>
          <a:endParaRPr lang="en-IN"/>
        </a:p>
      </dgm:t>
    </dgm:pt>
    <dgm:pt modelId="{6CE37923-E08B-4E9B-89AB-7BD7F8EC1B9F}" type="sibTrans" cxnId="{952522DD-B094-4E58-8BB1-6F815E4476C4}">
      <dgm:prSet/>
      <dgm:spPr/>
      <dgm:t>
        <a:bodyPr/>
        <a:lstStyle/>
        <a:p>
          <a:endParaRPr lang="en-IN"/>
        </a:p>
      </dgm:t>
    </dgm:pt>
    <dgm:pt modelId="{0A16748F-68FE-4D89-AA19-545C8A73C586}">
      <dgm:prSet phldrT="[Text]"/>
      <dgm:spPr/>
      <dgm:t>
        <a:bodyPr/>
        <a:lstStyle/>
        <a:p>
          <a:r>
            <a:rPr lang="en-IN" dirty="0" smtClean="0"/>
            <a:t>Machine Learning approach</a:t>
          </a:r>
          <a:endParaRPr lang="en-IN" dirty="0"/>
        </a:p>
      </dgm:t>
    </dgm:pt>
    <dgm:pt modelId="{ABC3C552-6E67-499E-851D-7C278B1D7C3C}" type="parTrans" cxnId="{9020B753-9588-4CE9-B254-D0A2D890E6CC}">
      <dgm:prSet/>
      <dgm:spPr/>
      <dgm:t>
        <a:bodyPr/>
        <a:lstStyle/>
        <a:p>
          <a:endParaRPr lang="en-IN"/>
        </a:p>
      </dgm:t>
    </dgm:pt>
    <dgm:pt modelId="{CDCBDD0F-13D4-4A96-BFD2-51810438A1D3}" type="sibTrans" cxnId="{9020B753-9588-4CE9-B254-D0A2D890E6CC}">
      <dgm:prSet/>
      <dgm:spPr/>
      <dgm:t>
        <a:bodyPr/>
        <a:lstStyle/>
        <a:p>
          <a:endParaRPr lang="en-IN"/>
        </a:p>
      </dgm:t>
    </dgm:pt>
    <dgm:pt modelId="{70E59809-8E4A-4159-BADE-71C551A45EF6}">
      <dgm:prSet phldrT="[Text]"/>
      <dgm:spPr/>
      <dgm:t>
        <a:bodyPr/>
        <a:lstStyle/>
        <a:p>
          <a:r>
            <a:rPr lang="en-IN" dirty="0" smtClean="0"/>
            <a:t>Unsupervised Learning</a:t>
          </a:r>
          <a:endParaRPr lang="en-IN" dirty="0"/>
        </a:p>
      </dgm:t>
    </dgm:pt>
    <dgm:pt modelId="{9469D5A5-F8BD-48D1-B371-5EF19EB54ADD}" type="parTrans" cxnId="{790B2A57-BAF8-4178-9841-8FAF44E142C0}">
      <dgm:prSet/>
      <dgm:spPr/>
      <dgm:t>
        <a:bodyPr/>
        <a:lstStyle/>
        <a:p>
          <a:endParaRPr lang="en-IN"/>
        </a:p>
      </dgm:t>
    </dgm:pt>
    <dgm:pt modelId="{52EC62D8-0600-4E23-8620-9A4F538D5E62}" type="sibTrans" cxnId="{790B2A57-BAF8-4178-9841-8FAF44E142C0}">
      <dgm:prSet/>
      <dgm:spPr/>
      <dgm:t>
        <a:bodyPr/>
        <a:lstStyle/>
        <a:p>
          <a:endParaRPr lang="en-IN"/>
        </a:p>
      </dgm:t>
    </dgm:pt>
    <dgm:pt modelId="{E3E80094-60EC-449D-BCFC-BE88CC49954E}">
      <dgm:prSet phldrT="[Text]"/>
      <dgm:spPr/>
      <dgm:t>
        <a:bodyPr/>
        <a:lstStyle/>
        <a:p>
          <a:r>
            <a:rPr lang="en-IN" dirty="0" smtClean="0"/>
            <a:t>Statistical</a:t>
          </a:r>
          <a:endParaRPr lang="en-IN" dirty="0"/>
        </a:p>
      </dgm:t>
    </dgm:pt>
    <dgm:pt modelId="{605E3054-86FA-4122-AF50-0151B3C2429A}" type="parTrans" cxnId="{2CF45449-D50C-42E7-ABD3-A49069591B5D}">
      <dgm:prSet/>
      <dgm:spPr/>
      <dgm:t>
        <a:bodyPr/>
        <a:lstStyle/>
        <a:p>
          <a:endParaRPr lang="en-IN"/>
        </a:p>
      </dgm:t>
    </dgm:pt>
    <dgm:pt modelId="{486140F9-ECBF-4FDD-A438-F61D737A3591}" type="sibTrans" cxnId="{2CF45449-D50C-42E7-ABD3-A49069591B5D}">
      <dgm:prSet/>
      <dgm:spPr/>
      <dgm:t>
        <a:bodyPr/>
        <a:lstStyle/>
        <a:p>
          <a:endParaRPr lang="en-IN"/>
        </a:p>
      </dgm:t>
    </dgm:pt>
    <dgm:pt modelId="{D9AB93F2-C0B0-429F-AA4E-3A70243A5521}">
      <dgm:prSet phldrT="[Text]"/>
      <dgm:spPr/>
      <dgm:t>
        <a:bodyPr/>
        <a:lstStyle/>
        <a:p>
          <a:r>
            <a:rPr lang="en-IN" dirty="0" smtClean="0"/>
            <a:t>Semantic</a:t>
          </a:r>
          <a:endParaRPr lang="en-IN" dirty="0"/>
        </a:p>
      </dgm:t>
    </dgm:pt>
    <dgm:pt modelId="{01D0A2C6-3618-479F-A7D6-BBDDACA7384F}" type="parTrans" cxnId="{C6E7881E-C9C7-43EA-BF2C-4489E64776CA}">
      <dgm:prSet/>
      <dgm:spPr/>
      <dgm:t>
        <a:bodyPr/>
        <a:lstStyle/>
        <a:p>
          <a:endParaRPr lang="en-IN"/>
        </a:p>
      </dgm:t>
    </dgm:pt>
    <dgm:pt modelId="{F6C58D0F-B21E-4865-AB35-FA6D9A2E142D}" type="sibTrans" cxnId="{C6E7881E-C9C7-43EA-BF2C-4489E64776CA}">
      <dgm:prSet/>
      <dgm:spPr/>
      <dgm:t>
        <a:bodyPr/>
        <a:lstStyle/>
        <a:p>
          <a:endParaRPr lang="en-IN"/>
        </a:p>
      </dgm:t>
    </dgm:pt>
    <dgm:pt modelId="{7B4EFFAF-1E47-46EE-8D5B-0D4125345885}">
      <dgm:prSet phldrT="[Text]"/>
      <dgm:spPr/>
      <dgm:t>
        <a:bodyPr/>
        <a:lstStyle/>
        <a:p>
          <a:r>
            <a:rPr lang="en-IN" dirty="0" smtClean="0"/>
            <a:t>Supervised Learning</a:t>
          </a:r>
          <a:endParaRPr lang="en-IN" dirty="0"/>
        </a:p>
      </dgm:t>
    </dgm:pt>
    <dgm:pt modelId="{12A073FB-BE77-4BC3-B499-19E1760D7285}" type="parTrans" cxnId="{27F453F3-436C-4F88-BFC8-2ABA9718DECB}">
      <dgm:prSet/>
      <dgm:spPr/>
      <dgm:t>
        <a:bodyPr/>
        <a:lstStyle/>
        <a:p>
          <a:endParaRPr lang="en-IN"/>
        </a:p>
      </dgm:t>
    </dgm:pt>
    <dgm:pt modelId="{BA2C8520-F272-45B8-8075-E710AB393FB5}" type="sibTrans" cxnId="{27F453F3-436C-4F88-BFC8-2ABA9718DECB}">
      <dgm:prSet/>
      <dgm:spPr/>
      <dgm:t>
        <a:bodyPr/>
        <a:lstStyle/>
        <a:p>
          <a:endParaRPr lang="en-IN"/>
        </a:p>
      </dgm:t>
    </dgm:pt>
    <dgm:pt modelId="{DCC01637-FF15-41D7-9FAF-871F9FFC6FFC}">
      <dgm:prSet phldrT="[Text]"/>
      <dgm:spPr/>
      <dgm:t>
        <a:bodyPr/>
        <a:lstStyle/>
        <a:p>
          <a:r>
            <a:rPr lang="en-IN" dirty="0" smtClean="0"/>
            <a:t>Decision Tree Classifier</a:t>
          </a:r>
          <a:endParaRPr lang="en-IN" dirty="0"/>
        </a:p>
      </dgm:t>
    </dgm:pt>
    <dgm:pt modelId="{17507DA7-C798-4042-936B-15CB828CD4BC}" type="parTrans" cxnId="{5586CFFA-BD25-4D99-B11C-DDF303D598BD}">
      <dgm:prSet/>
      <dgm:spPr/>
      <dgm:t>
        <a:bodyPr/>
        <a:lstStyle/>
        <a:p>
          <a:endParaRPr lang="en-IN"/>
        </a:p>
      </dgm:t>
    </dgm:pt>
    <dgm:pt modelId="{076A4774-5814-466B-BA6D-0E110341D5AD}" type="sibTrans" cxnId="{5586CFFA-BD25-4D99-B11C-DDF303D598BD}">
      <dgm:prSet/>
      <dgm:spPr/>
      <dgm:t>
        <a:bodyPr/>
        <a:lstStyle/>
        <a:p>
          <a:endParaRPr lang="en-IN"/>
        </a:p>
      </dgm:t>
    </dgm:pt>
    <dgm:pt modelId="{9F0C2FED-8865-465E-8620-B5EE98F93E99}">
      <dgm:prSet phldrT="[Text]"/>
      <dgm:spPr/>
      <dgm:t>
        <a:bodyPr/>
        <a:lstStyle/>
        <a:p>
          <a:r>
            <a:rPr lang="en-IN" dirty="0" smtClean="0"/>
            <a:t>Linear Classifier</a:t>
          </a:r>
          <a:endParaRPr lang="en-IN" dirty="0"/>
        </a:p>
      </dgm:t>
    </dgm:pt>
    <dgm:pt modelId="{9D5D6AF0-9FE9-499C-9C20-8756C55201EA}" type="parTrans" cxnId="{D54780A0-B8CE-48A0-9CDD-42C83A348EB1}">
      <dgm:prSet/>
      <dgm:spPr/>
      <dgm:t>
        <a:bodyPr/>
        <a:lstStyle/>
        <a:p>
          <a:endParaRPr lang="en-IN"/>
        </a:p>
      </dgm:t>
    </dgm:pt>
    <dgm:pt modelId="{82B842B5-7D27-40C6-9EF1-29D67D37E93B}" type="sibTrans" cxnId="{D54780A0-B8CE-48A0-9CDD-42C83A348EB1}">
      <dgm:prSet/>
      <dgm:spPr/>
      <dgm:t>
        <a:bodyPr/>
        <a:lstStyle/>
        <a:p>
          <a:endParaRPr lang="en-IN"/>
        </a:p>
      </dgm:t>
    </dgm:pt>
    <dgm:pt modelId="{217ACE5E-0B16-495C-A9A8-64739B1023C5}">
      <dgm:prSet phldrT="[Text]"/>
      <dgm:spPr/>
      <dgm:t>
        <a:bodyPr/>
        <a:lstStyle/>
        <a:p>
          <a:r>
            <a:rPr lang="en-IN" dirty="0" smtClean="0"/>
            <a:t>Rule based Classifier</a:t>
          </a:r>
          <a:endParaRPr lang="en-IN" dirty="0"/>
        </a:p>
      </dgm:t>
    </dgm:pt>
    <dgm:pt modelId="{6140D7DA-AF49-4EB8-9229-7477484930EF}" type="parTrans" cxnId="{1B21B862-DD00-4A9A-9287-3922407A7622}">
      <dgm:prSet/>
      <dgm:spPr/>
      <dgm:t>
        <a:bodyPr/>
        <a:lstStyle/>
        <a:p>
          <a:endParaRPr lang="en-IN"/>
        </a:p>
      </dgm:t>
    </dgm:pt>
    <dgm:pt modelId="{0DEF2EC5-B484-43BE-9E65-4744E3D9BDE0}" type="sibTrans" cxnId="{1B21B862-DD00-4A9A-9287-3922407A7622}">
      <dgm:prSet/>
      <dgm:spPr/>
      <dgm:t>
        <a:bodyPr/>
        <a:lstStyle/>
        <a:p>
          <a:endParaRPr lang="en-IN"/>
        </a:p>
      </dgm:t>
    </dgm:pt>
    <dgm:pt modelId="{D290DBAD-D2D4-40CA-BBB9-811BB7E64104}">
      <dgm:prSet phldrT="[Text]"/>
      <dgm:spPr/>
      <dgm:t>
        <a:bodyPr/>
        <a:lstStyle/>
        <a:p>
          <a:r>
            <a:rPr lang="en-IN" dirty="0" smtClean="0"/>
            <a:t>Probabilistic Classifier</a:t>
          </a:r>
          <a:endParaRPr lang="en-IN" dirty="0"/>
        </a:p>
      </dgm:t>
    </dgm:pt>
    <dgm:pt modelId="{7B49B55A-F787-4AAF-9EBC-9802149CD656}" type="parTrans" cxnId="{05B0164F-1A83-4F6B-A279-A70C429CAF3D}">
      <dgm:prSet/>
      <dgm:spPr/>
      <dgm:t>
        <a:bodyPr/>
        <a:lstStyle/>
        <a:p>
          <a:endParaRPr lang="en-IN"/>
        </a:p>
      </dgm:t>
    </dgm:pt>
    <dgm:pt modelId="{933DEABC-E1F2-47E7-8EBA-DF9753F1FFBC}" type="sibTrans" cxnId="{05B0164F-1A83-4F6B-A279-A70C429CAF3D}">
      <dgm:prSet/>
      <dgm:spPr/>
      <dgm:t>
        <a:bodyPr/>
        <a:lstStyle/>
        <a:p>
          <a:endParaRPr lang="en-IN"/>
        </a:p>
      </dgm:t>
    </dgm:pt>
    <dgm:pt modelId="{C117A676-CA88-4BD0-9D88-5C39FA605D3D}">
      <dgm:prSet phldrT="[Text]"/>
      <dgm:spPr/>
      <dgm:t>
        <a:bodyPr/>
        <a:lstStyle/>
        <a:p>
          <a:r>
            <a:rPr lang="en-IN" smtClean="0"/>
            <a:t>Dictionary based approach</a:t>
          </a:r>
          <a:endParaRPr lang="en-IN" dirty="0"/>
        </a:p>
      </dgm:t>
    </dgm:pt>
    <dgm:pt modelId="{76EE9751-8F97-406E-9E41-5A68896235FC}" type="parTrans" cxnId="{00D7CFD3-F549-4A26-A311-4E6FEE73BDD7}">
      <dgm:prSet/>
      <dgm:spPr/>
      <dgm:t>
        <a:bodyPr/>
        <a:lstStyle/>
        <a:p>
          <a:endParaRPr lang="en-IN"/>
        </a:p>
      </dgm:t>
    </dgm:pt>
    <dgm:pt modelId="{5855EE93-3C39-4613-931E-43938F31F0F1}" type="sibTrans" cxnId="{00D7CFD3-F549-4A26-A311-4E6FEE73BDD7}">
      <dgm:prSet/>
      <dgm:spPr/>
      <dgm:t>
        <a:bodyPr/>
        <a:lstStyle/>
        <a:p>
          <a:endParaRPr lang="en-IN"/>
        </a:p>
      </dgm:t>
    </dgm:pt>
    <dgm:pt modelId="{35F77484-BCE6-4B16-98E0-10259D982A2A}" type="pres">
      <dgm:prSet presAssocID="{A0A53CEF-28CA-48B3-8DB1-A4A5332EF23F}" presName="hierChild1" presStyleCnt="0">
        <dgm:presLayoutVars>
          <dgm:orgChart val="1"/>
          <dgm:chPref val="1"/>
          <dgm:dir/>
          <dgm:animOne val="branch"/>
          <dgm:animLvl val="lvl"/>
          <dgm:resizeHandles/>
        </dgm:presLayoutVars>
      </dgm:prSet>
      <dgm:spPr/>
      <dgm:t>
        <a:bodyPr/>
        <a:lstStyle/>
        <a:p>
          <a:endParaRPr lang="en-IN"/>
        </a:p>
      </dgm:t>
    </dgm:pt>
    <dgm:pt modelId="{A401DA72-A662-47FF-A092-BA0E4F4201A3}" type="pres">
      <dgm:prSet presAssocID="{E791AD21-BB90-48A0-87E6-5B7536B4F70D}" presName="hierRoot1" presStyleCnt="0">
        <dgm:presLayoutVars>
          <dgm:hierBranch val="init"/>
        </dgm:presLayoutVars>
      </dgm:prSet>
      <dgm:spPr/>
    </dgm:pt>
    <dgm:pt modelId="{01A7A258-DD02-4552-B231-F7DFCD2A19C6}" type="pres">
      <dgm:prSet presAssocID="{E791AD21-BB90-48A0-87E6-5B7536B4F70D}" presName="rootComposite1" presStyleCnt="0"/>
      <dgm:spPr/>
    </dgm:pt>
    <dgm:pt modelId="{60FAFB34-DEB9-489B-8973-6520AD7D6C77}" type="pres">
      <dgm:prSet presAssocID="{E791AD21-BB90-48A0-87E6-5B7536B4F70D}" presName="rootText1" presStyleLbl="node0" presStyleIdx="0" presStyleCnt="1">
        <dgm:presLayoutVars>
          <dgm:chPref val="3"/>
        </dgm:presLayoutVars>
      </dgm:prSet>
      <dgm:spPr/>
      <dgm:t>
        <a:bodyPr/>
        <a:lstStyle/>
        <a:p>
          <a:endParaRPr lang="en-IN"/>
        </a:p>
      </dgm:t>
    </dgm:pt>
    <dgm:pt modelId="{435B643A-3C0C-4F4A-8F1E-2584F1F31E44}" type="pres">
      <dgm:prSet presAssocID="{E791AD21-BB90-48A0-87E6-5B7536B4F70D}" presName="rootConnector1" presStyleLbl="node1" presStyleIdx="0" presStyleCnt="0"/>
      <dgm:spPr/>
      <dgm:t>
        <a:bodyPr/>
        <a:lstStyle/>
        <a:p>
          <a:endParaRPr lang="en-IN"/>
        </a:p>
      </dgm:t>
    </dgm:pt>
    <dgm:pt modelId="{50F38939-EDB0-4ACB-BCFB-7C156EFF4674}" type="pres">
      <dgm:prSet presAssocID="{E791AD21-BB90-48A0-87E6-5B7536B4F70D}" presName="hierChild2" presStyleCnt="0"/>
      <dgm:spPr/>
    </dgm:pt>
    <dgm:pt modelId="{E0A531DC-E306-4B96-8790-E8497DE694CE}" type="pres">
      <dgm:prSet presAssocID="{B116906D-095C-419F-83E2-317A5D031824}" presName="Name64" presStyleLbl="parChTrans1D2" presStyleIdx="0" presStyleCnt="2"/>
      <dgm:spPr/>
      <dgm:t>
        <a:bodyPr/>
        <a:lstStyle/>
        <a:p>
          <a:endParaRPr lang="en-IN"/>
        </a:p>
      </dgm:t>
    </dgm:pt>
    <dgm:pt modelId="{13A8B88B-DEB0-40DA-9034-77E773DD8B13}" type="pres">
      <dgm:prSet presAssocID="{CE0B60DA-0E55-4F56-BCB2-CA09048F8498}" presName="hierRoot2" presStyleCnt="0">
        <dgm:presLayoutVars>
          <dgm:hierBranch val="init"/>
        </dgm:presLayoutVars>
      </dgm:prSet>
      <dgm:spPr/>
    </dgm:pt>
    <dgm:pt modelId="{AD329D34-88EA-4291-896C-C77C4FC0D009}" type="pres">
      <dgm:prSet presAssocID="{CE0B60DA-0E55-4F56-BCB2-CA09048F8498}" presName="rootComposite" presStyleCnt="0"/>
      <dgm:spPr/>
    </dgm:pt>
    <dgm:pt modelId="{2E71A45F-B7C5-4D4E-A5C9-D56BDD7C8E7F}" type="pres">
      <dgm:prSet presAssocID="{CE0B60DA-0E55-4F56-BCB2-CA09048F8498}" presName="rootText" presStyleLbl="node2" presStyleIdx="0" presStyleCnt="2">
        <dgm:presLayoutVars>
          <dgm:chPref val="3"/>
        </dgm:presLayoutVars>
      </dgm:prSet>
      <dgm:spPr/>
      <dgm:t>
        <a:bodyPr/>
        <a:lstStyle/>
        <a:p>
          <a:endParaRPr lang="en-IN"/>
        </a:p>
      </dgm:t>
    </dgm:pt>
    <dgm:pt modelId="{41BB79F8-0028-42B8-9684-360EFA2DF267}" type="pres">
      <dgm:prSet presAssocID="{CE0B60DA-0E55-4F56-BCB2-CA09048F8498}" presName="rootConnector" presStyleLbl="node2" presStyleIdx="0" presStyleCnt="2"/>
      <dgm:spPr/>
      <dgm:t>
        <a:bodyPr/>
        <a:lstStyle/>
        <a:p>
          <a:endParaRPr lang="en-IN"/>
        </a:p>
      </dgm:t>
    </dgm:pt>
    <dgm:pt modelId="{58A6A556-9DCE-434F-A2E7-7EF91EB7DE47}" type="pres">
      <dgm:prSet presAssocID="{CE0B60DA-0E55-4F56-BCB2-CA09048F8498}" presName="hierChild4" presStyleCnt="0"/>
      <dgm:spPr/>
    </dgm:pt>
    <dgm:pt modelId="{43E6FD22-AF51-4B98-8F5C-A10D0DD00CAF}" type="pres">
      <dgm:prSet presAssocID="{D95E037B-7DCE-45D9-8159-30AC790795E9}" presName="Name64" presStyleLbl="parChTrans1D3" presStyleIdx="0" presStyleCnt="4"/>
      <dgm:spPr/>
      <dgm:t>
        <a:bodyPr/>
        <a:lstStyle/>
        <a:p>
          <a:endParaRPr lang="en-IN"/>
        </a:p>
      </dgm:t>
    </dgm:pt>
    <dgm:pt modelId="{50B26C89-A099-4224-AC46-40B9A6C1E945}" type="pres">
      <dgm:prSet presAssocID="{2B14CCF3-3334-46C9-8638-7CA77BADE4D7}" presName="hierRoot2" presStyleCnt="0">
        <dgm:presLayoutVars>
          <dgm:hierBranch val="init"/>
        </dgm:presLayoutVars>
      </dgm:prSet>
      <dgm:spPr/>
    </dgm:pt>
    <dgm:pt modelId="{6AAD9976-E26E-4D16-A134-C6EE636FBA87}" type="pres">
      <dgm:prSet presAssocID="{2B14CCF3-3334-46C9-8638-7CA77BADE4D7}" presName="rootComposite" presStyleCnt="0"/>
      <dgm:spPr/>
    </dgm:pt>
    <dgm:pt modelId="{A68F18F2-B461-48DE-BBCB-D84DA134ADC8}" type="pres">
      <dgm:prSet presAssocID="{2B14CCF3-3334-46C9-8638-7CA77BADE4D7}" presName="rootText" presStyleLbl="node3" presStyleIdx="0" presStyleCnt="4">
        <dgm:presLayoutVars>
          <dgm:chPref val="3"/>
        </dgm:presLayoutVars>
      </dgm:prSet>
      <dgm:spPr/>
      <dgm:t>
        <a:bodyPr/>
        <a:lstStyle/>
        <a:p>
          <a:endParaRPr lang="en-IN"/>
        </a:p>
      </dgm:t>
    </dgm:pt>
    <dgm:pt modelId="{04D7E34D-911A-4587-9588-C3F57CEA7433}" type="pres">
      <dgm:prSet presAssocID="{2B14CCF3-3334-46C9-8638-7CA77BADE4D7}" presName="rootConnector" presStyleLbl="node3" presStyleIdx="0" presStyleCnt="4"/>
      <dgm:spPr/>
      <dgm:t>
        <a:bodyPr/>
        <a:lstStyle/>
        <a:p>
          <a:endParaRPr lang="en-IN"/>
        </a:p>
      </dgm:t>
    </dgm:pt>
    <dgm:pt modelId="{C13A3CA9-7A44-4847-ADD0-48F82A1AA00E}" type="pres">
      <dgm:prSet presAssocID="{2B14CCF3-3334-46C9-8638-7CA77BADE4D7}" presName="hierChild4" presStyleCnt="0"/>
      <dgm:spPr/>
    </dgm:pt>
    <dgm:pt modelId="{522ED697-26E9-4CEB-9AC8-89F6ACD07EEA}" type="pres">
      <dgm:prSet presAssocID="{605E3054-86FA-4122-AF50-0151B3C2429A}" presName="Name64" presStyleLbl="parChTrans1D4" presStyleIdx="0" presStyleCnt="6"/>
      <dgm:spPr/>
      <dgm:t>
        <a:bodyPr/>
        <a:lstStyle/>
        <a:p>
          <a:endParaRPr lang="en-IN"/>
        </a:p>
      </dgm:t>
    </dgm:pt>
    <dgm:pt modelId="{E18FEFA4-9047-4911-9CB2-453A05929B00}" type="pres">
      <dgm:prSet presAssocID="{E3E80094-60EC-449D-BCFC-BE88CC49954E}" presName="hierRoot2" presStyleCnt="0">
        <dgm:presLayoutVars>
          <dgm:hierBranch val="init"/>
        </dgm:presLayoutVars>
      </dgm:prSet>
      <dgm:spPr/>
    </dgm:pt>
    <dgm:pt modelId="{89F351E9-BF12-4FA7-A7F4-3163954CEA56}" type="pres">
      <dgm:prSet presAssocID="{E3E80094-60EC-449D-BCFC-BE88CC49954E}" presName="rootComposite" presStyleCnt="0"/>
      <dgm:spPr/>
    </dgm:pt>
    <dgm:pt modelId="{F6B25604-7200-4A9A-9B9B-B5DB2EBBABF7}" type="pres">
      <dgm:prSet presAssocID="{E3E80094-60EC-449D-BCFC-BE88CC49954E}" presName="rootText" presStyleLbl="node4" presStyleIdx="0" presStyleCnt="6">
        <dgm:presLayoutVars>
          <dgm:chPref val="3"/>
        </dgm:presLayoutVars>
      </dgm:prSet>
      <dgm:spPr/>
      <dgm:t>
        <a:bodyPr/>
        <a:lstStyle/>
        <a:p>
          <a:endParaRPr lang="en-IN"/>
        </a:p>
      </dgm:t>
    </dgm:pt>
    <dgm:pt modelId="{4FD18578-25FC-4BC7-A0F2-4B2A88583FA9}" type="pres">
      <dgm:prSet presAssocID="{E3E80094-60EC-449D-BCFC-BE88CC49954E}" presName="rootConnector" presStyleLbl="node4" presStyleIdx="0" presStyleCnt="6"/>
      <dgm:spPr/>
      <dgm:t>
        <a:bodyPr/>
        <a:lstStyle/>
        <a:p>
          <a:endParaRPr lang="en-IN"/>
        </a:p>
      </dgm:t>
    </dgm:pt>
    <dgm:pt modelId="{5C2DD6FC-BC10-4E09-88EC-D1C712EA9AC0}" type="pres">
      <dgm:prSet presAssocID="{E3E80094-60EC-449D-BCFC-BE88CC49954E}" presName="hierChild4" presStyleCnt="0"/>
      <dgm:spPr/>
    </dgm:pt>
    <dgm:pt modelId="{B663AA21-A3AA-4F9F-A2F3-3A3A164F985A}" type="pres">
      <dgm:prSet presAssocID="{E3E80094-60EC-449D-BCFC-BE88CC49954E}" presName="hierChild5" presStyleCnt="0"/>
      <dgm:spPr/>
    </dgm:pt>
    <dgm:pt modelId="{49F9134D-C85E-4CF9-8F44-B5944BDD1EAA}" type="pres">
      <dgm:prSet presAssocID="{01D0A2C6-3618-479F-A7D6-BBDDACA7384F}" presName="Name64" presStyleLbl="parChTrans1D4" presStyleIdx="1" presStyleCnt="6"/>
      <dgm:spPr/>
      <dgm:t>
        <a:bodyPr/>
        <a:lstStyle/>
        <a:p>
          <a:endParaRPr lang="en-IN"/>
        </a:p>
      </dgm:t>
    </dgm:pt>
    <dgm:pt modelId="{E450CA93-167D-4448-A0D0-18D5BF77798F}" type="pres">
      <dgm:prSet presAssocID="{D9AB93F2-C0B0-429F-AA4E-3A70243A5521}" presName="hierRoot2" presStyleCnt="0">
        <dgm:presLayoutVars>
          <dgm:hierBranch val="init"/>
        </dgm:presLayoutVars>
      </dgm:prSet>
      <dgm:spPr/>
    </dgm:pt>
    <dgm:pt modelId="{93C7DBEA-003A-4A70-AEA5-4437C6F41227}" type="pres">
      <dgm:prSet presAssocID="{D9AB93F2-C0B0-429F-AA4E-3A70243A5521}" presName="rootComposite" presStyleCnt="0"/>
      <dgm:spPr/>
    </dgm:pt>
    <dgm:pt modelId="{F3BFE9BF-003C-4DC0-B786-39A297073640}" type="pres">
      <dgm:prSet presAssocID="{D9AB93F2-C0B0-429F-AA4E-3A70243A5521}" presName="rootText" presStyleLbl="node4" presStyleIdx="1" presStyleCnt="6">
        <dgm:presLayoutVars>
          <dgm:chPref val="3"/>
        </dgm:presLayoutVars>
      </dgm:prSet>
      <dgm:spPr/>
      <dgm:t>
        <a:bodyPr/>
        <a:lstStyle/>
        <a:p>
          <a:endParaRPr lang="en-IN"/>
        </a:p>
      </dgm:t>
    </dgm:pt>
    <dgm:pt modelId="{26CBB1C7-50B6-4037-A4F4-3C761F0AACF5}" type="pres">
      <dgm:prSet presAssocID="{D9AB93F2-C0B0-429F-AA4E-3A70243A5521}" presName="rootConnector" presStyleLbl="node4" presStyleIdx="1" presStyleCnt="6"/>
      <dgm:spPr/>
      <dgm:t>
        <a:bodyPr/>
        <a:lstStyle/>
        <a:p>
          <a:endParaRPr lang="en-IN"/>
        </a:p>
      </dgm:t>
    </dgm:pt>
    <dgm:pt modelId="{B63472F6-26ED-4839-A18A-2677BFFA3014}" type="pres">
      <dgm:prSet presAssocID="{D9AB93F2-C0B0-429F-AA4E-3A70243A5521}" presName="hierChild4" presStyleCnt="0"/>
      <dgm:spPr/>
    </dgm:pt>
    <dgm:pt modelId="{CA408F34-0396-4E41-9E07-6DCE500DBADE}" type="pres">
      <dgm:prSet presAssocID="{D9AB93F2-C0B0-429F-AA4E-3A70243A5521}" presName="hierChild5" presStyleCnt="0"/>
      <dgm:spPr/>
    </dgm:pt>
    <dgm:pt modelId="{6AAD1BA5-83EB-44FF-96BB-EBADC44DC8BB}" type="pres">
      <dgm:prSet presAssocID="{2B14CCF3-3334-46C9-8638-7CA77BADE4D7}" presName="hierChild5" presStyleCnt="0"/>
      <dgm:spPr/>
    </dgm:pt>
    <dgm:pt modelId="{3D544D72-AA55-4755-B1BF-68BDCEF188F4}" type="pres">
      <dgm:prSet presAssocID="{76EE9751-8F97-406E-9E41-5A68896235FC}" presName="Name64" presStyleLbl="parChTrans1D3" presStyleIdx="1" presStyleCnt="4"/>
      <dgm:spPr/>
      <dgm:t>
        <a:bodyPr/>
        <a:lstStyle/>
        <a:p>
          <a:endParaRPr lang="en-IN"/>
        </a:p>
      </dgm:t>
    </dgm:pt>
    <dgm:pt modelId="{1362F75D-4AA9-4D8F-AF5F-298541CC7448}" type="pres">
      <dgm:prSet presAssocID="{C117A676-CA88-4BD0-9D88-5C39FA605D3D}" presName="hierRoot2" presStyleCnt="0">
        <dgm:presLayoutVars>
          <dgm:hierBranch val="init"/>
        </dgm:presLayoutVars>
      </dgm:prSet>
      <dgm:spPr/>
    </dgm:pt>
    <dgm:pt modelId="{EFB4066C-EEEA-4EA1-BD28-0456C615DC77}" type="pres">
      <dgm:prSet presAssocID="{C117A676-CA88-4BD0-9D88-5C39FA605D3D}" presName="rootComposite" presStyleCnt="0"/>
      <dgm:spPr/>
    </dgm:pt>
    <dgm:pt modelId="{5146A951-AEBD-4259-926A-C517F0AFC011}" type="pres">
      <dgm:prSet presAssocID="{C117A676-CA88-4BD0-9D88-5C39FA605D3D}" presName="rootText" presStyleLbl="node3" presStyleIdx="1" presStyleCnt="4">
        <dgm:presLayoutVars>
          <dgm:chPref val="3"/>
        </dgm:presLayoutVars>
      </dgm:prSet>
      <dgm:spPr/>
      <dgm:t>
        <a:bodyPr/>
        <a:lstStyle/>
        <a:p>
          <a:endParaRPr lang="en-IN"/>
        </a:p>
      </dgm:t>
    </dgm:pt>
    <dgm:pt modelId="{B86295F8-0B3C-4FAF-BE97-A0F8F9AA0C42}" type="pres">
      <dgm:prSet presAssocID="{C117A676-CA88-4BD0-9D88-5C39FA605D3D}" presName="rootConnector" presStyleLbl="node3" presStyleIdx="1" presStyleCnt="4"/>
      <dgm:spPr/>
      <dgm:t>
        <a:bodyPr/>
        <a:lstStyle/>
        <a:p>
          <a:endParaRPr lang="en-IN"/>
        </a:p>
      </dgm:t>
    </dgm:pt>
    <dgm:pt modelId="{0E54AC16-5E5E-4252-A8B8-C2A3D2A45EC2}" type="pres">
      <dgm:prSet presAssocID="{C117A676-CA88-4BD0-9D88-5C39FA605D3D}" presName="hierChild4" presStyleCnt="0"/>
      <dgm:spPr/>
    </dgm:pt>
    <dgm:pt modelId="{62533C40-E17C-4D0E-ADEC-1D34E440FEA8}" type="pres">
      <dgm:prSet presAssocID="{C117A676-CA88-4BD0-9D88-5C39FA605D3D}" presName="hierChild5" presStyleCnt="0"/>
      <dgm:spPr/>
    </dgm:pt>
    <dgm:pt modelId="{A394F83B-8F6F-448D-9021-7E535374EEC0}" type="pres">
      <dgm:prSet presAssocID="{CE0B60DA-0E55-4F56-BCB2-CA09048F8498}" presName="hierChild5" presStyleCnt="0"/>
      <dgm:spPr/>
    </dgm:pt>
    <dgm:pt modelId="{22461A22-110A-4E73-99D8-8FD4AD479C98}" type="pres">
      <dgm:prSet presAssocID="{ABC3C552-6E67-499E-851D-7C278B1D7C3C}" presName="Name64" presStyleLbl="parChTrans1D2" presStyleIdx="1" presStyleCnt="2"/>
      <dgm:spPr/>
      <dgm:t>
        <a:bodyPr/>
        <a:lstStyle/>
        <a:p>
          <a:endParaRPr lang="en-IN"/>
        </a:p>
      </dgm:t>
    </dgm:pt>
    <dgm:pt modelId="{D22AA83A-EEB0-4FE0-BDF3-56B75FC92438}" type="pres">
      <dgm:prSet presAssocID="{0A16748F-68FE-4D89-AA19-545C8A73C586}" presName="hierRoot2" presStyleCnt="0">
        <dgm:presLayoutVars>
          <dgm:hierBranch val="init"/>
        </dgm:presLayoutVars>
      </dgm:prSet>
      <dgm:spPr/>
    </dgm:pt>
    <dgm:pt modelId="{12143100-68C0-4813-81BA-CF867B4CC377}" type="pres">
      <dgm:prSet presAssocID="{0A16748F-68FE-4D89-AA19-545C8A73C586}" presName="rootComposite" presStyleCnt="0"/>
      <dgm:spPr/>
    </dgm:pt>
    <dgm:pt modelId="{EE9538FE-D2E8-494F-9D1D-DC46DFAA3FFA}" type="pres">
      <dgm:prSet presAssocID="{0A16748F-68FE-4D89-AA19-545C8A73C586}" presName="rootText" presStyleLbl="node2" presStyleIdx="1" presStyleCnt="2">
        <dgm:presLayoutVars>
          <dgm:chPref val="3"/>
        </dgm:presLayoutVars>
      </dgm:prSet>
      <dgm:spPr/>
      <dgm:t>
        <a:bodyPr/>
        <a:lstStyle/>
        <a:p>
          <a:endParaRPr lang="en-IN"/>
        </a:p>
      </dgm:t>
    </dgm:pt>
    <dgm:pt modelId="{DE176E20-38BC-43B2-8991-C95A6D662A47}" type="pres">
      <dgm:prSet presAssocID="{0A16748F-68FE-4D89-AA19-545C8A73C586}" presName="rootConnector" presStyleLbl="node2" presStyleIdx="1" presStyleCnt="2"/>
      <dgm:spPr/>
      <dgm:t>
        <a:bodyPr/>
        <a:lstStyle/>
        <a:p>
          <a:endParaRPr lang="en-IN"/>
        </a:p>
      </dgm:t>
    </dgm:pt>
    <dgm:pt modelId="{4879C1B7-9A86-4F4F-B9F1-CBE043547D55}" type="pres">
      <dgm:prSet presAssocID="{0A16748F-68FE-4D89-AA19-545C8A73C586}" presName="hierChild4" presStyleCnt="0"/>
      <dgm:spPr/>
    </dgm:pt>
    <dgm:pt modelId="{531792E1-5D62-4187-A922-784CD4454F3F}" type="pres">
      <dgm:prSet presAssocID="{9469D5A5-F8BD-48D1-B371-5EF19EB54ADD}" presName="Name64" presStyleLbl="parChTrans1D3" presStyleIdx="2" presStyleCnt="4"/>
      <dgm:spPr/>
      <dgm:t>
        <a:bodyPr/>
        <a:lstStyle/>
        <a:p>
          <a:endParaRPr lang="en-IN"/>
        </a:p>
      </dgm:t>
    </dgm:pt>
    <dgm:pt modelId="{25A6DA79-07BD-4D28-B1F5-2A65E821F831}" type="pres">
      <dgm:prSet presAssocID="{70E59809-8E4A-4159-BADE-71C551A45EF6}" presName="hierRoot2" presStyleCnt="0">
        <dgm:presLayoutVars>
          <dgm:hierBranch val="init"/>
        </dgm:presLayoutVars>
      </dgm:prSet>
      <dgm:spPr/>
    </dgm:pt>
    <dgm:pt modelId="{3DAFB44A-0582-4651-B878-600EAA217E48}" type="pres">
      <dgm:prSet presAssocID="{70E59809-8E4A-4159-BADE-71C551A45EF6}" presName="rootComposite" presStyleCnt="0"/>
      <dgm:spPr/>
    </dgm:pt>
    <dgm:pt modelId="{1EC11E82-FCA0-4081-BBB9-B911A6F6E977}" type="pres">
      <dgm:prSet presAssocID="{70E59809-8E4A-4159-BADE-71C551A45EF6}" presName="rootText" presStyleLbl="node3" presStyleIdx="2" presStyleCnt="4">
        <dgm:presLayoutVars>
          <dgm:chPref val="3"/>
        </dgm:presLayoutVars>
      </dgm:prSet>
      <dgm:spPr/>
      <dgm:t>
        <a:bodyPr/>
        <a:lstStyle/>
        <a:p>
          <a:endParaRPr lang="en-IN"/>
        </a:p>
      </dgm:t>
    </dgm:pt>
    <dgm:pt modelId="{9B3D824B-0406-4673-988B-E0C2B7FFDF4C}" type="pres">
      <dgm:prSet presAssocID="{70E59809-8E4A-4159-BADE-71C551A45EF6}" presName="rootConnector" presStyleLbl="node3" presStyleIdx="2" presStyleCnt="4"/>
      <dgm:spPr/>
      <dgm:t>
        <a:bodyPr/>
        <a:lstStyle/>
        <a:p>
          <a:endParaRPr lang="en-IN"/>
        </a:p>
      </dgm:t>
    </dgm:pt>
    <dgm:pt modelId="{AD9A6D92-8F18-4A4E-A269-1FD0D858059A}" type="pres">
      <dgm:prSet presAssocID="{70E59809-8E4A-4159-BADE-71C551A45EF6}" presName="hierChild4" presStyleCnt="0"/>
      <dgm:spPr/>
    </dgm:pt>
    <dgm:pt modelId="{D75DC124-7E3B-4687-A0EC-043FB677692C}" type="pres">
      <dgm:prSet presAssocID="{70E59809-8E4A-4159-BADE-71C551A45EF6}" presName="hierChild5" presStyleCnt="0"/>
      <dgm:spPr/>
    </dgm:pt>
    <dgm:pt modelId="{CD241025-79FC-4213-A18D-1AC92B0FC8A2}" type="pres">
      <dgm:prSet presAssocID="{12A073FB-BE77-4BC3-B499-19E1760D7285}" presName="Name64" presStyleLbl="parChTrans1D3" presStyleIdx="3" presStyleCnt="4"/>
      <dgm:spPr/>
      <dgm:t>
        <a:bodyPr/>
        <a:lstStyle/>
        <a:p>
          <a:endParaRPr lang="en-IN"/>
        </a:p>
      </dgm:t>
    </dgm:pt>
    <dgm:pt modelId="{1F237256-B733-4A0E-AFC2-2102C56129E5}" type="pres">
      <dgm:prSet presAssocID="{7B4EFFAF-1E47-46EE-8D5B-0D4125345885}" presName="hierRoot2" presStyleCnt="0">
        <dgm:presLayoutVars>
          <dgm:hierBranch val="init"/>
        </dgm:presLayoutVars>
      </dgm:prSet>
      <dgm:spPr/>
    </dgm:pt>
    <dgm:pt modelId="{F85BF50B-2482-480F-8676-B48E7CD85814}" type="pres">
      <dgm:prSet presAssocID="{7B4EFFAF-1E47-46EE-8D5B-0D4125345885}" presName="rootComposite" presStyleCnt="0"/>
      <dgm:spPr/>
    </dgm:pt>
    <dgm:pt modelId="{D02C04E6-5D69-4C1F-85E0-74103F7514AD}" type="pres">
      <dgm:prSet presAssocID="{7B4EFFAF-1E47-46EE-8D5B-0D4125345885}" presName="rootText" presStyleLbl="node3" presStyleIdx="3" presStyleCnt="4">
        <dgm:presLayoutVars>
          <dgm:chPref val="3"/>
        </dgm:presLayoutVars>
      </dgm:prSet>
      <dgm:spPr/>
      <dgm:t>
        <a:bodyPr/>
        <a:lstStyle/>
        <a:p>
          <a:endParaRPr lang="en-IN"/>
        </a:p>
      </dgm:t>
    </dgm:pt>
    <dgm:pt modelId="{010B5B30-0E65-43A0-BD97-B93F15C04E4B}" type="pres">
      <dgm:prSet presAssocID="{7B4EFFAF-1E47-46EE-8D5B-0D4125345885}" presName="rootConnector" presStyleLbl="node3" presStyleIdx="3" presStyleCnt="4"/>
      <dgm:spPr/>
      <dgm:t>
        <a:bodyPr/>
        <a:lstStyle/>
        <a:p>
          <a:endParaRPr lang="en-IN"/>
        </a:p>
      </dgm:t>
    </dgm:pt>
    <dgm:pt modelId="{BFE35519-F5AC-4C5C-98F0-F12231C46238}" type="pres">
      <dgm:prSet presAssocID="{7B4EFFAF-1E47-46EE-8D5B-0D4125345885}" presName="hierChild4" presStyleCnt="0"/>
      <dgm:spPr/>
    </dgm:pt>
    <dgm:pt modelId="{A473CFF0-BF40-4A59-AE22-D21B340D96CC}" type="pres">
      <dgm:prSet presAssocID="{17507DA7-C798-4042-936B-15CB828CD4BC}" presName="Name64" presStyleLbl="parChTrans1D4" presStyleIdx="2" presStyleCnt="6"/>
      <dgm:spPr/>
      <dgm:t>
        <a:bodyPr/>
        <a:lstStyle/>
        <a:p>
          <a:endParaRPr lang="en-IN"/>
        </a:p>
      </dgm:t>
    </dgm:pt>
    <dgm:pt modelId="{7D97E1B0-F6ED-4F84-A595-6D4D3D524BE5}" type="pres">
      <dgm:prSet presAssocID="{DCC01637-FF15-41D7-9FAF-871F9FFC6FFC}" presName="hierRoot2" presStyleCnt="0">
        <dgm:presLayoutVars>
          <dgm:hierBranch val="init"/>
        </dgm:presLayoutVars>
      </dgm:prSet>
      <dgm:spPr/>
    </dgm:pt>
    <dgm:pt modelId="{1FCF2111-0840-4AC9-8341-4F132B9D0074}" type="pres">
      <dgm:prSet presAssocID="{DCC01637-FF15-41D7-9FAF-871F9FFC6FFC}" presName="rootComposite" presStyleCnt="0"/>
      <dgm:spPr/>
    </dgm:pt>
    <dgm:pt modelId="{DCD0360F-CCD8-4AAE-B574-1F89D2C5D982}" type="pres">
      <dgm:prSet presAssocID="{DCC01637-FF15-41D7-9FAF-871F9FFC6FFC}" presName="rootText" presStyleLbl="node4" presStyleIdx="2" presStyleCnt="6">
        <dgm:presLayoutVars>
          <dgm:chPref val="3"/>
        </dgm:presLayoutVars>
      </dgm:prSet>
      <dgm:spPr/>
      <dgm:t>
        <a:bodyPr/>
        <a:lstStyle/>
        <a:p>
          <a:endParaRPr lang="en-IN"/>
        </a:p>
      </dgm:t>
    </dgm:pt>
    <dgm:pt modelId="{FAD7C246-DEBA-4003-BE10-86F36A6A1FCF}" type="pres">
      <dgm:prSet presAssocID="{DCC01637-FF15-41D7-9FAF-871F9FFC6FFC}" presName="rootConnector" presStyleLbl="node4" presStyleIdx="2" presStyleCnt="6"/>
      <dgm:spPr/>
      <dgm:t>
        <a:bodyPr/>
        <a:lstStyle/>
        <a:p>
          <a:endParaRPr lang="en-IN"/>
        </a:p>
      </dgm:t>
    </dgm:pt>
    <dgm:pt modelId="{1D26A16A-8283-42BD-8FE5-E68AEB3ADC10}" type="pres">
      <dgm:prSet presAssocID="{DCC01637-FF15-41D7-9FAF-871F9FFC6FFC}" presName="hierChild4" presStyleCnt="0"/>
      <dgm:spPr/>
    </dgm:pt>
    <dgm:pt modelId="{BBA6E84B-7A9E-427E-8EA5-25342B3CA2C1}" type="pres">
      <dgm:prSet presAssocID="{DCC01637-FF15-41D7-9FAF-871F9FFC6FFC}" presName="hierChild5" presStyleCnt="0"/>
      <dgm:spPr/>
    </dgm:pt>
    <dgm:pt modelId="{12702BB4-D729-47CC-8D14-32BFE6EB7824}" type="pres">
      <dgm:prSet presAssocID="{9D5D6AF0-9FE9-499C-9C20-8756C55201EA}" presName="Name64" presStyleLbl="parChTrans1D4" presStyleIdx="3" presStyleCnt="6"/>
      <dgm:spPr/>
      <dgm:t>
        <a:bodyPr/>
        <a:lstStyle/>
        <a:p>
          <a:endParaRPr lang="en-IN"/>
        </a:p>
      </dgm:t>
    </dgm:pt>
    <dgm:pt modelId="{046AB953-DB27-4CAF-861A-697D79BA957E}" type="pres">
      <dgm:prSet presAssocID="{9F0C2FED-8865-465E-8620-B5EE98F93E99}" presName="hierRoot2" presStyleCnt="0">
        <dgm:presLayoutVars>
          <dgm:hierBranch val="init"/>
        </dgm:presLayoutVars>
      </dgm:prSet>
      <dgm:spPr/>
    </dgm:pt>
    <dgm:pt modelId="{8CB7E589-0931-4C89-A5A5-B805487B2ACA}" type="pres">
      <dgm:prSet presAssocID="{9F0C2FED-8865-465E-8620-B5EE98F93E99}" presName="rootComposite" presStyleCnt="0"/>
      <dgm:spPr/>
    </dgm:pt>
    <dgm:pt modelId="{9A93D8CA-92F0-4FAC-BF7A-AD7B57956668}" type="pres">
      <dgm:prSet presAssocID="{9F0C2FED-8865-465E-8620-B5EE98F93E99}" presName="rootText" presStyleLbl="node4" presStyleIdx="3" presStyleCnt="6">
        <dgm:presLayoutVars>
          <dgm:chPref val="3"/>
        </dgm:presLayoutVars>
      </dgm:prSet>
      <dgm:spPr/>
      <dgm:t>
        <a:bodyPr/>
        <a:lstStyle/>
        <a:p>
          <a:endParaRPr lang="en-IN"/>
        </a:p>
      </dgm:t>
    </dgm:pt>
    <dgm:pt modelId="{6C255BD5-4965-46CD-AA2F-3C36E543E929}" type="pres">
      <dgm:prSet presAssocID="{9F0C2FED-8865-465E-8620-B5EE98F93E99}" presName="rootConnector" presStyleLbl="node4" presStyleIdx="3" presStyleCnt="6"/>
      <dgm:spPr/>
      <dgm:t>
        <a:bodyPr/>
        <a:lstStyle/>
        <a:p>
          <a:endParaRPr lang="en-IN"/>
        </a:p>
      </dgm:t>
    </dgm:pt>
    <dgm:pt modelId="{2679EFCA-BFA0-4AB8-A512-2D36375624DA}" type="pres">
      <dgm:prSet presAssocID="{9F0C2FED-8865-465E-8620-B5EE98F93E99}" presName="hierChild4" presStyleCnt="0"/>
      <dgm:spPr/>
    </dgm:pt>
    <dgm:pt modelId="{A7504C32-A1C4-4E1F-84F0-BBD8C0A4FDCB}" type="pres">
      <dgm:prSet presAssocID="{9F0C2FED-8865-465E-8620-B5EE98F93E99}" presName="hierChild5" presStyleCnt="0"/>
      <dgm:spPr/>
    </dgm:pt>
    <dgm:pt modelId="{E2D0CC7B-B5DD-4FA1-80E2-039C1C8F94D2}" type="pres">
      <dgm:prSet presAssocID="{6140D7DA-AF49-4EB8-9229-7477484930EF}" presName="Name64" presStyleLbl="parChTrans1D4" presStyleIdx="4" presStyleCnt="6"/>
      <dgm:spPr/>
      <dgm:t>
        <a:bodyPr/>
        <a:lstStyle/>
        <a:p>
          <a:endParaRPr lang="en-IN"/>
        </a:p>
      </dgm:t>
    </dgm:pt>
    <dgm:pt modelId="{39B6D970-82C6-40F1-9CBB-593DC278B51C}" type="pres">
      <dgm:prSet presAssocID="{217ACE5E-0B16-495C-A9A8-64739B1023C5}" presName="hierRoot2" presStyleCnt="0">
        <dgm:presLayoutVars>
          <dgm:hierBranch val="init"/>
        </dgm:presLayoutVars>
      </dgm:prSet>
      <dgm:spPr/>
    </dgm:pt>
    <dgm:pt modelId="{988236B6-3787-4409-B13A-1869A58DD660}" type="pres">
      <dgm:prSet presAssocID="{217ACE5E-0B16-495C-A9A8-64739B1023C5}" presName="rootComposite" presStyleCnt="0"/>
      <dgm:spPr/>
    </dgm:pt>
    <dgm:pt modelId="{45889ED7-C4F3-487B-B2D8-098D919E0514}" type="pres">
      <dgm:prSet presAssocID="{217ACE5E-0B16-495C-A9A8-64739B1023C5}" presName="rootText" presStyleLbl="node4" presStyleIdx="4" presStyleCnt="6">
        <dgm:presLayoutVars>
          <dgm:chPref val="3"/>
        </dgm:presLayoutVars>
      </dgm:prSet>
      <dgm:spPr/>
      <dgm:t>
        <a:bodyPr/>
        <a:lstStyle/>
        <a:p>
          <a:endParaRPr lang="en-IN"/>
        </a:p>
      </dgm:t>
    </dgm:pt>
    <dgm:pt modelId="{70940DC0-A129-4B70-89F5-E57670C0765B}" type="pres">
      <dgm:prSet presAssocID="{217ACE5E-0B16-495C-A9A8-64739B1023C5}" presName="rootConnector" presStyleLbl="node4" presStyleIdx="4" presStyleCnt="6"/>
      <dgm:spPr/>
      <dgm:t>
        <a:bodyPr/>
        <a:lstStyle/>
        <a:p>
          <a:endParaRPr lang="en-IN"/>
        </a:p>
      </dgm:t>
    </dgm:pt>
    <dgm:pt modelId="{C0035E3D-C8A6-4A1E-BC52-6C6CAF8C43DF}" type="pres">
      <dgm:prSet presAssocID="{217ACE5E-0B16-495C-A9A8-64739B1023C5}" presName="hierChild4" presStyleCnt="0"/>
      <dgm:spPr/>
    </dgm:pt>
    <dgm:pt modelId="{F0E16239-0E8F-4B7A-959E-BD453B0ACA94}" type="pres">
      <dgm:prSet presAssocID="{217ACE5E-0B16-495C-A9A8-64739B1023C5}" presName="hierChild5" presStyleCnt="0"/>
      <dgm:spPr/>
    </dgm:pt>
    <dgm:pt modelId="{FE01B7CB-F5F7-4ECA-AFBC-4E02AB7FFAF7}" type="pres">
      <dgm:prSet presAssocID="{7B49B55A-F787-4AAF-9EBC-9802149CD656}" presName="Name64" presStyleLbl="parChTrans1D4" presStyleIdx="5" presStyleCnt="6"/>
      <dgm:spPr/>
      <dgm:t>
        <a:bodyPr/>
        <a:lstStyle/>
        <a:p>
          <a:endParaRPr lang="en-IN"/>
        </a:p>
      </dgm:t>
    </dgm:pt>
    <dgm:pt modelId="{95030155-63CC-4E15-BB06-A0495872D868}" type="pres">
      <dgm:prSet presAssocID="{D290DBAD-D2D4-40CA-BBB9-811BB7E64104}" presName="hierRoot2" presStyleCnt="0">
        <dgm:presLayoutVars>
          <dgm:hierBranch val="init"/>
        </dgm:presLayoutVars>
      </dgm:prSet>
      <dgm:spPr/>
    </dgm:pt>
    <dgm:pt modelId="{E03F9C8F-E24C-4D19-A7D6-77AE0C1C292B}" type="pres">
      <dgm:prSet presAssocID="{D290DBAD-D2D4-40CA-BBB9-811BB7E64104}" presName="rootComposite" presStyleCnt="0"/>
      <dgm:spPr/>
    </dgm:pt>
    <dgm:pt modelId="{48AFCA25-D2E5-4913-BF7B-7F6906DA3468}" type="pres">
      <dgm:prSet presAssocID="{D290DBAD-D2D4-40CA-BBB9-811BB7E64104}" presName="rootText" presStyleLbl="node4" presStyleIdx="5" presStyleCnt="6">
        <dgm:presLayoutVars>
          <dgm:chPref val="3"/>
        </dgm:presLayoutVars>
      </dgm:prSet>
      <dgm:spPr/>
      <dgm:t>
        <a:bodyPr/>
        <a:lstStyle/>
        <a:p>
          <a:endParaRPr lang="en-IN"/>
        </a:p>
      </dgm:t>
    </dgm:pt>
    <dgm:pt modelId="{DB951A73-3E23-4187-9FCB-16DD1B25258C}" type="pres">
      <dgm:prSet presAssocID="{D290DBAD-D2D4-40CA-BBB9-811BB7E64104}" presName="rootConnector" presStyleLbl="node4" presStyleIdx="5" presStyleCnt="6"/>
      <dgm:spPr/>
      <dgm:t>
        <a:bodyPr/>
        <a:lstStyle/>
        <a:p>
          <a:endParaRPr lang="en-IN"/>
        </a:p>
      </dgm:t>
    </dgm:pt>
    <dgm:pt modelId="{A0013EF6-8060-426F-953B-F41BC3DED261}" type="pres">
      <dgm:prSet presAssocID="{D290DBAD-D2D4-40CA-BBB9-811BB7E64104}" presName="hierChild4" presStyleCnt="0"/>
      <dgm:spPr/>
    </dgm:pt>
    <dgm:pt modelId="{EC8F8BA4-998F-4362-9A87-FD2C27785F26}" type="pres">
      <dgm:prSet presAssocID="{D290DBAD-D2D4-40CA-BBB9-811BB7E64104}" presName="hierChild5" presStyleCnt="0"/>
      <dgm:spPr/>
    </dgm:pt>
    <dgm:pt modelId="{7F7EEF9C-EA12-4DA8-B8D9-E915469E9DD5}" type="pres">
      <dgm:prSet presAssocID="{7B4EFFAF-1E47-46EE-8D5B-0D4125345885}" presName="hierChild5" presStyleCnt="0"/>
      <dgm:spPr/>
    </dgm:pt>
    <dgm:pt modelId="{5C048343-0B9C-4873-85F4-9720B367039C}" type="pres">
      <dgm:prSet presAssocID="{0A16748F-68FE-4D89-AA19-545C8A73C586}" presName="hierChild5" presStyleCnt="0"/>
      <dgm:spPr/>
    </dgm:pt>
    <dgm:pt modelId="{6B4D40F4-BD93-4E9C-B713-8630A348368F}" type="pres">
      <dgm:prSet presAssocID="{E791AD21-BB90-48A0-87E6-5B7536B4F70D}" presName="hierChild3" presStyleCnt="0"/>
      <dgm:spPr/>
    </dgm:pt>
  </dgm:ptLst>
  <dgm:cxnLst>
    <dgm:cxn modelId="{F3084CA9-D5D5-49EC-97DE-E63C6E974A01}" type="presOf" srcId="{E3E80094-60EC-449D-BCFC-BE88CC49954E}" destId="{F6B25604-7200-4A9A-9B9B-B5DB2EBBABF7}" srcOrd="0" destOrd="0" presId="urn:microsoft.com/office/officeart/2009/3/layout/HorizontalOrganizationChart"/>
    <dgm:cxn modelId="{40E24506-563C-4D30-B629-171495951A6E}" type="presOf" srcId="{12A073FB-BE77-4BC3-B499-19E1760D7285}" destId="{CD241025-79FC-4213-A18D-1AC92B0FC8A2}" srcOrd="0" destOrd="0" presId="urn:microsoft.com/office/officeart/2009/3/layout/HorizontalOrganizationChart"/>
    <dgm:cxn modelId="{DB2AA6E0-76F5-45F5-B543-862A7AC474DD}" type="presOf" srcId="{7B4EFFAF-1E47-46EE-8D5B-0D4125345885}" destId="{D02C04E6-5D69-4C1F-85E0-74103F7514AD}" srcOrd="0" destOrd="0" presId="urn:microsoft.com/office/officeart/2009/3/layout/HorizontalOrganizationChart"/>
    <dgm:cxn modelId="{3518B3ED-5A8C-4EA3-974D-C7B2F1453BB7}" type="presOf" srcId="{70E59809-8E4A-4159-BADE-71C551A45EF6}" destId="{9B3D824B-0406-4673-988B-E0C2B7FFDF4C}" srcOrd="1" destOrd="0" presId="urn:microsoft.com/office/officeart/2009/3/layout/HorizontalOrganizationChart"/>
    <dgm:cxn modelId="{05B0164F-1A83-4F6B-A279-A70C429CAF3D}" srcId="{7B4EFFAF-1E47-46EE-8D5B-0D4125345885}" destId="{D290DBAD-D2D4-40CA-BBB9-811BB7E64104}" srcOrd="3" destOrd="0" parTransId="{7B49B55A-F787-4AAF-9EBC-9802149CD656}" sibTransId="{933DEABC-E1F2-47E7-8EBA-DF9753F1FFBC}"/>
    <dgm:cxn modelId="{A4FBA593-EE85-456E-B2B2-3947B4AA4A8E}" type="presOf" srcId="{217ACE5E-0B16-495C-A9A8-64739B1023C5}" destId="{70940DC0-A129-4B70-89F5-E57670C0765B}" srcOrd="1" destOrd="0" presId="urn:microsoft.com/office/officeart/2009/3/layout/HorizontalOrganizationChart"/>
    <dgm:cxn modelId="{CF48703D-ABA9-40E3-94C7-7F76D3922E55}" type="presOf" srcId="{0A16748F-68FE-4D89-AA19-545C8A73C586}" destId="{EE9538FE-D2E8-494F-9D1D-DC46DFAA3FFA}" srcOrd="0" destOrd="0" presId="urn:microsoft.com/office/officeart/2009/3/layout/HorizontalOrganizationChart"/>
    <dgm:cxn modelId="{B7151F7C-3AED-4D78-804B-A1413D299455}" type="presOf" srcId="{D95E037B-7DCE-45D9-8159-30AC790795E9}" destId="{43E6FD22-AF51-4B98-8F5C-A10D0DD00CAF}" srcOrd="0" destOrd="0" presId="urn:microsoft.com/office/officeart/2009/3/layout/HorizontalOrganizationChart"/>
    <dgm:cxn modelId="{48CD6AF5-F3DC-453D-BEF2-6C1AAFE96B63}" type="presOf" srcId="{6140D7DA-AF49-4EB8-9229-7477484930EF}" destId="{E2D0CC7B-B5DD-4FA1-80E2-039C1C8F94D2}" srcOrd="0" destOrd="0" presId="urn:microsoft.com/office/officeart/2009/3/layout/HorizontalOrganizationChart"/>
    <dgm:cxn modelId="{445A66E1-ACAF-448D-8C58-CFAAED96B9C8}" type="presOf" srcId="{ABC3C552-6E67-499E-851D-7C278B1D7C3C}" destId="{22461A22-110A-4E73-99D8-8FD4AD479C98}" srcOrd="0" destOrd="0" presId="urn:microsoft.com/office/officeart/2009/3/layout/HorizontalOrganizationChart"/>
    <dgm:cxn modelId="{00D7CFD3-F549-4A26-A311-4E6FEE73BDD7}" srcId="{CE0B60DA-0E55-4F56-BCB2-CA09048F8498}" destId="{C117A676-CA88-4BD0-9D88-5C39FA605D3D}" srcOrd="1" destOrd="0" parTransId="{76EE9751-8F97-406E-9E41-5A68896235FC}" sibTransId="{5855EE93-3C39-4613-931E-43938F31F0F1}"/>
    <dgm:cxn modelId="{2208CC8F-4237-4129-8C2D-E3BCDE9478BF}" type="presOf" srcId="{217ACE5E-0B16-495C-A9A8-64739B1023C5}" destId="{45889ED7-C4F3-487B-B2D8-098D919E0514}" srcOrd="0" destOrd="0" presId="urn:microsoft.com/office/officeart/2009/3/layout/HorizontalOrganizationChart"/>
    <dgm:cxn modelId="{C6E7881E-C9C7-43EA-BF2C-4489E64776CA}" srcId="{2B14CCF3-3334-46C9-8638-7CA77BADE4D7}" destId="{D9AB93F2-C0B0-429F-AA4E-3A70243A5521}" srcOrd="1" destOrd="0" parTransId="{01D0A2C6-3618-479F-A7D6-BBDDACA7384F}" sibTransId="{F6C58D0F-B21E-4865-AB35-FA6D9A2E142D}"/>
    <dgm:cxn modelId="{D67EFBD0-44A2-401F-9BAD-52FC09B153C0}" type="presOf" srcId="{01D0A2C6-3618-479F-A7D6-BBDDACA7384F}" destId="{49F9134D-C85E-4CF9-8F44-B5944BDD1EAA}" srcOrd="0" destOrd="0" presId="urn:microsoft.com/office/officeart/2009/3/layout/HorizontalOrganizationChart"/>
    <dgm:cxn modelId="{790B2A57-BAF8-4178-9841-8FAF44E142C0}" srcId="{0A16748F-68FE-4D89-AA19-545C8A73C586}" destId="{70E59809-8E4A-4159-BADE-71C551A45EF6}" srcOrd="0" destOrd="0" parTransId="{9469D5A5-F8BD-48D1-B371-5EF19EB54ADD}" sibTransId="{52EC62D8-0600-4E23-8620-9A4F538D5E62}"/>
    <dgm:cxn modelId="{364A0566-7C2B-4A37-9885-CC9F9D933363}" type="presOf" srcId="{E791AD21-BB90-48A0-87E6-5B7536B4F70D}" destId="{60FAFB34-DEB9-489B-8973-6520AD7D6C77}" srcOrd="0" destOrd="0" presId="urn:microsoft.com/office/officeart/2009/3/layout/HorizontalOrganizationChart"/>
    <dgm:cxn modelId="{D54780A0-B8CE-48A0-9CDD-42C83A348EB1}" srcId="{7B4EFFAF-1E47-46EE-8D5B-0D4125345885}" destId="{9F0C2FED-8865-465E-8620-B5EE98F93E99}" srcOrd="1" destOrd="0" parTransId="{9D5D6AF0-9FE9-499C-9C20-8756C55201EA}" sibTransId="{82B842B5-7D27-40C6-9EF1-29D67D37E93B}"/>
    <dgm:cxn modelId="{27C3FFA8-3EB4-48F1-BA51-6848E0F03506}" type="presOf" srcId="{7B4EFFAF-1E47-46EE-8D5B-0D4125345885}" destId="{010B5B30-0E65-43A0-BD97-B93F15C04E4B}" srcOrd="1" destOrd="0" presId="urn:microsoft.com/office/officeart/2009/3/layout/HorizontalOrganizationChart"/>
    <dgm:cxn modelId="{82C48FD7-7A98-4EAE-A282-8D8102C3F163}" type="presOf" srcId="{DCC01637-FF15-41D7-9FAF-871F9FFC6FFC}" destId="{DCD0360F-CCD8-4AAE-B574-1F89D2C5D982}" srcOrd="0" destOrd="0" presId="urn:microsoft.com/office/officeart/2009/3/layout/HorizontalOrganizationChart"/>
    <dgm:cxn modelId="{3157F0A2-53D2-42D5-B068-52CDFE87BFE8}" type="presOf" srcId="{70E59809-8E4A-4159-BADE-71C551A45EF6}" destId="{1EC11E82-FCA0-4081-BBB9-B911A6F6E977}" srcOrd="0" destOrd="0" presId="urn:microsoft.com/office/officeart/2009/3/layout/HorizontalOrganizationChart"/>
    <dgm:cxn modelId="{A2345776-A688-4601-BA64-B751D59D237C}" type="presOf" srcId="{D9AB93F2-C0B0-429F-AA4E-3A70243A5521}" destId="{26CBB1C7-50B6-4037-A4F4-3C761F0AACF5}" srcOrd="1" destOrd="0" presId="urn:microsoft.com/office/officeart/2009/3/layout/HorizontalOrganizationChart"/>
    <dgm:cxn modelId="{9486D71E-6839-4600-BAE3-E78ADDAF17EE}" type="presOf" srcId="{0A16748F-68FE-4D89-AA19-545C8A73C586}" destId="{DE176E20-38BC-43B2-8991-C95A6D662A47}" srcOrd="1" destOrd="0" presId="urn:microsoft.com/office/officeart/2009/3/layout/HorizontalOrganizationChart"/>
    <dgm:cxn modelId="{2CF45449-D50C-42E7-ABD3-A49069591B5D}" srcId="{2B14CCF3-3334-46C9-8638-7CA77BADE4D7}" destId="{E3E80094-60EC-449D-BCFC-BE88CC49954E}" srcOrd="0" destOrd="0" parTransId="{605E3054-86FA-4122-AF50-0151B3C2429A}" sibTransId="{486140F9-ECBF-4FDD-A438-F61D737A3591}"/>
    <dgm:cxn modelId="{B3867FCE-F1C1-456F-9D27-669D63A55836}" type="presOf" srcId="{DCC01637-FF15-41D7-9FAF-871F9FFC6FFC}" destId="{FAD7C246-DEBA-4003-BE10-86F36A6A1FCF}" srcOrd="1" destOrd="0" presId="urn:microsoft.com/office/officeart/2009/3/layout/HorizontalOrganizationChart"/>
    <dgm:cxn modelId="{D0247E08-DB57-4B17-BFD7-D24CB3F43EF8}" type="presOf" srcId="{17507DA7-C798-4042-936B-15CB828CD4BC}" destId="{A473CFF0-BF40-4A59-AE22-D21B340D96CC}" srcOrd="0" destOrd="0" presId="urn:microsoft.com/office/officeart/2009/3/layout/HorizontalOrganizationChart"/>
    <dgm:cxn modelId="{203887CB-4781-4D9B-AA0A-66988FAC9695}" type="presOf" srcId="{D290DBAD-D2D4-40CA-BBB9-811BB7E64104}" destId="{48AFCA25-D2E5-4913-BF7B-7F6906DA3468}" srcOrd="0" destOrd="0" presId="urn:microsoft.com/office/officeart/2009/3/layout/HorizontalOrganizationChart"/>
    <dgm:cxn modelId="{9020B753-9588-4CE9-B254-D0A2D890E6CC}" srcId="{E791AD21-BB90-48A0-87E6-5B7536B4F70D}" destId="{0A16748F-68FE-4D89-AA19-545C8A73C586}" srcOrd="1" destOrd="0" parTransId="{ABC3C552-6E67-499E-851D-7C278B1D7C3C}" sibTransId="{CDCBDD0F-13D4-4A96-BFD2-51810438A1D3}"/>
    <dgm:cxn modelId="{ADB66DFF-D002-4C49-98EA-181AEBA869DA}" type="presOf" srcId="{9F0C2FED-8865-465E-8620-B5EE98F93E99}" destId="{9A93D8CA-92F0-4FAC-BF7A-AD7B57956668}" srcOrd="0" destOrd="0" presId="urn:microsoft.com/office/officeart/2009/3/layout/HorizontalOrganizationChart"/>
    <dgm:cxn modelId="{2C6E67BB-D743-4347-8526-A61FC1878842}" type="presOf" srcId="{9D5D6AF0-9FE9-499C-9C20-8756C55201EA}" destId="{12702BB4-D729-47CC-8D14-32BFE6EB7824}" srcOrd="0" destOrd="0" presId="urn:microsoft.com/office/officeart/2009/3/layout/HorizontalOrganizationChart"/>
    <dgm:cxn modelId="{DE719B50-F09B-4BFF-B3D3-BD8FA33CABE5}" type="presOf" srcId="{E3E80094-60EC-449D-BCFC-BE88CC49954E}" destId="{4FD18578-25FC-4BC7-A0F2-4B2A88583FA9}" srcOrd="1" destOrd="0" presId="urn:microsoft.com/office/officeart/2009/3/layout/HorizontalOrganizationChart"/>
    <dgm:cxn modelId="{B5DFD997-1993-4099-B074-6CEBE83CFBB7}" type="presOf" srcId="{A0A53CEF-28CA-48B3-8DB1-A4A5332EF23F}" destId="{35F77484-BCE6-4B16-98E0-10259D982A2A}" srcOrd="0" destOrd="0" presId="urn:microsoft.com/office/officeart/2009/3/layout/HorizontalOrganizationChart"/>
    <dgm:cxn modelId="{1B21B862-DD00-4A9A-9287-3922407A7622}" srcId="{7B4EFFAF-1E47-46EE-8D5B-0D4125345885}" destId="{217ACE5E-0B16-495C-A9A8-64739B1023C5}" srcOrd="2" destOrd="0" parTransId="{6140D7DA-AF49-4EB8-9229-7477484930EF}" sibTransId="{0DEF2EC5-B484-43BE-9E65-4744E3D9BDE0}"/>
    <dgm:cxn modelId="{5586CFFA-BD25-4D99-B11C-DDF303D598BD}" srcId="{7B4EFFAF-1E47-46EE-8D5B-0D4125345885}" destId="{DCC01637-FF15-41D7-9FAF-871F9FFC6FFC}" srcOrd="0" destOrd="0" parTransId="{17507DA7-C798-4042-936B-15CB828CD4BC}" sibTransId="{076A4774-5814-466B-BA6D-0E110341D5AD}"/>
    <dgm:cxn modelId="{8C5461CA-CFC6-4AEC-AC7F-3D71AF49159D}" type="presOf" srcId="{D290DBAD-D2D4-40CA-BBB9-811BB7E64104}" destId="{DB951A73-3E23-4187-9FCB-16DD1B25258C}" srcOrd="1" destOrd="0" presId="urn:microsoft.com/office/officeart/2009/3/layout/HorizontalOrganizationChart"/>
    <dgm:cxn modelId="{8D151E40-A46E-40ED-8F86-0EED9D2A61EC}" type="presOf" srcId="{9469D5A5-F8BD-48D1-B371-5EF19EB54ADD}" destId="{531792E1-5D62-4187-A922-784CD4454F3F}" srcOrd="0" destOrd="0" presId="urn:microsoft.com/office/officeart/2009/3/layout/HorizontalOrganizationChart"/>
    <dgm:cxn modelId="{94F966F8-A51F-4D95-8AE7-C35F1FD6B2AB}" srcId="{A0A53CEF-28CA-48B3-8DB1-A4A5332EF23F}" destId="{E791AD21-BB90-48A0-87E6-5B7536B4F70D}" srcOrd="0" destOrd="0" parTransId="{FE4D82DC-4306-4BA1-A096-BAFE311D40EB}" sibTransId="{D674FEAD-407D-403D-87A9-8E67A3DC1BEB}"/>
    <dgm:cxn modelId="{5C64A601-34DA-4EFE-9217-3CC6E349C075}" type="presOf" srcId="{C117A676-CA88-4BD0-9D88-5C39FA605D3D}" destId="{B86295F8-0B3C-4FAF-BE97-A0F8F9AA0C42}" srcOrd="1" destOrd="0" presId="urn:microsoft.com/office/officeart/2009/3/layout/HorizontalOrganizationChart"/>
    <dgm:cxn modelId="{5E7896A5-A083-4A91-A03D-6243A3C8EB62}" type="presOf" srcId="{D9AB93F2-C0B0-429F-AA4E-3A70243A5521}" destId="{F3BFE9BF-003C-4DC0-B786-39A297073640}" srcOrd="0" destOrd="0" presId="urn:microsoft.com/office/officeart/2009/3/layout/HorizontalOrganizationChart"/>
    <dgm:cxn modelId="{682193DC-07BB-4DA5-A3E0-28403ECD3CD8}" type="presOf" srcId="{76EE9751-8F97-406E-9E41-5A68896235FC}" destId="{3D544D72-AA55-4755-B1BF-68BDCEF188F4}" srcOrd="0" destOrd="0" presId="urn:microsoft.com/office/officeart/2009/3/layout/HorizontalOrganizationChart"/>
    <dgm:cxn modelId="{868FE2CC-3684-46AB-921E-BB9DF40B0B3C}" type="presOf" srcId="{C117A676-CA88-4BD0-9D88-5C39FA605D3D}" destId="{5146A951-AEBD-4259-926A-C517F0AFC011}" srcOrd="0" destOrd="0" presId="urn:microsoft.com/office/officeart/2009/3/layout/HorizontalOrganizationChart"/>
    <dgm:cxn modelId="{ACBEC3DB-0C4B-4433-8B2B-2A0C060B063D}" type="presOf" srcId="{CE0B60DA-0E55-4F56-BCB2-CA09048F8498}" destId="{41BB79F8-0028-42B8-9684-360EFA2DF267}" srcOrd="1" destOrd="0" presId="urn:microsoft.com/office/officeart/2009/3/layout/HorizontalOrganizationChart"/>
    <dgm:cxn modelId="{ABA4C0C2-8711-4CAB-8DF3-6C0BC7E1C587}" type="presOf" srcId="{B116906D-095C-419F-83E2-317A5D031824}" destId="{E0A531DC-E306-4B96-8790-E8497DE694CE}" srcOrd="0" destOrd="0" presId="urn:microsoft.com/office/officeart/2009/3/layout/HorizontalOrganizationChart"/>
    <dgm:cxn modelId="{27F453F3-436C-4F88-BFC8-2ABA9718DECB}" srcId="{0A16748F-68FE-4D89-AA19-545C8A73C586}" destId="{7B4EFFAF-1E47-46EE-8D5B-0D4125345885}" srcOrd="1" destOrd="0" parTransId="{12A073FB-BE77-4BC3-B499-19E1760D7285}" sibTransId="{BA2C8520-F272-45B8-8075-E710AB393FB5}"/>
    <dgm:cxn modelId="{6B1E41D5-D35C-47BF-93BF-7770A978F1B1}" type="presOf" srcId="{9F0C2FED-8865-465E-8620-B5EE98F93E99}" destId="{6C255BD5-4965-46CD-AA2F-3C36E543E929}" srcOrd="1" destOrd="0" presId="urn:microsoft.com/office/officeart/2009/3/layout/HorizontalOrganizationChart"/>
    <dgm:cxn modelId="{952522DD-B094-4E58-8BB1-6F815E4476C4}" srcId="{CE0B60DA-0E55-4F56-BCB2-CA09048F8498}" destId="{2B14CCF3-3334-46C9-8638-7CA77BADE4D7}" srcOrd="0" destOrd="0" parTransId="{D95E037B-7DCE-45D9-8159-30AC790795E9}" sibTransId="{6CE37923-E08B-4E9B-89AB-7BD7F8EC1B9F}"/>
    <dgm:cxn modelId="{A4ABF3E6-7122-4282-8C99-9601D5CC36E8}" type="presOf" srcId="{7B49B55A-F787-4AAF-9EBC-9802149CD656}" destId="{FE01B7CB-F5F7-4ECA-AFBC-4E02AB7FFAF7}" srcOrd="0" destOrd="0" presId="urn:microsoft.com/office/officeart/2009/3/layout/HorizontalOrganizationChart"/>
    <dgm:cxn modelId="{9FBF6CAC-DBD8-4AAB-8559-2F9FC284ADC9}" type="presOf" srcId="{2B14CCF3-3334-46C9-8638-7CA77BADE4D7}" destId="{A68F18F2-B461-48DE-BBCB-D84DA134ADC8}" srcOrd="0" destOrd="0" presId="urn:microsoft.com/office/officeart/2009/3/layout/HorizontalOrganizationChart"/>
    <dgm:cxn modelId="{3957C7A8-D3DC-423C-B1A7-08732FD12222}" type="presOf" srcId="{CE0B60DA-0E55-4F56-BCB2-CA09048F8498}" destId="{2E71A45F-B7C5-4D4E-A5C9-D56BDD7C8E7F}" srcOrd="0" destOrd="0" presId="urn:microsoft.com/office/officeart/2009/3/layout/HorizontalOrganizationChart"/>
    <dgm:cxn modelId="{85B83694-9580-4B53-87AD-0F326C1B5EA4}" type="presOf" srcId="{2B14CCF3-3334-46C9-8638-7CA77BADE4D7}" destId="{04D7E34D-911A-4587-9588-C3F57CEA7433}" srcOrd="1" destOrd="0" presId="urn:microsoft.com/office/officeart/2009/3/layout/HorizontalOrganizationChart"/>
    <dgm:cxn modelId="{213E8D1B-064B-49B7-B9B6-B801CEFF85D5}" type="presOf" srcId="{605E3054-86FA-4122-AF50-0151B3C2429A}" destId="{522ED697-26E9-4CEB-9AC8-89F6ACD07EEA}" srcOrd="0" destOrd="0" presId="urn:microsoft.com/office/officeart/2009/3/layout/HorizontalOrganizationChart"/>
    <dgm:cxn modelId="{31901FCA-ECEB-493C-AB01-2B7C47FBC2A8}" srcId="{E791AD21-BB90-48A0-87E6-5B7536B4F70D}" destId="{CE0B60DA-0E55-4F56-BCB2-CA09048F8498}" srcOrd="0" destOrd="0" parTransId="{B116906D-095C-419F-83E2-317A5D031824}" sibTransId="{AFC4E7A7-12BB-4A15-AF03-D37297512B51}"/>
    <dgm:cxn modelId="{F85868EF-1A37-4172-B353-F90FFB8A1129}" type="presOf" srcId="{E791AD21-BB90-48A0-87E6-5B7536B4F70D}" destId="{435B643A-3C0C-4F4A-8F1E-2584F1F31E44}" srcOrd="1" destOrd="0" presId="urn:microsoft.com/office/officeart/2009/3/layout/HorizontalOrganizationChart"/>
    <dgm:cxn modelId="{CC82E1B3-91E9-4482-9E75-DE59A6219364}" type="presParOf" srcId="{35F77484-BCE6-4B16-98E0-10259D982A2A}" destId="{A401DA72-A662-47FF-A092-BA0E4F4201A3}" srcOrd="0" destOrd="0" presId="urn:microsoft.com/office/officeart/2009/3/layout/HorizontalOrganizationChart"/>
    <dgm:cxn modelId="{38655DE5-2708-4EA5-BD8E-1CC59B0EAF21}" type="presParOf" srcId="{A401DA72-A662-47FF-A092-BA0E4F4201A3}" destId="{01A7A258-DD02-4552-B231-F7DFCD2A19C6}" srcOrd="0" destOrd="0" presId="urn:microsoft.com/office/officeart/2009/3/layout/HorizontalOrganizationChart"/>
    <dgm:cxn modelId="{320C758B-BC92-4635-ACAB-FFAC8B3CA4E0}" type="presParOf" srcId="{01A7A258-DD02-4552-B231-F7DFCD2A19C6}" destId="{60FAFB34-DEB9-489B-8973-6520AD7D6C77}" srcOrd="0" destOrd="0" presId="urn:microsoft.com/office/officeart/2009/3/layout/HorizontalOrganizationChart"/>
    <dgm:cxn modelId="{9882E134-92D0-4F10-A67C-23E43A56D415}" type="presParOf" srcId="{01A7A258-DD02-4552-B231-F7DFCD2A19C6}" destId="{435B643A-3C0C-4F4A-8F1E-2584F1F31E44}" srcOrd="1" destOrd="0" presId="urn:microsoft.com/office/officeart/2009/3/layout/HorizontalOrganizationChart"/>
    <dgm:cxn modelId="{0E8F9F0B-97EB-4A57-95E0-A5F92E1EE62C}" type="presParOf" srcId="{A401DA72-A662-47FF-A092-BA0E4F4201A3}" destId="{50F38939-EDB0-4ACB-BCFB-7C156EFF4674}" srcOrd="1" destOrd="0" presId="urn:microsoft.com/office/officeart/2009/3/layout/HorizontalOrganizationChart"/>
    <dgm:cxn modelId="{DFB3D8F5-8124-4438-B9DF-22ADE9DC803C}" type="presParOf" srcId="{50F38939-EDB0-4ACB-BCFB-7C156EFF4674}" destId="{E0A531DC-E306-4B96-8790-E8497DE694CE}" srcOrd="0" destOrd="0" presId="urn:microsoft.com/office/officeart/2009/3/layout/HorizontalOrganizationChart"/>
    <dgm:cxn modelId="{DFBF55DC-6746-417F-90D3-820E9A2F9EFB}" type="presParOf" srcId="{50F38939-EDB0-4ACB-BCFB-7C156EFF4674}" destId="{13A8B88B-DEB0-40DA-9034-77E773DD8B13}" srcOrd="1" destOrd="0" presId="urn:microsoft.com/office/officeart/2009/3/layout/HorizontalOrganizationChart"/>
    <dgm:cxn modelId="{7DD51DA2-29D7-4274-AFD1-C9A507E61E12}" type="presParOf" srcId="{13A8B88B-DEB0-40DA-9034-77E773DD8B13}" destId="{AD329D34-88EA-4291-896C-C77C4FC0D009}" srcOrd="0" destOrd="0" presId="urn:microsoft.com/office/officeart/2009/3/layout/HorizontalOrganizationChart"/>
    <dgm:cxn modelId="{82EB0F69-8B71-422A-8C80-DD592F0A6361}" type="presParOf" srcId="{AD329D34-88EA-4291-896C-C77C4FC0D009}" destId="{2E71A45F-B7C5-4D4E-A5C9-D56BDD7C8E7F}" srcOrd="0" destOrd="0" presId="urn:microsoft.com/office/officeart/2009/3/layout/HorizontalOrganizationChart"/>
    <dgm:cxn modelId="{DFAC1C92-9F10-4D8F-B29F-DF21CFF06A33}" type="presParOf" srcId="{AD329D34-88EA-4291-896C-C77C4FC0D009}" destId="{41BB79F8-0028-42B8-9684-360EFA2DF267}" srcOrd="1" destOrd="0" presId="urn:microsoft.com/office/officeart/2009/3/layout/HorizontalOrganizationChart"/>
    <dgm:cxn modelId="{2D7369FB-8951-437A-B2C0-8E1E3F7AA3BB}" type="presParOf" srcId="{13A8B88B-DEB0-40DA-9034-77E773DD8B13}" destId="{58A6A556-9DCE-434F-A2E7-7EF91EB7DE47}" srcOrd="1" destOrd="0" presId="urn:microsoft.com/office/officeart/2009/3/layout/HorizontalOrganizationChart"/>
    <dgm:cxn modelId="{D5181BC4-D2EC-4B6E-8736-28B0DB5AC3BF}" type="presParOf" srcId="{58A6A556-9DCE-434F-A2E7-7EF91EB7DE47}" destId="{43E6FD22-AF51-4B98-8F5C-A10D0DD00CAF}" srcOrd="0" destOrd="0" presId="urn:microsoft.com/office/officeart/2009/3/layout/HorizontalOrganizationChart"/>
    <dgm:cxn modelId="{0B17918F-3E39-46B6-B29F-1DCC0D401EE6}" type="presParOf" srcId="{58A6A556-9DCE-434F-A2E7-7EF91EB7DE47}" destId="{50B26C89-A099-4224-AC46-40B9A6C1E945}" srcOrd="1" destOrd="0" presId="urn:microsoft.com/office/officeart/2009/3/layout/HorizontalOrganizationChart"/>
    <dgm:cxn modelId="{3F3A2F13-59FB-4648-8395-B4DB9ABA2D1E}" type="presParOf" srcId="{50B26C89-A099-4224-AC46-40B9A6C1E945}" destId="{6AAD9976-E26E-4D16-A134-C6EE636FBA87}" srcOrd="0" destOrd="0" presId="urn:microsoft.com/office/officeart/2009/3/layout/HorizontalOrganizationChart"/>
    <dgm:cxn modelId="{F5D1140C-1CD3-4DDB-8CB1-9113B287BD16}" type="presParOf" srcId="{6AAD9976-E26E-4D16-A134-C6EE636FBA87}" destId="{A68F18F2-B461-48DE-BBCB-D84DA134ADC8}" srcOrd="0" destOrd="0" presId="urn:microsoft.com/office/officeart/2009/3/layout/HorizontalOrganizationChart"/>
    <dgm:cxn modelId="{E0E53B84-B90A-43AA-A323-FC8323B10617}" type="presParOf" srcId="{6AAD9976-E26E-4D16-A134-C6EE636FBA87}" destId="{04D7E34D-911A-4587-9588-C3F57CEA7433}" srcOrd="1" destOrd="0" presId="urn:microsoft.com/office/officeart/2009/3/layout/HorizontalOrganizationChart"/>
    <dgm:cxn modelId="{55EF70A3-F6B8-46FF-94F3-177210C2D652}" type="presParOf" srcId="{50B26C89-A099-4224-AC46-40B9A6C1E945}" destId="{C13A3CA9-7A44-4847-ADD0-48F82A1AA00E}" srcOrd="1" destOrd="0" presId="urn:microsoft.com/office/officeart/2009/3/layout/HorizontalOrganizationChart"/>
    <dgm:cxn modelId="{10FE5CDB-F4C9-4026-976D-8919A03DD64B}" type="presParOf" srcId="{C13A3CA9-7A44-4847-ADD0-48F82A1AA00E}" destId="{522ED697-26E9-4CEB-9AC8-89F6ACD07EEA}" srcOrd="0" destOrd="0" presId="urn:microsoft.com/office/officeart/2009/3/layout/HorizontalOrganizationChart"/>
    <dgm:cxn modelId="{71848E9B-C99A-438A-A860-3C79B66AAC65}" type="presParOf" srcId="{C13A3CA9-7A44-4847-ADD0-48F82A1AA00E}" destId="{E18FEFA4-9047-4911-9CB2-453A05929B00}" srcOrd="1" destOrd="0" presId="urn:microsoft.com/office/officeart/2009/3/layout/HorizontalOrganizationChart"/>
    <dgm:cxn modelId="{AE89796D-D5BB-475D-8FB4-397B3A1D704E}" type="presParOf" srcId="{E18FEFA4-9047-4911-9CB2-453A05929B00}" destId="{89F351E9-BF12-4FA7-A7F4-3163954CEA56}" srcOrd="0" destOrd="0" presId="urn:microsoft.com/office/officeart/2009/3/layout/HorizontalOrganizationChart"/>
    <dgm:cxn modelId="{57A863B1-D370-4182-94C4-91A437610462}" type="presParOf" srcId="{89F351E9-BF12-4FA7-A7F4-3163954CEA56}" destId="{F6B25604-7200-4A9A-9B9B-B5DB2EBBABF7}" srcOrd="0" destOrd="0" presId="urn:microsoft.com/office/officeart/2009/3/layout/HorizontalOrganizationChart"/>
    <dgm:cxn modelId="{2428B01D-89E0-4BFD-BEB7-F799DCEFD2E7}" type="presParOf" srcId="{89F351E9-BF12-4FA7-A7F4-3163954CEA56}" destId="{4FD18578-25FC-4BC7-A0F2-4B2A88583FA9}" srcOrd="1" destOrd="0" presId="urn:microsoft.com/office/officeart/2009/3/layout/HorizontalOrganizationChart"/>
    <dgm:cxn modelId="{04C369CF-691F-410D-9D11-45279D232F8E}" type="presParOf" srcId="{E18FEFA4-9047-4911-9CB2-453A05929B00}" destId="{5C2DD6FC-BC10-4E09-88EC-D1C712EA9AC0}" srcOrd="1" destOrd="0" presId="urn:microsoft.com/office/officeart/2009/3/layout/HorizontalOrganizationChart"/>
    <dgm:cxn modelId="{6C04AE96-8F15-4AD7-A6C9-D3CC6EAC755E}" type="presParOf" srcId="{E18FEFA4-9047-4911-9CB2-453A05929B00}" destId="{B663AA21-A3AA-4F9F-A2F3-3A3A164F985A}" srcOrd="2" destOrd="0" presId="urn:microsoft.com/office/officeart/2009/3/layout/HorizontalOrganizationChart"/>
    <dgm:cxn modelId="{7286E6B1-358D-4047-A334-6020033959B8}" type="presParOf" srcId="{C13A3CA9-7A44-4847-ADD0-48F82A1AA00E}" destId="{49F9134D-C85E-4CF9-8F44-B5944BDD1EAA}" srcOrd="2" destOrd="0" presId="urn:microsoft.com/office/officeart/2009/3/layout/HorizontalOrganizationChart"/>
    <dgm:cxn modelId="{0E30F670-5C59-4F79-8025-E56011DA4BBD}" type="presParOf" srcId="{C13A3CA9-7A44-4847-ADD0-48F82A1AA00E}" destId="{E450CA93-167D-4448-A0D0-18D5BF77798F}" srcOrd="3" destOrd="0" presId="urn:microsoft.com/office/officeart/2009/3/layout/HorizontalOrganizationChart"/>
    <dgm:cxn modelId="{EEEC029F-5E66-422B-BC24-384D8557D788}" type="presParOf" srcId="{E450CA93-167D-4448-A0D0-18D5BF77798F}" destId="{93C7DBEA-003A-4A70-AEA5-4437C6F41227}" srcOrd="0" destOrd="0" presId="urn:microsoft.com/office/officeart/2009/3/layout/HorizontalOrganizationChart"/>
    <dgm:cxn modelId="{BEE8E1D3-886B-499F-A44B-3E1B72B0A45F}" type="presParOf" srcId="{93C7DBEA-003A-4A70-AEA5-4437C6F41227}" destId="{F3BFE9BF-003C-4DC0-B786-39A297073640}" srcOrd="0" destOrd="0" presId="urn:microsoft.com/office/officeart/2009/3/layout/HorizontalOrganizationChart"/>
    <dgm:cxn modelId="{22058A45-559C-4CE6-B989-6FDFDEBFD013}" type="presParOf" srcId="{93C7DBEA-003A-4A70-AEA5-4437C6F41227}" destId="{26CBB1C7-50B6-4037-A4F4-3C761F0AACF5}" srcOrd="1" destOrd="0" presId="urn:microsoft.com/office/officeart/2009/3/layout/HorizontalOrganizationChart"/>
    <dgm:cxn modelId="{B12695CB-49A9-4C7F-B2B9-519D59A2BAEC}" type="presParOf" srcId="{E450CA93-167D-4448-A0D0-18D5BF77798F}" destId="{B63472F6-26ED-4839-A18A-2677BFFA3014}" srcOrd="1" destOrd="0" presId="urn:microsoft.com/office/officeart/2009/3/layout/HorizontalOrganizationChart"/>
    <dgm:cxn modelId="{EE70FB29-1AAA-4EC8-9624-BCE08DD9FA22}" type="presParOf" srcId="{E450CA93-167D-4448-A0D0-18D5BF77798F}" destId="{CA408F34-0396-4E41-9E07-6DCE500DBADE}" srcOrd="2" destOrd="0" presId="urn:microsoft.com/office/officeart/2009/3/layout/HorizontalOrganizationChart"/>
    <dgm:cxn modelId="{6C8BDA9F-BEDA-46CA-AB31-5437E6021DBF}" type="presParOf" srcId="{50B26C89-A099-4224-AC46-40B9A6C1E945}" destId="{6AAD1BA5-83EB-44FF-96BB-EBADC44DC8BB}" srcOrd="2" destOrd="0" presId="urn:microsoft.com/office/officeart/2009/3/layout/HorizontalOrganizationChart"/>
    <dgm:cxn modelId="{95D4B636-8042-40D2-8DDC-C390E7739C10}" type="presParOf" srcId="{58A6A556-9DCE-434F-A2E7-7EF91EB7DE47}" destId="{3D544D72-AA55-4755-B1BF-68BDCEF188F4}" srcOrd="2" destOrd="0" presId="urn:microsoft.com/office/officeart/2009/3/layout/HorizontalOrganizationChart"/>
    <dgm:cxn modelId="{22D6821C-DD92-41DB-BDEE-D12FA5C0AFE7}" type="presParOf" srcId="{58A6A556-9DCE-434F-A2E7-7EF91EB7DE47}" destId="{1362F75D-4AA9-4D8F-AF5F-298541CC7448}" srcOrd="3" destOrd="0" presId="urn:microsoft.com/office/officeart/2009/3/layout/HorizontalOrganizationChart"/>
    <dgm:cxn modelId="{58E72947-C4C2-4BB4-8E7D-BC02C685E34B}" type="presParOf" srcId="{1362F75D-4AA9-4D8F-AF5F-298541CC7448}" destId="{EFB4066C-EEEA-4EA1-BD28-0456C615DC77}" srcOrd="0" destOrd="0" presId="urn:microsoft.com/office/officeart/2009/3/layout/HorizontalOrganizationChart"/>
    <dgm:cxn modelId="{E9C38F00-11E0-4EBA-973D-C645DA94F9D6}" type="presParOf" srcId="{EFB4066C-EEEA-4EA1-BD28-0456C615DC77}" destId="{5146A951-AEBD-4259-926A-C517F0AFC011}" srcOrd="0" destOrd="0" presId="urn:microsoft.com/office/officeart/2009/3/layout/HorizontalOrganizationChart"/>
    <dgm:cxn modelId="{AD23D7F2-365C-413F-A763-C9A35427781F}" type="presParOf" srcId="{EFB4066C-EEEA-4EA1-BD28-0456C615DC77}" destId="{B86295F8-0B3C-4FAF-BE97-A0F8F9AA0C42}" srcOrd="1" destOrd="0" presId="urn:microsoft.com/office/officeart/2009/3/layout/HorizontalOrganizationChart"/>
    <dgm:cxn modelId="{691245F8-E41C-4367-AEAC-3F717A832EBA}" type="presParOf" srcId="{1362F75D-4AA9-4D8F-AF5F-298541CC7448}" destId="{0E54AC16-5E5E-4252-A8B8-C2A3D2A45EC2}" srcOrd="1" destOrd="0" presId="urn:microsoft.com/office/officeart/2009/3/layout/HorizontalOrganizationChart"/>
    <dgm:cxn modelId="{3AAE3F86-5E41-47E9-A182-A6A1BC9CA5F0}" type="presParOf" srcId="{1362F75D-4AA9-4D8F-AF5F-298541CC7448}" destId="{62533C40-E17C-4D0E-ADEC-1D34E440FEA8}" srcOrd="2" destOrd="0" presId="urn:microsoft.com/office/officeart/2009/3/layout/HorizontalOrganizationChart"/>
    <dgm:cxn modelId="{7CB74EAB-66FD-4A43-8F8C-C0B0E83BA8FF}" type="presParOf" srcId="{13A8B88B-DEB0-40DA-9034-77E773DD8B13}" destId="{A394F83B-8F6F-448D-9021-7E535374EEC0}" srcOrd="2" destOrd="0" presId="urn:microsoft.com/office/officeart/2009/3/layout/HorizontalOrganizationChart"/>
    <dgm:cxn modelId="{C08E376D-7E5C-4E7C-A0B8-41B474A3E9AD}" type="presParOf" srcId="{50F38939-EDB0-4ACB-BCFB-7C156EFF4674}" destId="{22461A22-110A-4E73-99D8-8FD4AD479C98}" srcOrd="2" destOrd="0" presId="urn:microsoft.com/office/officeart/2009/3/layout/HorizontalOrganizationChart"/>
    <dgm:cxn modelId="{F9A0C59F-C143-4D46-9318-C8EE7163CB35}" type="presParOf" srcId="{50F38939-EDB0-4ACB-BCFB-7C156EFF4674}" destId="{D22AA83A-EEB0-4FE0-BDF3-56B75FC92438}" srcOrd="3" destOrd="0" presId="urn:microsoft.com/office/officeart/2009/3/layout/HorizontalOrganizationChart"/>
    <dgm:cxn modelId="{75DB2E83-5BF9-4C6B-B30D-8E1F498BF00D}" type="presParOf" srcId="{D22AA83A-EEB0-4FE0-BDF3-56B75FC92438}" destId="{12143100-68C0-4813-81BA-CF867B4CC377}" srcOrd="0" destOrd="0" presId="urn:microsoft.com/office/officeart/2009/3/layout/HorizontalOrganizationChart"/>
    <dgm:cxn modelId="{FACAC87A-120E-402A-807D-5AC6F715027E}" type="presParOf" srcId="{12143100-68C0-4813-81BA-CF867B4CC377}" destId="{EE9538FE-D2E8-494F-9D1D-DC46DFAA3FFA}" srcOrd="0" destOrd="0" presId="urn:microsoft.com/office/officeart/2009/3/layout/HorizontalOrganizationChart"/>
    <dgm:cxn modelId="{D6A58B18-E121-4525-8C92-29C3804459A0}" type="presParOf" srcId="{12143100-68C0-4813-81BA-CF867B4CC377}" destId="{DE176E20-38BC-43B2-8991-C95A6D662A47}" srcOrd="1" destOrd="0" presId="urn:microsoft.com/office/officeart/2009/3/layout/HorizontalOrganizationChart"/>
    <dgm:cxn modelId="{D2850635-4D60-4561-A753-59B98063E878}" type="presParOf" srcId="{D22AA83A-EEB0-4FE0-BDF3-56B75FC92438}" destId="{4879C1B7-9A86-4F4F-B9F1-CBE043547D55}" srcOrd="1" destOrd="0" presId="urn:microsoft.com/office/officeart/2009/3/layout/HorizontalOrganizationChart"/>
    <dgm:cxn modelId="{CAD49298-6856-477F-85D6-F8FC437BD7CA}" type="presParOf" srcId="{4879C1B7-9A86-4F4F-B9F1-CBE043547D55}" destId="{531792E1-5D62-4187-A922-784CD4454F3F}" srcOrd="0" destOrd="0" presId="urn:microsoft.com/office/officeart/2009/3/layout/HorizontalOrganizationChart"/>
    <dgm:cxn modelId="{AC61346C-5176-46BA-84F2-CA9803157E84}" type="presParOf" srcId="{4879C1B7-9A86-4F4F-B9F1-CBE043547D55}" destId="{25A6DA79-07BD-4D28-B1F5-2A65E821F831}" srcOrd="1" destOrd="0" presId="urn:microsoft.com/office/officeart/2009/3/layout/HorizontalOrganizationChart"/>
    <dgm:cxn modelId="{E6A792C1-3BCD-4F7B-B91F-C2D0BBFA2A69}" type="presParOf" srcId="{25A6DA79-07BD-4D28-B1F5-2A65E821F831}" destId="{3DAFB44A-0582-4651-B878-600EAA217E48}" srcOrd="0" destOrd="0" presId="urn:microsoft.com/office/officeart/2009/3/layout/HorizontalOrganizationChart"/>
    <dgm:cxn modelId="{7D2A5463-1659-499E-82BF-1E60EAADD8D5}" type="presParOf" srcId="{3DAFB44A-0582-4651-B878-600EAA217E48}" destId="{1EC11E82-FCA0-4081-BBB9-B911A6F6E977}" srcOrd="0" destOrd="0" presId="urn:microsoft.com/office/officeart/2009/3/layout/HorizontalOrganizationChart"/>
    <dgm:cxn modelId="{1718E929-8EF1-4FB1-8BF6-4C36C6B3EE48}" type="presParOf" srcId="{3DAFB44A-0582-4651-B878-600EAA217E48}" destId="{9B3D824B-0406-4673-988B-E0C2B7FFDF4C}" srcOrd="1" destOrd="0" presId="urn:microsoft.com/office/officeart/2009/3/layout/HorizontalOrganizationChart"/>
    <dgm:cxn modelId="{9D5C9385-3D34-4561-B3E1-096C749BE664}" type="presParOf" srcId="{25A6DA79-07BD-4D28-B1F5-2A65E821F831}" destId="{AD9A6D92-8F18-4A4E-A269-1FD0D858059A}" srcOrd="1" destOrd="0" presId="urn:microsoft.com/office/officeart/2009/3/layout/HorizontalOrganizationChart"/>
    <dgm:cxn modelId="{EEBF83A0-4642-4B8D-AF75-86BD737343C1}" type="presParOf" srcId="{25A6DA79-07BD-4D28-B1F5-2A65E821F831}" destId="{D75DC124-7E3B-4687-A0EC-043FB677692C}" srcOrd="2" destOrd="0" presId="urn:microsoft.com/office/officeart/2009/3/layout/HorizontalOrganizationChart"/>
    <dgm:cxn modelId="{9100798D-973D-4AC2-B0F3-4CBBF9ED6EC0}" type="presParOf" srcId="{4879C1B7-9A86-4F4F-B9F1-CBE043547D55}" destId="{CD241025-79FC-4213-A18D-1AC92B0FC8A2}" srcOrd="2" destOrd="0" presId="urn:microsoft.com/office/officeart/2009/3/layout/HorizontalOrganizationChart"/>
    <dgm:cxn modelId="{9C671D55-E767-4EBB-AD47-22411B34B197}" type="presParOf" srcId="{4879C1B7-9A86-4F4F-B9F1-CBE043547D55}" destId="{1F237256-B733-4A0E-AFC2-2102C56129E5}" srcOrd="3" destOrd="0" presId="urn:microsoft.com/office/officeart/2009/3/layout/HorizontalOrganizationChart"/>
    <dgm:cxn modelId="{EA1DB629-F099-40A1-AB05-A653D62E8E5F}" type="presParOf" srcId="{1F237256-B733-4A0E-AFC2-2102C56129E5}" destId="{F85BF50B-2482-480F-8676-B48E7CD85814}" srcOrd="0" destOrd="0" presId="urn:microsoft.com/office/officeart/2009/3/layout/HorizontalOrganizationChart"/>
    <dgm:cxn modelId="{A7E8095D-A76E-4738-A0FF-E6E7B81D599C}" type="presParOf" srcId="{F85BF50B-2482-480F-8676-B48E7CD85814}" destId="{D02C04E6-5D69-4C1F-85E0-74103F7514AD}" srcOrd="0" destOrd="0" presId="urn:microsoft.com/office/officeart/2009/3/layout/HorizontalOrganizationChart"/>
    <dgm:cxn modelId="{2F9CF967-B49B-43ED-853C-5D0A1CB961CC}" type="presParOf" srcId="{F85BF50B-2482-480F-8676-B48E7CD85814}" destId="{010B5B30-0E65-43A0-BD97-B93F15C04E4B}" srcOrd="1" destOrd="0" presId="urn:microsoft.com/office/officeart/2009/3/layout/HorizontalOrganizationChart"/>
    <dgm:cxn modelId="{1AB245C8-6696-49D0-BF61-9C25570B6E0E}" type="presParOf" srcId="{1F237256-B733-4A0E-AFC2-2102C56129E5}" destId="{BFE35519-F5AC-4C5C-98F0-F12231C46238}" srcOrd="1" destOrd="0" presId="urn:microsoft.com/office/officeart/2009/3/layout/HorizontalOrganizationChart"/>
    <dgm:cxn modelId="{B5D22053-7C24-419F-9E96-4E3D02D825ED}" type="presParOf" srcId="{BFE35519-F5AC-4C5C-98F0-F12231C46238}" destId="{A473CFF0-BF40-4A59-AE22-D21B340D96CC}" srcOrd="0" destOrd="0" presId="urn:microsoft.com/office/officeart/2009/3/layout/HorizontalOrganizationChart"/>
    <dgm:cxn modelId="{B9243D43-9525-4B52-B6AD-D37A7AB6595B}" type="presParOf" srcId="{BFE35519-F5AC-4C5C-98F0-F12231C46238}" destId="{7D97E1B0-F6ED-4F84-A595-6D4D3D524BE5}" srcOrd="1" destOrd="0" presId="urn:microsoft.com/office/officeart/2009/3/layout/HorizontalOrganizationChart"/>
    <dgm:cxn modelId="{7477C4F8-0E0C-451E-82A2-AFE15E6182D8}" type="presParOf" srcId="{7D97E1B0-F6ED-4F84-A595-6D4D3D524BE5}" destId="{1FCF2111-0840-4AC9-8341-4F132B9D0074}" srcOrd="0" destOrd="0" presId="urn:microsoft.com/office/officeart/2009/3/layout/HorizontalOrganizationChart"/>
    <dgm:cxn modelId="{03C93C67-3DBD-4B53-B4FE-DF5842EF10F2}" type="presParOf" srcId="{1FCF2111-0840-4AC9-8341-4F132B9D0074}" destId="{DCD0360F-CCD8-4AAE-B574-1F89D2C5D982}" srcOrd="0" destOrd="0" presId="urn:microsoft.com/office/officeart/2009/3/layout/HorizontalOrganizationChart"/>
    <dgm:cxn modelId="{8ED62333-A842-4798-82C6-BE1340D07D9F}" type="presParOf" srcId="{1FCF2111-0840-4AC9-8341-4F132B9D0074}" destId="{FAD7C246-DEBA-4003-BE10-86F36A6A1FCF}" srcOrd="1" destOrd="0" presId="urn:microsoft.com/office/officeart/2009/3/layout/HorizontalOrganizationChart"/>
    <dgm:cxn modelId="{8E200D78-E32D-43BD-A760-A997A27BAD6E}" type="presParOf" srcId="{7D97E1B0-F6ED-4F84-A595-6D4D3D524BE5}" destId="{1D26A16A-8283-42BD-8FE5-E68AEB3ADC10}" srcOrd="1" destOrd="0" presId="urn:microsoft.com/office/officeart/2009/3/layout/HorizontalOrganizationChart"/>
    <dgm:cxn modelId="{68937C57-E712-4F4E-82E9-443EA379C879}" type="presParOf" srcId="{7D97E1B0-F6ED-4F84-A595-6D4D3D524BE5}" destId="{BBA6E84B-7A9E-427E-8EA5-25342B3CA2C1}" srcOrd="2" destOrd="0" presId="urn:microsoft.com/office/officeart/2009/3/layout/HorizontalOrganizationChart"/>
    <dgm:cxn modelId="{4A540266-6E05-43EF-8C31-674393027145}" type="presParOf" srcId="{BFE35519-F5AC-4C5C-98F0-F12231C46238}" destId="{12702BB4-D729-47CC-8D14-32BFE6EB7824}" srcOrd="2" destOrd="0" presId="urn:microsoft.com/office/officeart/2009/3/layout/HorizontalOrganizationChart"/>
    <dgm:cxn modelId="{64C78A3E-E250-4911-97A6-67FB2DA629C0}" type="presParOf" srcId="{BFE35519-F5AC-4C5C-98F0-F12231C46238}" destId="{046AB953-DB27-4CAF-861A-697D79BA957E}" srcOrd="3" destOrd="0" presId="urn:microsoft.com/office/officeart/2009/3/layout/HorizontalOrganizationChart"/>
    <dgm:cxn modelId="{0B587D9C-C32C-4A4D-B73E-69BC446FCA23}" type="presParOf" srcId="{046AB953-DB27-4CAF-861A-697D79BA957E}" destId="{8CB7E589-0931-4C89-A5A5-B805487B2ACA}" srcOrd="0" destOrd="0" presId="urn:microsoft.com/office/officeart/2009/3/layout/HorizontalOrganizationChart"/>
    <dgm:cxn modelId="{A5D288A1-16D0-4BE9-BF00-209114A1DE02}" type="presParOf" srcId="{8CB7E589-0931-4C89-A5A5-B805487B2ACA}" destId="{9A93D8CA-92F0-4FAC-BF7A-AD7B57956668}" srcOrd="0" destOrd="0" presId="urn:microsoft.com/office/officeart/2009/3/layout/HorizontalOrganizationChart"/>
    <dgm:cxn modelId="{0A395804-D9B3-4DF0-9116-99EF3FC9A694}" type="presParOf" srcId="{8CB7E589-0931-4C89-A5A5-B805487B2ACA}" destId="{6C255BD5-4965-46CD-AA2F-3C36E543E929}" srcOrd="1" destOrd="0" presId="urn:microsoft.com/office/officeart/2009/3/layout/HorizontalOrganizationChart"/>
    <dgm:cxn modelId="{2225BAE6-532B-409A-A38C-9608C5A95018}" type="presParOf" srcId="{046AB953-DB27-4CAF-861A-697D79BA957E}" destId="{2679EFCA-BFA0-4AB8-A512-2D36375624DA}" srcOrd="1" destOrd="0" presId="urn:microsoft.com/office/officeart/2009/3/layout/HorizontalOrganizationChart"/>
    <dgm:cxn modelId="{D6B6F5CA-E9B8-4E9C-8BB8-F7060DBB80E4}" type="presParOf" srcId="{046AB953-DB27-4CAF-861A-697D79BA957E}" destId="{A7504C32-A1C4-4E1F-84F0-BBD8C0A4FDCB}" srcOrd="2" destOrd="0" presId="urn:microsoft.com/office/officeart/2009/3/layout/HorizontalOrganizationChart"/>
    <dgm:cxn modelId="{5B5B470E-2082-415C-8729-649814E79F9E}" type="presParOf" srcId="{BFE35519-F5AC-4C5C-98F0-F12231C46238}" destId="{E2D0CC7B-B5DD-4FA1-80E2-039C1C8F94D2}" srcOrd="4" destOrd="0" presId="urn:microsoft.com/office/officeart/2009/3/layout/HorizontalOrganizationChart"/>
    <dgm:cxn modelId="{FE6610AE-51EE-4A31-961C-D577FE97E6FD}" type="presParOf" srcId="{BFE35519-F5AC-4C5C-98F0-F12231C46238}" destId="{39B6D970-82C6-40F1-9CBB-593DC278B51C}" srcOrd="5" destOrd="0" presId="urn:microsoft.com/office/officeart/2009/3/layout/HorizontalOrganizationChart"/>
    <dgm:cxn modelId="{03B55B5D-8F3C-4F23-B60E-9394B8A69B99}" type="presParOf" srcId="{39B6D970-82C6-40F1-9CBB-593DC278B51C}" destId="{988236B6-3787-4409-B13A-1869A58DD660}" srcOrd="0" destOrd="0" presId="urn:microsoft.com/office/officeart/2009/3/layout/HorizontalOrganizationChart"/>
    <dgm:cxn modelId="{1A3A65C9-B317-4535-AEDA-BC1746DFAFB8}" type="presParOf" srcId="{988236B6-3787-4409-B13A-1869A58DD660}" destId="{45889ED7-C4F3-487B-B2D8-098D919E0514}" srcOrd="0" destOrd="0" presId="urn:microsoft.com/office/officeart/2009/3/layout/HorizontalOrganizationChart"/>
    <dgm:cxn modelId="{3107ADFB-720F-4079-8E48-4E17069614D9}" type="presParOf" srcId="{988236B6-3787-4409-B13A-1869A58DD660}" destId="{70940DC0-A129-4B70-89F5-E57670C0765B}" srcOrd="1" destOrd="0" presId="urn:microsoft.com/office/officeart/2009/3/layout/HorizontalOrganizationChart"/>
    <dgm:cxn modelId="{46D7C26A-346F-442D-98C5-73BC8FD4AD8C}" type="presParOf" srcId="{39B6D970-82C6-40F1-9CBB-593DC278B51C}" destId="{C0035E3D-C8A6-4A1E-BC52-6C6CAF8C43DF}" srcOrd="1" destOrd="0" presId="urn:microsoft.com/office/officeart/2009/3/layout/HorizontalOrganizationChart"/>
    <dgm:cxn modelId="{547FAFD1-92F2-485E-9590-165D08835DF3}" type="presParOf" srcId="{39B6D970-82C6-40F1-9CBB-593DC278B51C}" destId="{F0E16239-0E8F-4B7A-959E-BD453B0ACA94}" srcOrd="2" destOrd="0" presId="urn:microsoft.com/office/officeart/2009/3/layout/HorizontalOrganizationChart"/>
    <dgm:cxn modelId="{3D38B194-4ADD-43B9-AE59-3FBA7601D993}" type="presParOf" srcId="{BFE35519-F5AC-4C5C-98F0-F12231C46238}" destId="{FE01B7CB-F5F7-4ECA-AFBC-4E02AB7FFAF7}" srcOrd="6" destOrd="0" presId="urn:microsoft.com/office/officeart/2009/3/layout/HorizontalOrganizationChart"/>
    <dgm:cxn modelId="{FF226C37-503E-40F9-95B6-1534CB25E546}" type="presParOf" srcId="{BFE35519-F5AC-4C5C-98F0-F12231C46238}" destId="{95030155-63CC-4E15-BB06-A0495872D868}" srcOrd="7" destOrd="0" presId="urn:microsoft.com/office/officeart/2009/3/layout/HorizontalOrganizationChart"/>
    <dgm:cxn modelId="{43C01DB5-5C50-498D-AB6C-A03CF2566F95}" type="presParOf" srcId="{95030155-63CC-4E15-BB06-A0495872D868}" destId="{E03F9C8F-E24C-4D19-A7D6-77AE0C1C292B}" srcOrd="0" destOrd="0" presId="urn:microsoft.com/office/officeart/2009/3/layout/HorizontalOrganizationChart"/>
    <dgm:cxn modelId="{E798B358-9F90-4134-AFEC-67123FA81228}" type="presParOf" srcId="{E03F9C8F-E24C-4D19-A7D6-77AE0C1C292B}" destId="{48AFCA25-D2E5-4913-BF7B-7F6906DA3468}" srcOrd="0" destOrd="0" presId="urn:microsoft.com/office/officeart/2009/3/layout/HorizontalOrganizationChart"/>
    <dgm:cxn modelId="{56DE3A2B-EBAD-4AAA-B91A-CB182F83912A}" type="presParOf" srcId="{E03F9C8F-E24C-4D19-A7D6-77AE0C1C292B}" destId="{DB951A73-3E23-4187-9FCB-16DD1B25258C}" srcOrd="1" destOrd="0" presId="urn:microsoft.com/office/officeart/2009/3/layout/HorizontalOrganizationChart"/>
    <dgm:cxn modelId="{0B178748-8A19-44C3-8F85-F8112F0E6E2E}" type="presParOf" srcId="{95030155-63CC-4E15-BB06-A0495872D868}" destId="{A0013EF6-8060-426F-953B-F41BC3DED261}" srcOrd="1" destOrd="0" presId="urn:microsoft.com/office/officeart/2009/3/layout/HorizontalOrganizationChart"/>
    <dgm:cxn modelId="{CE5BD6FA-566B-4D37-9843-D5A502F8BC3A}" type="presParOf" srcId="{95030155-63CC-4E15-BB06-A0495872D868}" destId="{EC8F8BA4-998F-4362-9A87-FD2C27785F26}" srcOrd="2" destOrd="0" presId="urn:microsoft.com/office/officeart/2009/3/layout/HorizontalOrganizationChart"/>
    <dgm:cxn modelId="{13C5CD59-65F6-4C33-96F7-69E46771F476}" type="presParOf" srcId="{1F237256-B733-4A0E-AFC2-2102C56129E5}" destId="{7F7EEF9C-EA12-4DA8-B8D9-E915469E9DD5}" srcOrd="2" destOrd="0" presId="urn:microsoft.com/office/officeart/2009/3/layout/HorizontalOrganizationChart"/>
    <dgm:cxn modelId="{A711F419-31D4-48BA-949D-B26774BCA005}" type="presParOf" srcId="{D22AA83A-EEB0-4FE0-BDF3-56B75FC92438}" destId="{5C048343-0B9C-4873-85F4-9720B367039C}" srcOrd="2" destOrd="0" presId="urn:microsoft.com/office/officeart/2009/3/layout/HorizontalOrganizationChart"/>
    <dgm:cxn modelId="{BCCEAA1B-E344-45BC-A711-3680D9A38B9A}" type="presParOf" srcId="{A401DA72-A662-47FF-A092-BA0E4F4201A3}" destId="{6B4D40F4-BD93-4E9C-B713-8630A348368F}"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01B7CB-F5F7-4ECA-AFBC-4E02AB7FFAF7}">
      <dsp:nvSpPr>
        <dsp:cNvPr id="0" name=""/>
        <dsp:cNvSpPr/>
      </dsp:nvSpPr>
      <dsp:spPr>
        <a:xfrm>
          <a:off x="6424225" y="3206255"/>
          <a:ext cx="377770" cy="1218310"/>
        </a:xfrm>
        <a:custGeom>
          <a:avLst/>
          <a:gdLst/>
          <a:ahLst/>
          <a:cxnLst/>
          <a:rect l="0" t="0" r="0" b="0"/>
          <a:pathLst>
            <a:path>
              <a:moveTo>
                <a:pt x="0" y="0"/>
              </a:moveTo>
              <a:lnTo>
                <a:pt x="188885" y="0"/>
              </a:lnTo>
              <a:lnTo>
                <a:pt x="188885" y="1218310"/>
              </a:lnTo>
              <a:lnTo>
                <a:pt x="377770" y="121831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D0CC7B-B5DD-4FA1-80E2-039C1C8F94D2}">
      <dsp:nvSpPr>
        <dsp:cNvPr id="0" name=""/>
        <dsp:cNvSpPr/>
      </dsp:nvSpPr>
      <dsp:spPr>
        <a:xfrm>
          <a:off x="6424225" y="3206255"/>
          <a:ext cx="377770" cy="406103"/>
        </a:xfrm>
        <a:custGeom>
          <a:avLst/>
          <a:gdLst/>
          <a:ahLst/>
          <a:cxnLst/>
          <a:rect l="0" t="0" r="0" b="0"/>
          <a:pathLst>
            <a:path>
              <a:moveTo>
                <a:pt x="0" y="0"/>
              </a:moveTo>
              <a:lnTo>
                <a:pt x="188885" y="0"/>
              </a:lnTo>
              <a:lnTo>
                <a:pt x="188885" y="406103"/>
              </a:lnTo>
              <a:lnTo>
                <a:pt x="377770" y="406103"/>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702BB4-D729-47CC-8D14-32BFE6EB7824}">
      <dsp:nvSpPr>
        <dsp:cNvPr id="0" name=""/>
        <dsp:cNvSpPr/>
      </dsp:nvSpPr>
      <dsp:spPr>
        <a:xfrm>
          <a:off x="6424225" y="2800152"/>
          <a:ext cx="377770" cy="406103"/>
        </a:xfrm>
        <a:custGeom>
          <a:avLst/>
          <a:gdLst/>
          <a:ahLst/>
          <a:cxnLst/>
          <a:rect l="0" t="0" r="0" b="0"/>
          <a:pathLst>
            <a:path>
              <a:moveTo>
                <a:pt x="0" y="406103"/>
              </a:moveTo>
              <a:lnTo>
                <a:pt x="188885" y="406103"/>
              </a:lnTo>
              <a:lnTo>
                <a:pt x="188885" y="0"/>
              </a:lnTo>
              <a:lnTo>
                <a:pt x="377770" y="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73CFF0-BF40-4A59-AE22-D21B340D96CC}">
      <dsp:nvSpPr>
        <dsp:cNvPr id="0" name=""/>
        <dsp:cNvSpPr/>
      </dsp:nvSpPr>
      <dsp:spPr>
        <a:xfrm>
          <a:off x="6424225" y="1987944"/>
          <a:ext cx="377770" cy="1218310"/>
        </a:xfrm>
        <a:custGeom>
          <a:avLst/>
          <a:gdLst/>
          <a:ahLst/>
          <a:cxnLst/>
          <a:rect l="0" t="0" r="0" b="0"/>
          <a:pathLst>
            <a:path>
              <a:moveTo>
                <a:pt x="0" y="1218310"/>
              </a:moveTo>
              <a:lnTo>
                <a:pt x="188885" y="1218310"/>
              </a:lnTo>
              <a:lnTo>
                <a:pt x="188885" y="0"/>
              </a:lnTo>
              <a:lnTo>
                <a:pt x="377770" y="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241025-79FC-4213-A18D-1AC92B0FC8A2}">
      <dsp:nvSpPr>
        <dsp:cNvPr id="0" name=""/>
        <dsp:cNvSpPr/>
      </dsp:nvSpPr>
      <dsp:spPr>
        <a:xfrm>
          <a:off x="4157600" y="2800152"/>
          <a:ext cx="377770" cy="406103"/>
        </a:xfrm>
        <a:custGeom>
          <a:avLst/>
          <a:gdLst/>
          <a:ahLst/>
          <a:cxnLst/>
          <a:rect l="0" t="0" r="0" b="0"/>
          <a:pathLst>
            <a:path>
              <a:moveTo>
                <a:pt x="0" y="0"/>
              </a:moveTo>
              <a:lnTo>
                <a:pt x="188885" y="0"/>
              </a:lnTo>
              <a:lnTo>
                <a:pt x="188885" y="406103"/>
              </a:lnTo>
              <a:lnTo>
                <a:pt x="377770" y="406103"/>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1792E1-5D62-4187-A922-784CD4454F3F}">
      <dsp:nvSpPr>
        <dsp:cNvPr id="0" name=""/>
        <dsp:cNvSpPr/>
      </dsp:nvSpPr>
      <dsp:spPr>
        <a:xfrm>
          <a:off x="4157600" y="2394048"/>
          <a:ext cx="377770" cy="406103"/>
        </a:xfrm>
        <a:custGeom>
          <a:avLst/>
          <a:gdLst/>
          <a:ahLst/>
          <a:cxnLst/>
          <a:rect l="0" t="0" r="0" b="0"/>
          <a:pathLst>
            <a:path>
              <a:moveTo>
                <a:pt x="0" y="406103"/>
              </a:moveTo>
              <a:lnTo>
                <a:pt x="188885" y="406103"/>
              </a:lnTo>
              <a:lnTo>
                <a:pt x="188885" y="0"/>
              </a:lnTo>
              <a:lnTo>
                <a:pt x="377770" y="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461A22-110A-4E73-99D8-8FD4AD479C98}">
      <dsp:nvSpPr>
        <dsp:cNvPr id="0" name=""/>
        <dsp:cNvSpPr/>
      </dsp:nvSpPr>
      <dsp:spPr>
        <a:xfrm>
          <a:off x="1890976" y="1987944"/>
          <a:ext cx="377770" cy="812207"/>
        </a:xfrm>
        <a:custGeom>
          <a:avLst/>
          <a:gdLst/>
          <a:ahLst/>
          <a:cxnLst/>
          <a:rect l="0" t="0" r="0" b="0"/>
          <a:pathLst>
            <a:path>
              <a:moveTo>
                <a:pt x="0" y="0"/>
              </a:moveTo>
              <a:lnTo>
                <a:pt x="188885" y="0"/>
              </a:lnTo>
              <a:lnTo>
                <a:pt x="188885" y="812207"/>
              </a:lnTo>
              <a:lnTo>
                <a:pt x="377770" y="81220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544D72-AA55-4755-B1BF-68BDCEF188F4}">
      <dsp:nvSpPr>
        <dsp:cNvPr id="0" name=""/>
        <dsp:cNvSpPr/>
      </dsp:nvSpPr>
      <dsp:spPr>
        <a:xfrm>
          <a:off x="4157600" y="1175737"/>
          <a:ext cx="377770" cy="406103"/>
        </a:xfrm>
        <a:custGeom>
          <a:avLst/>
          <a:gdLst/>
          <a:ahLst/>
          <a:cxnLst/>
          <a:rect l="0" t="0" r="0" b="0"/>
          <a:pathLst>
            <a:path>
              <a:moveTo>
                <a:pt x="0" y="0"/>
              </a:moveTo>
              <a:lnTo>
                <a:pt x="188885" y="0"/>
              </a:lnTo>
              <a:lnTo>
                <a:pt x="188885" y="406103"/>
              </a:lnTo>
              <a:lnTo>
                <a:pt x="377770" y="406103"/>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F9134D-C85E-4CF9-8F44-B5944BDD1EAA}">
      <dsp:nvSpPr>
        <dsp:cNvPr id="0" name=""/>
        <dsp:cNvSpPr/>
      </dsp:nvSpPr>
      <dsp:spPr>
        <a:xfrm>
          <a:off x="6424225" y="769634"/>
          <a:ext cx="377770" cy="406103"/>
        </a:xfrm>
        <a:custGeom>
          <a:avLst/>
          <a:gdLst/>
          <a:ahLst/>
          <a:cxnLst/>
          <a:rect l="0" t="0" r="0" b="0"/>
          <a:pathLst>
            <a:path>
              <a:moveTo>
                <a:pt x="0" y="0"/>
              </a:moveTo>
              <a:lnTo>
                <a:pt x="188885" y="0"/>
              </a:lnTo>
              <a:lnTo>
                <a:pt x="188885" y="406103"/>
              </a:lnTo>
              <a:lnTo>
                <a:pt x="377770" y="406103"/>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2ED697-26E9-4CEB-9AC8-89F6ACD07EEA}">
      <dsp:nvSpPr>
        <dsp:cNvPr id="0" name=""/>
        <dsp:cNvSpPr/>
      </dsp:nvSpPr>
      <dsp:spPr>
        <a:xfrm>
          <a:off x="6424225" y="363530"/>
          <a:ext cx="377770" cy="406103"/>
        </a:xfrm>
        <a:custGeom>
          <a:avLst/>
          <a:gdLst/>
          <a:ahLst/>
          <a:cxnLst/>
          <a:rect l="0" t="0" r="0" b="0"/>
          <a:pathLst>
            <a:path>
              <a:moveTo>
                <a:pt x="0" y="406103"/>
              </a:moveTo>
              <a:lnTo>
                <a:pt x="188885" y="406103"/>
              </a:lnTo>
              <a:lnTo>
                <a:pt x="188885" y="0"/>
              </a:lnTo>
              <a:lnTo>
                <a:pt x="377770" y="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E6FD22-AF51-4B98-8F5C-A10D0DD00CAF}">
      <dsp:nvSpPr>
        <dsp:cNvPr id="0" name=""/>
        <dsp:cNvSpPr/>
      </dsp:nvSpPr>
      <dsp:spPr>
        <a:xfrm>
          <a:off x="4157600" y="769634"/>
          <a:ext cx="377770" cy="406103"/>
        </a:xfrm>
        <a:custGeom>
          <a:avLst/>
          <a:gdLst/>
          <a:ahLst/>
          <a:cxnLst/>
          <a:rect l="0" t="0" r="0" b="0"/>
          <a:pathLst>
            <a:path>
              <a:moveTo>
                <a:pt x="0" y="406103"/>
              </a:moveTo>
              <a:lnTo>
                <a:pt x="188885" y="406103"/>
              </a:lnTo>
              <a:lnTo>
                <a:pt x="188885" y="0"/>
              </a:lnTo>
              <a:lnTo>
                <a:pt x="377770" y="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A531DC-E306-4B96-8790-E8497DE694CE}">
      <dsp:nvSpPr>
        <dsp:cNvPr id="0" name=""/>
        <dsp:cNvSpPr/>
      </dsp:nvSpPr>
      <dsp:spPr>
        <a:xfrm>
          <a:off x="1890976" y="1175737"/>
          <a:ext cx="377770" cy="812207"/>
        </a:xfrm>
        <a:custGeom>
          <a:avLst/>
          <a:gdLst/>
          <a:ahLst/>
          <a:cxnLst/>
          <a:rect l="0" t="0" r="0" b="0"/>
          <a:pathLst>
            <a:path>
              <a:moveTo>
                <a:pt x="0" y="812207"/>
              </a:moveTo>
              <a:lnTo>
                <a:pt x="188885" y="812207"/>
              </a:lnTo>
              <a:lnTo>
                <a:pt x="188885" y="0"/>
              </a:lnTo>
              <a:lnTo>
                <a:pt x="377770"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FAFB34-DEB9-489B-8973-6520AD7D6C77}">
      <dsp:nvSpPr>
        <dsp:cNvPr id="0" name=""/>
        <dsp:cNvSpPr/>
      </dsp:nvSpPr>
      <dsp:spPr>
        <a:xfrm>
          <a:off x="2122" y="1699894"/>
          <a:ext cx="1888853" cy="57610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t>Sentiment Analysis</a:t>
          </a:r>
          <a:endParaRPr lang="en-IN" sz="1600" kern="1200" dirty="0"/>
        </a:p>
      </dsp:txBody>
      <dsp:txXfrm>
        <a:off x="2122" y="1699894"/>
        <a:ext cx="1888853" cy="576100"/>
      </dsp:txXfrm>
    </dsp:sp>
    <dsp:sp modelId="{2E71A45F-B7C5-4D4E-A5C9-D56BDD7C8E7F}">
      <dsp:nvSpPr>
        <dsp:cNvPr id="0" name=""/>
        <dsp:cNvSpPr/>
      </dsp:nvSpPr>
      <dsp:spPr>
        <a:xfrm>
          <a:off x="2268746" y="887687"/>
          <a:ext cx="1888853" cy="57610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t>Lexicon based approach</a:t>
          </a:r>
          <a:endParaRPr lang="en-IN" sz="1600" kern="1200" dirty="0"/>
        </a:p>
      </dsp:txBody>
      <dsp:txXfrm>
        <a:off x="2268746" y="887687"/>
        <a:ext cx="1888853" cy="576100"/>
      </dsp:txXfrm>
    </dsp:sp>
    <dsp:sp modelId="{A68F18F2-B461-48DE-BBCB-D84DA134ADC8}">
      <dsp:nvSpPr>
        <dsp:cNvPr id="0" name=""/>
        <dsp:cNvSpPr/>
      </dsp:nvSpPr>
      <dsp:spPr>
        <a:xfrm>
          <a:off x="4535371" y="481584"/>
          <a:ext cx="1888853" cy="57610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t>Corpus based approach</a:t>
          </a:r>
          <a:endParaRPr lang="en-IN" sz="1600" kern="1200" dirty="0"/>
        </a:p>
      </dsp:txBody>
      <dsp:txXfrm>
        <a:off x="4535371" y="481584"/>
        <a:ext cx="1888853" cy="576100"/>
      </dsp:txXfrm>
    </dsp:sp>
    <dsp:sp modelId="{F6B25604-7200-4A9A-9B9B-B5DB2EBBABF7}">
      <dsp:nvSpPr>
        <dsp:cNvPr id="0" name=""/>
        <dsp:cNvSpPr/>
      </dsp:nvSpPr>
      <dsp:spPr>
        <a:xfrm>
          <a:off x="6801995" y="75480"/>
          <a:ext cx="1888853" cy="57610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t>Statistical</a:t>
          </a:r>
          <a:endParaRPr lang="en-IN" sz="1600" kern="1200" dirty="0"/>
        </a:p>
      </dsp:txBody>
      <dsp:txXfrm>
        <a:off x="6801995" y="75480"/>
        <a:ext cx="1888853" cy="576100"/>
      </dsp:txXfrm>
    </dsp:sp>
    <dsp:sp modelId="{F3BFE9BF-003C-4DC0-B786-39A297073640}">
      <dsp:nvSpPr>
        <dsp:cNvPr id="0" name=""/>
        <dsp:cNvSpPr/>
      </dsp:nvSpPr>
      <dsp:spPr>
        <a:xfrm>
          <a:off x="6801995" y="887687"/>
          <a:ext cx="1888853" cy="57610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t>Semantic</a:t>
          </a:r>
          <a:endParaRPr lang="en-IN" sz="1600" kern="1200" dirty="0"/>
        </a:p>
      </dsp:txBody>
      <dsp:txXfrm>
        <a:off x="6801995" y="887687"/>
        <a:ext cx="1888853" cy="576100"/>
      </dsp:txXfrm>
    </dsp:sp>
    <dsp:sp modelId="{5146A951-AEBD-4259-926A-C517F0AFC011}">
      <dsp:nvSpPr>
        <dsp:cNvPr id="0" name=""/>
        <dsp:cNvSpPr/>
      </dsp:nvSpPr>
      <dsp:spPr>
        <a:xfrm>
          <a:off x="4535371" y="1293791"/>
          <a:ext cx="1888853" cy="57610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smtClean="0"/>
            <a:t>Dictionary based approach</a:t>
          </a:r>
          <a:endParaRPr lang="en-IN" sz="1600" kern="1200" dirty="0"/>
        </a:p>
      </dsp:txBody>
      <dsp:txXfrm>
        <a:off x="4535371" y="1293791"/>
        <a:ext cx="1888853" cy="576100"/>
      </dsp:txXfrm>
    </dsp:sp>
    <dsp:sp modelId="{EE9538FE-D2E8-494F-9D1D-DC46DFAA3FFA}">
      <dsp:nvSpPr>
        <dsp:cNvPr id="0" name=""/>
        <dsp:cNvSpPr/>
      </dsp:nvSpPr>
      <dsp:spPr>
        <a:xfrm>
          <a:off x="2268746" y="2512101"/>
          <a:ext cx="1888853" cy="57610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t>Machine Learning approach</a:t>
          </a:r>
          <a:endParaRPr lang="en-IN" sz="1600" kern="1200" dirty="0"/>
        </a:p>
      </dsp:txBody>
      <dsp:txXfrm>
        <a:off x="2268746" y="2512101"/>
        <a:ext cx="1888853" cy="576100"/>
      </dsp:txXfrm>
    </dsp:sp>
    <dsp:sp modelId="{1EC11E82-FCA0-4081-BBB9-B911A6F6E977}">
      <dsp:nvSpPr>
        <dsp:cNvPr id="0" name=""/>
        <dsp:cNvSpPr/>
      </dsp:nvSpPr>
      <dsp:spPr>
        <a:xfrm>
          <a:off x="4535371" y="2105998"/>
          <a:ext cx="1888853" cy="57610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t>Unsupervised Learning</a:t>
          </a:r>
          <a:endParaRPr lang="en-IN" sz="1600" kern="1200" dirty="0"/>
        </a:p>
      </dsp:txBody>
      <dsp:txXfrm>
        <a:off x="4535371" y="2105998"/>
        <a:ext cx="1888853" cy="576100"/>
      </dsp:txXfrm>
    </dsp:sp>
    <dsp:sp modelId="{D02C04E6-5D69-4C1F-85E0-74103F7514AD}">
      <dsp:nvSpPr>
        <dsp:cNvPr id="0" name=""/>
        <dsp:cNvSpPr/>
      </dsp:nvSpPr>
      <dsp:spPr>
        <a:xfrm>
          <a:off x="4535371" y="2918205"/>
          <a:ext cx="1888853" cy="57610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t>Supervised Learning</a:t>
          </a:r>
          <a:endParaRPr lang="en-IN" sz="1600" kern="1200" dirty="0"/>
        </a:p>
      </dsp:txBody>
      <dsp:txXfrm>
        <a:off x="4535371" y="2918205"/>
        <a:ext cx="1888853" cy="576100"/>
      </dsp:txXfrm>
    </dsp:sp>
    <dsp:sp modelId="{DCD0360F-CCD8-4AAE-B574-1F89D2C5D982}">
      <dsp:nvSpPr>
        <dsp:cNvPr id="0" name=""/>
        <dsp:cNvSpPr/>
      </dsp:nvSpPr>
      <dsp:spPr>
        <a:xfrm>
          <a:off x="6801995" y="1699894"/>
          <a:ext cx="1888853" cy="57610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t>Decision Tree Classifier</a:t>
          </a:r>
          <a:endParaRPr lang="en-IN" sz="1600" kern="1200" dirty="0"/>
        </a:p>
      </dsp:txBody>
      <dsp:txXfrm>
        <a:off x="6801995" y="1699894"/>
        <a:ext cx="1888853" cy="576100"/>
      </dsp:txXfrm>
    </dsp:sp>
    <dsp:sp modelId="{9A93D8CA-92F0-4FAC-BF7A-AD7B57956668}">
      <dsp:nvSpPr>
        <dsp:cNvPr id="0" name=""/>
        <dsp:cNvSpPr/>
      </dsp:nvSpPr>
      <dsp:spPr>
        <a:xfrm>
          <a:off x="6801995" y="2512101"/>
          <a:ext cx="1888853" cy="57610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t>Linear Classifier</a:t>
          </a:r>
          <a:endParaRPr lang="en-IN" sz="1600" kern="1200" dirty="0"/>
        </a:p>
      </dsp:txBody>
      <dsp:txXfrm>
        <a:off x="6801995" y="2512101"/>
        <a:ext cx="1888853" cy="576100"/>
      </dsp:txXfrm>
    </dsp:sp>
    <dsp:sp modelId="{45889ED7-C4F3-487B-B2D8-098D919E0514}">
      <dsp:nvSpPr>
        <dsp:cNvPr id="0" name=""/>
        <dsp:cNvSpPr/>
      </dsp:nvSpPr>
      <dsp:spPr>
        <a:xfrm>
          <a:off x="6801995" y="3324308"/>
          <a:ext cx="1888853" cy="57610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t>Rule based Classifier</a:t>
          </a:r>
          <a:endParaRPr lang="en-IN" sz="1600" kern="1200" dirty="0"/>
        </a:p>
      </dsp:txBody>
      <dsp:txXfrm>
        <a:off x="6801995" y="3324308"/>
        <a:ext cx="1888853" cy="576100"/>
      </dsp:txXfrm>
    </dsp:sp>
    <dsp:sp modelId="{48AFCA25-D2E5-4913-BF7B-7F6906DA3468}">
      <dsp:nvSpPr>
        <dsp:cNvPr id="0" name=""/>
        <dsp:cNvSpPr/>
      </dsp:nvSpPr>
      <dsp:spPr>
        <a:xfrm>
          <a:off x="6801995" y="4136516"/>
          <a:ext cx="1888853" cy="57610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t>Probabilistic Classifier</a:t>
          </a:r>
          <a:endParaRPr lang="en-IN" sz="1600" kern="1200" dirty="0"/>
        </a:p>
      </dsp:txBody>
      <dsp:txXfrm>
        <a:off x="6801995" y="4136516"/>
        <a:ext cx="1888853" cy="576100"/>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333161-4274-4B8C-AD11-B53024958C1D}" type="datetimeFigureOut">
              <a:rPr lang="en-IN" smtClean="0"/>
              <a:t>27-05-2018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D70594C-6D04-4761-8EDC-BF4AE95EB986}" type="slidenum">
              <a:rPr lang="en-IN" smtClean="0"/>
              <a:t>‹#›</a:t>
            </a:fld>
            <a:endParaRPr lang="en-IN" dirty="0"/>
          </a:p>
        </p:txBody>
      </p:sp>
    </p:spTree>
    <p:extLst>
      <p:ext uri="{BB962C8B-B14F-4D97-AF65-F5344CB8AC3E}">
        <p14:creationId xmlns:p14="http://schemas.microsoft.com/office/powerpoint/2010/main" val="2812810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333161-4274-4B8C-AD11-B53024958C1D}" type="datetimeFigureOut">
              <a:rPr lang="en-IN" smtClean="0"/>
              <a:t>27-05-2018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D70594C-6D04-4761-8EDC-BF4AE95EB986}" type="slidenum">
              <a:rPr lang="en-IN" smtClean="0"/>
              <a:t>‹#›</a:t>
            </a:fld>
            <a:endParaRPr lang="en-IN" dirty="0"/>
          </a:p>
        </p:txBody>
      </p:sp>
    </p:spTree>
    <p:extLst>
      <p:ext uri="{BB962C8B-B14F-4D97-AF65-F5344CB8AC3E}">
        <p14:creationId xmlns:p14="http://schemas.microsoft.com/office/powerpoint/2010/main" val="936548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333161-4274-4B8C-AD11-B53024958C1D}" type="datetimeFigureOut">
              <a:rPr lang="en-IN" smtClean="0"/>
              <a:t>27-05-2018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D70594C-6D04-4761-8EDC-BF4AE95EB986}"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90338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8333161-4274-4B8C-AD11-B53024958C1D}" type="datetimeFigureOut">
              <a:rPr lang="en-IN" smtClean="0"/>
              <a:t>27-05-2018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70594C-6D04-4761-8EDC-BF4AE95EB986}" type="slidenum">
              <a:rPr lang="en-IN" smtClean="0"/>
              <a:t>‹#›</a:t>
            </a:fld>
            <a:endParaRPr lang="en-IN" dirty="0"/>
          </a:p>
        </p:txBody>
      </p:sp>
    </p:spTree>
    <p:extLst>
      <p:ext uri="{BB962C8B-B14F-4D97-AF65-F5344CB8AC3E}">
        <p14:creationId xmlns:p14="http://schemas.microsoft.com/office/powerpoint/2010/main" val="1121416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8333161-4274-4B8C-AD11-B53024958C1D}" type="datetimeFigureOut">
              <a:rPr lang="en-IN" smtClean="0"/>
              <a:t>27-05-2018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70594C-6D04-4761-8EDC-BF4AE95EB986}"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7919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8333161-4274-4B8C-AD11-B53024958C1D}" type="datetimeFigureOut">
              <a:rPr lang="en-IN" smtClean="0"/>
              <a:t>27-05-2018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70594C-6D04-4761-8EDC-BF4AE95EB986}" type="slidenum">
              <a:rPr lang="en-IN" smtClean="0"/>
              <a:t>‹#›</a:t>
            </a:fld>
            <a:endParaRPr lang="en-IN" dirty="0"/>
          </a:p>
        </p:txBody>
      </p:sp>
    </p:spTree>
    <p:extLst>
      <p:ext uri="{BB962C8B-B14F-4D97-AF65-F5344CB8AC3E}">
        <p14:creationId xmlns:p14="http://schemas.microsoft.com/office/powerpoint/2010/main" val="1460729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333161-4274-4B8C-AD11-B53024958C1D}" type="datetimeFigureOut">
              <a:rPr lang="en-IN" smtClean="0"/>
              <a:t>27-05-2018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D70594C-6D04-4761-8EDC-BF4AE95EB986}" type="slidenum">
              <a:rPr lang="en-IN" smtClean="0"/>
              <a:t>‹#›</a:t>
            </a:fld>
            <a:endParaRPr lang="en-IN" dirty="0"/>
          </a:p>
        </p:txBody>
      </p:sp>
    </p:spTree>
    <p:extLst>
      <p:ext uri="{BB962C8B-B14F-4D97-AF65-F5344CB8AC3E}">
        <p14:creationId xmlns:p14="http://schemas.microsoft.com/office/powerpoint/2010/main" val="167176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333161-4274-4B8C-AD11-B53024958C1D}" type="datetimeFigureOut">
              <a:rPr lang="en-IN" smtClean="0"/>
              <a:t>27-05-2018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D70594C-6D04-4761-8EDC-BF4AE95EB986}" type="slidenum">
              <a:rPr lang="en-IN" smtClean="0"/>
              <a:t>‹#›</a:t>
            </a:fld>
            <a:endParaRPr lang="en-IN" dirty="0"/>
          </a:p>
        </p:txBody>
      </p:sp>
    </p:spTree>
    <p:extLst>
      <p:ext uri="{BB962C8B-B14F-4D97-AF65-F5344CB8AC3E}">
        <p14:creationId xmlns:p14="http://schemas.microsoft.com/office/powerpoint/2010/main" val="1998415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333161-4274-4B8C-AD11-B53024958C1D}" type="datetimeFigureOut">
              <a:rPr lang="en-IN" smtClean="0"/>
              <a:t>27-05-2018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D70594C-6D04-4761-8EDC-BF4AE95EB986}" type="slidenum">
              <a:rPr lang="en-IN" smtClean="0"/>
              <a:t>‹#›</a:t>
            </a:fld>
            <a:endParaRPr lang="en-IN" dirty="0"/>
          </a:p>
        </p:txBody>
      </p:sp>
    </p:spTree>
    <p:extLst>
      <p:ext uri="{BB962C8B-B14F-4D97-AF65-F5344CB8AC3E}">
        <p14:creationId xmlns:p14="http://schemas.microsoft.com/office/powerpoint/2010/main" val="2256440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333161-4274-4B8C-AD11-B53024958C1D}" type="datetimeFigureOut">
              <a:rPr lang="en-IN" smtClean="0"/>
              <a:t>27-05-2018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D70594C-6D04-4761-8EDC-BF4AE95EB986}" type="slidenum">
              <a:rPr lang="en-IN" smtClean="0"/>
              <a:t>‹#›</a:t>
            </a:fld>
            <a:endParaRPr lang="en-IN" dirty="0"/>
          </a:p>
        </p:txBody>
      </p:sp>
    </p:spTree>
    <p:extLst>
      <p:ext uri="{BB962C8B-B14F-4D97-AF65-F5344CB8AC3E}">
        <p14:creationId xmlns:p14="http://schemas.microsoft.com/office/powerpoint/2010/main" val="2334808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333161-4274-4B8C-AD11-B53024958C1D}" type="datetimeFigureOut">
              <a:rPr lang="en-IN" smtClean="0"/>
              <a:t>27-05-2018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D70594C-6D04-4761-8EDC-BF4AE95EB986}" type="slidenum">
              <a:rPr lang="en-IN" smtClean="0"/>
              <a:t>‹#›</a:t>
            </a:fld>
            <a:endParaRPr lang="en-IN" dirty="0"/>
          </a:p>
        </p:txBody>
      </p:sp>
    </p:spTree>
    <p:extLst>
      <p:ext uri="{BB962C8B-B14F-4D97-AF65-F5344CB8AC3E}">
        <p14:creationId xmlns:p14="http://schemas.microsoft.com/office/powerpoint/2010/main" val="1527216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333161-4274-4B8C-AD11-B53024958C1D}" type="datetimeFigureOut">
              <a:rPr lang="en-IN" smtClean="0"/>
              <a:t>27-05-2018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D70594C-6D04-4761-8EDC-BF4AE95EB986}" type="slidenum">
              <a:rPr lang="en-IN" smtClean="0"/>
              <a:t>‹#›</a:t>
            </a:fld>
            <a:endParaRPr lang="en-IN" dirty="0"/>
          </a:p>
        </p:txBody>
      </p:sp>
    </p:spTree>
    <p:extLst>
      <p:ext uri="{BB962C8B-B14F-4D97-AF65-F5344CB8AC3E}">
        <p14:creationId xmlns:p14="http://schemas.microsoft.com/office/powerpoint/2010/main" val="136503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333161-4274-4B8C-AD11-B53024958C1D}" type="datetimeFigureOut">
              <a:rPr lang="en-IN" smtClean="0"/>
              <a:t>27-05-2018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D70594C-6D04-4761-8EDC-BF4AE95EB986}" type="slidenum">
              <a:rPr lang="en-IN" smtClean="0"/>
              <a:t>‹#›</a:t>
            </a:fld>
            <a:endParaRPr lang="en-IN" dirty="0"/>
          </a:p>
        </p:txBody>
      </p:sp>
    </p:spTree>
    <p:extLst>
      <p:ext uri="{BB962C8B-B14F-4D97-AF65-F5344CB8AC3E}">
        <p14:creationId xmlns:p14="http://schemas.microsoft.com/office/powerpoint/2010/main" val="1247486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333161-4274-4B8C-AD11-B53024958C1D}" type="datetimeFigureOut">
              <a:rPr lang="en-IN" smtClean="0"/>
              <a:t>27-05-2018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D70594C-6D04-4761-8EDC-BF4AE95EB986}" type="slidenum">
              <a:rPr lang="en-IN" smtClean="0"/>
              <a:t>‹#›</a:t>
            </a:fld>
            <a:endParaRPr lang="en-IN" dirty="0"/>
          </a:p>
        </p:txBody>
      </p:sp>
    </p:spTree>
    <p:extLst>
      <p:ext uri="{BB962C8B-B14F-4D97-AF65-F5344CB8AC3E}">
        <p14:creationId xmlns:p14="http://schemas.microsoft.com/office/powerpoint/2010/main" val="324933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333161-4274-4B8C-AD11-B53024958C1D}" type="datetimeFigureOut">
              <a:rPr lang="en-IN" smtClean="0"/>
              <a:t>27-05-2018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D70594C-6D04-4761-8EDC-BF4AE95EB986}" type="slidenum">
              <a:rPr lang="en-IN" smtClean="0"/>
              <a:t>‹#›</a:t>
            </a:fld>
            <a:endParaRPr lang="en-IN" dirty="0"/>
          </a:p>
        </p:txBody>
      </p:sp>
    </p:spTree>
    <p:extLst>
      <p:ext uri="{BB962C8B-B14F-4D97-AF65-F5344CB8AC3E}">
        <p14:creationId xmlns:p14="http://schemas.microsoft.com/office/powerpoint/2010/main" val="2336760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333161-4274-4B8C-AD11-B53024958C1D}" type="datetimeFigureOut">
              <a:rPr lang="en-IN" smtClean="0"/>
              <a:t>27-05-2018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70594C-6D04-4761-8EDC-BF4AE95EB986}" type="slidenum">
              <a:rPr lang="en-IN" smtClean="0"/>
              <a:t>‹#›</a:t>
            </a:fld>
            <a:endParaRPr lang="en-IN" dirty="0"/>
          </a:p>
        </p:txBody>
      </p:sp>
    </p:spTree>
    <p:extLst>
      <p:ext uri="{BB962C8B-B14F-4D97-AF65-F5344CB8AC3E}">
        <p14:creationId xmlns:p14="http://schemas.microsoft.com/office/powerpoint/2010/main" val="838490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8333161-4274-4B8C-AD11-B53024958C1D}" type="datetimeFigureOut">
              <a:rPr lang="en-IN" smtClean="0"/>
              <a:t>27-05-2018</a:t>
            </a:fld>
            <a:endParaRPr lang="en-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D70594C-6D04-4761-8EDC-BF4AE95EB986}" type="slidenum">
              <a:rPr lang="en-IN" smtClean="0"/>
              <a:t>‹#›</a:t>
            </a:fld>
            <a:endParaRPr lang="en-IN" dirty="0"/>
          </a:p>
        </p:txBody>
      </p:sp>
    </p:spTree>
    <p:extLst>
      <p:ext uri="{BB962C8B-B14F-4D97-AF65-F5344CB8AC3E}">
        <p14:creationId xmlns:p14="http://schemas.microsoft.com/office/powerpoint/2010/main" val="20252268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8458" y="324741"/>
            <a:ext cx="8762289" cy="2257066"/>
          </a:xfrm>
        </p:spPr>
        <p:txBody>
          <a:bodyPr>
            <a:normAutofit/>
          </a:bodyPr>
          <a:lstStyle/>
          <a:p>
            <a:r>
              <a:rPr lang="en-IN" sz="4800" dirty="0">
                <a:solidFill>
                  <a:schemeClr val="tx1"/>
                </a:solidFill>
                <a:latin typeface="Times New Roman" panose="02020603050405020304" pitchFamily="18" charset="0"/>
                <a:cs typeface="Times New Roman" panose="02020603050405020304" pitchFamily="18" charset="0"/>
              </a:rPr>
              <a:t>Domain</a:t>
            </a:r>
            <a:br>
              <a:rPr lang="en-IN" sz="4800" dirty="0">
                <a:solidFill>
                  <a:schemeClr val="tx1"/>
                </a:solidFill>
                <a:latin typeface="Times New Roman" panose="02020603050405020304" pitchFamily="18" charset="0"/>
                <a:cs typeface="Times New Roman" panose="02020603050405020304" pitchFamily="18" charset="0"/>
              </a:rPr>
            </a:br>
            <a:r>
              <a:rPr lang="en-IN" sz="4800" dirty="0">
                <a:solidFill>
                  <a:schemeClr val="tx1"/>
                </a:solidFill>
                <a:latin typeface="Times New Roman" panose="02020603050405020304" pitchFamily="18" charset="0"/>
                <a:cs typeface="Times New Roman" panose="02020603050405020304" pitchFamily="18" charset="0"/>
              </a:rPr>
              <a:t>Data Analytics and Visualisation</a:t>
            </a:r>
          </a:p>
        </p:txBody>
      </p:sp>
      <p:sp>
        <p:nvSpPr>
          <p:cNvPr id="3" name="Subtitle 2"/>
          <p:cNvSpPr>
            <a:spLocks noGrp="1"/>
          </p:cNvSpPr>
          <p:nvPr>
            <p:ph type="subTitle" idx="1"/>
          </p:nvPr>
        </p:nvSpPr>
        <p:spPr>
          <a:xfrm>
            <a:off x="2418459" y="3034977"/>
            <a:ext cx="8873383" cy="1359223"/>
          </a:xfrm>
        </p:spPr>
        <p:txBody>
          <a:bodyPr>
            <a:normAutofit/>
          </a:bodyPr>
          <a:lstStyle/>
          <a:p>
            <a:r>
              <a:rPr lang="en-IN" sz="2800" dirty="0">
                <a:solidFill>
                  <a:schemeClr val="tx1"/>
                </a:solidFill>
                <a:latin typeface="Times New Roman" panose="02020603050405020304" pitchFamily="18" charset="0"/>
                <a:cs typeface="Times New Roman" panose="02020603050405020304" pitchFamily="18" charset="0"/>
              </a:rPr>
              <a:t>Subdomain</a:t>
            </a:r>
          </a:p>
          <a:p>
            <a:r>
              <a:rPr lang="en-IN" sz="2800" dirty="0">
                <a:solidFill>
                  <a:schemeClr val="tx1"/>
                </a:solidFill>
                <a:latin typeface="Times New Roman" panose="02020603050405020304" pitchFamily="18" charset="0"/>
                <a:cs typeface="Times New Roman" panose="02020603050405020304" pitchFamily="18" charset="0"/>
              </a:rPr>
              <a:t>Sentiment Analysis and Visualisation of </a:t>
            </a:r>
            <a:r>
              <a:rPr lang="en-IN" sz="2800" dirty="0" smtClean="0">
                <a:solidFill>
                  <a:schemeClr val="tx1"/>
                </a:solidFill>
                <a:latin typeface="Times New Roman" panose="02020603050405020304" pitchFamily="18" charset="0"/>
                <a:cs typeface="Times New Roman" panose="02020603050405020304" pitchFamily="18" charset="0"/>
              </a:rPr>
              <a:t>Twitter Trends</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9258300" y="4847370"/>
            <a:ext cx="2705100" cy="1938992"/>
          </a:xfrm>
          <a:prstGeom prst="rect">
            <a:avLst/>
          </a:prstGeom>
          <a:noFill/>
        </p:spPr>
        <p:txBody>
          <a:bodyPr wrap="square" rtlCol="0">
            <a:spAutoFit/>
          </a:bodyPr>
          <a:lstStyle/>
          <a:p>
            <a:pPr>
              <a:lnSpc>
                <a:spcPct val="150000"/>
              </a:lnSpc>
            </a:pPr>
            <a:r>
              <a:rPr lang="en-IN" sz="2000" dirty="0" smtClean="0">
                <a:latin typeface="Times New Roman" panose="02020603050405020304" pitchFamily="18" charset="0"/>
                <a:cs typeface="Times New Roman" panose="02020603050405020304" pitchFamily="18" charset="0"/>
              </a:rPr>
              <a:t>By:</a:t>
            </a:r>
          </a:p>
          <a:p>
            <a:pPr>
              <a:lnSpc>
                <a:spcPct val="150000"/>
              </a:lnSpc>
            </a:pPr>
            <a:r>
              <a:rPr lang="en-IN" sz="2000" dirty="0" smtClean="0">
                <a:latin typeface="Times New Roman" panose="02020603050405020304" pitchFamily="18" charset="0"/>
                <a:cs typeface="Times New Roman" panose="02020603050405020304" pitchFamily="18" charset="0"/>
              </a:rPr>
              <a:t>Dipanshu Nagpal</a:t>
            </a:r>
          </a:p>
          <a:p>
            <a:pPr>
              <a:lnSpc>
                <a:spcPct val="150000"/>
              </a:lnSpc>
            </a:pPr>
            <a:r>
              <a:rPr lang="en-IN" sz="2000" dirty="0" smtClean="0">
                <a:latin typeface="Times New Roman" panose="02020603050405020304" pitchFamily="18" charset="0"/>
                <a:cs typeface="Times New Roman" panose="02020603050405020304" pitchFamily="18" charset="0"/>
              </a:rPr>
              <a:t>Shivani Suryawanshi</a:t>
            </a:r>
          </a:p>
          <a:p>
            <a:pPr>
              <a:lnSpc>
                <a:spcPct val="150000"/>
              </a:lnSpc>
            </a:pPr>
            <a:r>
              <a:rPr lang="en-IN" sz="2000" dirty="0" smtClean="0">
                <a:latin typeface="Times New Roman" panose="02020603050405020304" pitchFamily="18" charset="0"/>
                <a:cs typeface="Times New Roman" panose="02020603050405020304" pitchFamily="18" charset="0"/>
              </a:rPr>
              <a:t>Priyanka Tikone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4391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2703" y="631859"/>
            <a:ext cx="8911686" cy="724243"/>
          </a:xfrm>
        </p:spPr>
        <p:txBody>
          <a:bodyPr>
            <a:normAutofit/>
          </a:bodyPr>
          <a:lstStyle/>
          <a:p>
            <a:r>
              <a:rPr lang="en-IN" sz="3200" dirty="0">
                <a:solidFill>
                  <a:schemeClr val="tx1"/>
                </a:solidFill>
                <a:latin typeface="Times New Roman" panose="02020603050405020304" pitchFamily="18" charset="0"/>
                <a:cs typeface="Times New Roman" panose="02020603050405020304" pitchFamily="18" charset="0"/>
              </a:rPr>
              <a:t>Methodology</a:t>
            </a:r>
            <a:endParaRPr lang="en-IN" sz="3200" dirty="0"/>
          </a:p>
        </p:txBody>
      </p:sp>
      <p:sp>
        <p:nvSpPr>
          <p:cNvPr id="3" name="Content Placeholder 2"/>
          <p:cNvSpPr>
            <a:spLocks noGrp="1"/>
          </p:cNvSpPr>
          <p:nvPr>
            <p:ph idx="1"/>
          </p:nvPr>
        </p:nvSpPr>
        <p:spPr>
          <a:xfrm>
            <a:off x="2352703" y="1449093"/>
            <a:ext cx="9151910" cy="5060196"/>
          </a:xfrm>
        </p:spPr>
        <p:txBody>
          <a:bodyPr/>
          <a:lstStyle/>
          <a:p>
            <a:r>
              <a:rPr lang="en-IN" sz="2200" dirty="0">
                <a:solidFill>
                  <a:schemeClr val="tx1"/>
                </a:solidFill>
                <a:latin typeface="Times New Roman" panose="02020603050405020304" pitchFamily="18" charset="0"/>
                <a:cs typeface="Times New Roman" panose="02020603050405020304" pitchFamily="18" charset="0"/>
              </a:rPr>
              <a:t>Sentiment Analysis </a:t>
            </a:r>
            <a:r>
              <a:rPr lang="en-IN" sz="2200" dirty="0" smtClean="0">
                <a:solidFill>
                  <a:schemeClr val="tx1"/>
                </a:solidFill>
                <a:latin typeface="Times New Roman" panose="02020603050405020304" pitchFamily="18" charset="0"/>
                <a:cs typeface="Times New Roman" panose="02020603050405020304" pitchFamily="18" charset="0"/>
              </a:rPr>
              <a:t>Approaches</a:t>
            </a:r>
            <a:endParaRPr lang="en-IN" sz="2200" dirty="0">
              <a:solidFill>
                <a:schemeClr val="tx1"/>
              </a:solidFill>
              <a:latin typeface="Times New Roman" panose="02020603050405020304" pitchFamily="18" charset="0"/>
              <a:cs typeface="Times New Roman" panose="02020603050405020304" pitchFamily="18" charset="0"/>
            </a:endParaRPr>
          </a:p>
          <a:p>
            <a:endParaRPr lang="en-IN" dirty="0"/>
          </a:p>
        </p:txBody>
      </p:sp>
      <p:graphicFrame>
        <p:nvGraphicFramePr>
          <p:cNvPr id="4" name="Diagram 3"/>
          <p:cNvGraphicFramePr/>
          <p:nvPr>
            <p:extLst>
              <p:ext uri="{D42A27DB-BD31-4B8C-83A1-F6EECF244321}">
                <p14:modId xmlns:p14="http://schemas.microsoft.com/office/powerpoint/2010/main" val="2063670847"/>
              </p:ext>
            </p:extLst>
          </p:nvPr>
        </p:nvGraphicFramePr>
        <p:xfrm>
          <a:off x="2811641" y="1914063"/>
          <a:ext cx="8692972" cy="4788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7036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9621" y="1460500"/>
            <a:ext cx="8910404" cy="5130800"/>
          </a:xfrm>
        </p:spPr>
        <p:txBody>
          <a:bodyPr>
            <a:noAutofit/>
          </a:bodyPr>
          <a:lstStyle/>
          <a:p>
            <a:pPr marL="0" indent="0">
              <a:buNone/>
            </a:pPr>
            <a:r>
              <a:rPr lang="en-IN" sz="1900" b="1" dirty="0" smtClean="0">
                <a:solidFill>
                  <a:schemeClr val="tx1"/>
                </a:solidFill>
                <a:latin typeface="Times New Roman" panose="02020603050405020304" pitchFamily="18" charset="0"/>
                <a:cs typeface="Times New Roman" panose="02020603050405020304" pitchFamily="18" charset="0"/>
              </a:rPr>
              <a:t>Hardware </a:t>
            </a:r>
            <a:r>
              <a:rPr lang="en-IN" sz="1900" b="1" dirty="0">
                <a:solidFill>
                  <a:schemeClr val="tx1"/>
                </a:solidFill>
                <a:latin typeface="Times New Roman" panose="02020603050405020304" pitchFamily="18" charset="0"/>
                <a:cs typeface="Times New Roman" panose="02020603050405020304" pitchFamily="18" charset="0"/>
              </a:rPr>
              <a:t>Requirements:</a:t>
            </a:r>
            <a:endParaRPr lang="en-IN" sz="1900" dirty="0">
              <a:solidFill>
                <a:schemeClr val="tx1"/>
              </a:solidFill>
              <a:latin typeface="Times New Roman" panose="02020603050405020304" pitchFamily="18" charset="0"/>
              <a:cs typeface="Times New Roman" panose="02020603050405020304" pitchFamily="18" charset="0"/>
            </a:endParaRPr>
          </a:p>
          <a:p>
            <a:r>
              <a:rPr lang="en-IN" sz="1900" dirty="0">
                <a:solidFill>
                  <a:schemeClr val="tx1"/>
                </a:solidFill>
                <a:latin typeface="Times New Roman" panose="02020603050405020304" pitchFamily="18" charset="0"/>
                <a:cs typeface="Times New Roman" panose="02020603050405020304" pitchFamily="18" charset="0"/>
              </a:rPr>
              <a:t>RAM: 8 GB</a:t>
            </a:r>
          </a:p>
          <a:p>
            <a:r>
              <a:rPr lang="en-IN" sz="1900" dirty="0">
                <a:solidFill>
                  <a:schemeClr val="tx1"/>
                </a:solidFill>
                <a:latin typeface="Times New Roman" panose="02020603050405020304" pitchFamily="18" charset="0"/>
                <a:cs typeface="Times New Roman" panose="02020603050405020304" pitchFamily="18" charset="0"/>
              </a:rPr>
              <a:t>Hard Disk: 1 TB</a:t>
            </a:r>
          </a:p>
          <a:p>
            <a:r>
              <a:rPr lang="en-IN" sz="1900" dirty="0">
                <a:solidFill>
                  <a:schemeClr val="tx1"/>
                </a:solidFill>
                <a:latin typeface="Times New Roman" panose="02020603050405020304" pitchFamily="18" charset="0"/>
                <a:cs typeface="Times New Roman" panose="02020603050405020304" pitchFamily="18" charset="0"/>
              </a:rPr>
              <a:t>Processor: Intel core </a:t>
            </a:r>
            <a:r>
              <a:rPr lang="en-IN" sz="1900" dirty="0" smtClean="0">
                <a:solidFill>
                  <a:schemeClr val="tx1"/>
                </a:solidFill>
                <a:latin typeface="Times New Roman" panose="02020603050405020304" pitchFamily="18" charset="0"/>
                <a:cs typeface="Times New Roman" panose="02020603050405020304" pitchFamily="18" charset="0"/>
              </a:rPr>
              <a:t>I7</a:t>
            </a:r>
            <a:endParaRPr lang="en-IN" sz="1900" dirty="0">
              <a:solidFill>
                <a:schemeClr val="tx1"/>
              </a:solidFill>
              <a:latin typeface="Times New Roman" panose="02020603050405020304" pitchFamily="18" charset="0"/>
              <a:cs typeface="Times New Roman" panose="02020603050405020304" pitchFamily="18" charset="0"/>
            </a:endParaRPr>
          </a:p>
          <a:p>
            <a:pPr marL="0" indent="0">
              <a:buNone/>
            </a:pPr>
            <a:r>
              <a:rPr lang="en-IN" sz="1900" b="1" dirty="0">
                <a:solidFill>
                  <a:schemeClr val="tx1"/>
                </a:solidFill>
                <a:latin typeface="Times New Roman" panose="02020603050405020304" pitchFamily="18" charset="0"/>
                <a:cs typeface="Times New Roman" panose="02020603050405020304" pitchFamily="18" charset="0"/>
              </a:rPr>
              <a:t>Software Requirements:</a:t>
            </a:r>
            <a:endParaRPr lang="en-IN" sz="1900" dirty="0">
              <a:solidFill>
                <a:schemeClr val="tx1"/>
              </a:solidFill>
              <a:latin typeface="Times New Roman" panose="02020603050405020304" pitchFamily="18" charset="0"/>
              <a:cs typeface="Times New Roman" panose="02020603050405020304" pitchFamily="18" charset="0"/>
            </a:endParaRPr>
          </a:p>
          <a:p>
            <a:r>
              <a:rPr lang="en-IN" sz="1900" dirty="0">
                <a:solidFill>
                  <a:schemeClr val="tx1"/>
                </a:solidFill>
                <a:latin typeface="Times New Roman" panose="02020603050405020304" pitchFamily="18" charset="0"/>
                <a:cs typeface="Times New Roman" panose="02020603050405020304" pitchFamily="18" charset="0"/>
              </a:rPr>
              <a:t>Operating System: Windows 2010, Ubuntu </a:t>
            </a:r>
          </a:p>
          <a:p>
            <a:r>
              <a:rPr lang="en-IN" sz="1900" dirty="0">
                <a:solidFill>
                  <a:schemeClr val="tx1"/>
                </a:solidFill>
                <a:latin typeface="Times New Roman" panose="02020603050405020304" pitchFamily="18" charset="0"/>
                <a:cs typeface="Times New Roman" panose="02020603050405020304" pitchFamily="18" charset="0"/>
              </a:rPr>
              <a:t>Software: </a:t>
            </a:r>
            <a:r>
              <a:rPr lang="en-IN" sz="1900" dirty="0" err="1">
                <a:solidFill>
                  <a:schemeClr val="tx1"/>
                </a:solidFill>
                <a:latin typeface="Times New Roman" panose="02020603050405020304" pitchFamily="18" charset="0"/>
                <a:cs typeface="Times New Roman" panose="02020603050405020304" pitchFamily="18" charset="0"/>
              </a:rPr>
              <a:t>JetBrains</a:t>
            </a:r>
            <a:r>
              <a:rPr lang="en-IN" sz="1900" dirty="0">
                <a:solidFill>
                  <a:schemeClr val="tx1"/>
                </a:solidFill>
                <a:latin typeface="Times New Roman" panose="02020603050405020304" pitchFamily="18" charset="0"/>
                <a:cs typeface="Times New Roman" panose="02020603050405020304" pitchFamily="18" charset="0"/>
              </a:rPr>
              <a:t> PyCharm Community Edition 2016.1.4</a:t>
            </a:r>
          </a:p>
          <a:p>
            <a:pPr marL="0" indent="0">
              <a:buNone/>
            </a:pPr>
            <a:r>
              <a:rPr lang="en-IN" sz="1900" dirty="0">
                <a:solidFill>
                  <a:schemeClr val="tx1"/>
                </a:solidFill>
                <a:latin typeface="Times New Roman" panose="02020603050405020304" pitchFamily="18" charset="0"/>
                <a:cs typeface="Times New Roman" panose="02020603050405020304" pitchFamily="18" charset="0"/>
              </a:rPr>
              <a:t>      		  </a:t>
            </a:r>
            <a:r>
              <a:rPr lang="en-IN" sz="1900" dirty="0" smtClean="0">
                <a:solidFill>
                  <a:schemeClr val="tx1"/>
                </a:solidFill>
                <a:latin typeface="Times New Roman" panose="02020603050405020304" pitchFamily="18" charset="0"/>
                <a:cs typeface="Times New Roman" panose="02020603050405020304" pitchFamily="18" charset="0"/>
              </a:rPr>
              <a:t>     Anaconda 3</a:t>
            </a:r>
            <a:endParaRPr lang="en-IN" sz="1900" dirty="0">
              <a:solidFill>
                <a:schemeClr val="tx1"/>
              </a:solidFill>
              <a:latin typeface="Times New Roman" panose="02020603050405020304" pitchFamily="18" charset="0"/>
              <a:cs typeface="Times New Roman" panose="02020603050405020304" pitchFamily="18" charset="0"/>
            </a:endParaRPr>
          </a:p>
          <a:p>
            <a:r>
              <a:rPr lang="en-IN" sz="1900" dirty="0">
                <a:solidFill>
                  <a:schemeClr val="tx1"/>
                </a:solidFill>
                <a:latin typeface="Times New Roman" panose="02020603050405020304" pitchFamily="18" charset="0"/>
                <a:cs typeface="Times New Roman" panose="02020603050405020304" pitchFamily="18" charset="0"/>
              </a:rPr>
              <a:t>Database: MongoDB</a:t>
            </a:r>
          </a:p>
          <a:p>
            <a:r>
              <a:rPr lang="en-IN" sz="1900" dirty="0">
                <a:solidFill>
                  <a:schemeClr val="tx1"/>
                </a:solidFill>
                <a:latin typeface="Times New Roman" panose="02020603050405020304" pitchFamily="18" charset="0"/>
                <a:cs typeface="Times New Roman" panose="02020603050405020304" pitchFamily="18" charset="0"/>
              </a:rPr>
              <a:t>Language: Python</a:t>
            </a:r>
          </a:p>
          <a:p>
            <a:r>
              <a:rPr lang="en-IN" sz="1900" dirty="0">
                <a:solidFill>
                  <a:schemeClr val="tx1"/>
                </a:solidFill>
                <a:latin typeface="Times New Roman" panose="02020603050405020304" pitchFamily="18" charset="0"/>
                <a:cs typeface="Times New Roman" panose="02020603050405020304" pitchFamily="18" charset="0"/>
              </a:rPr>
              <a:t>API: </a:t>
            </a:r>
            <a:r>
              <a:rPr lang="en-IN" sz="1900" dirty="0" smtClean="0">
                <a:solidFill>
                  <a:schemeClr val="tx1"/>
                </a:solidFill>
                <a:latin typeface="Times New Roman" panose="02020603050405020304" pitchFamily="18" charset="0"/>
                <a:cs typeface="Times New Roman" panose="02020603050405020304" pitchFamily="18" charset="0"/>
              </a:rPr>
              <a:t>Tweepy</a:t>
            </a:r>
          </a:p>
          <a:p>
            <a:r>
              <a:rPr lang="en-IN" sz="1900" dirty="0" smtClean="0">
                <a:solidFill>
                  <a:schemeClr val="tx1"/>
                </a:solidFill>
                <a:latin typeface="Times New Roman" panose="02020603050405020304" pitchFamily="18" charset="0"/>
                <a:cs typeface="Times New Roman" panose="02020603050405020304" pitchFamily="18" charset="0"/>
              </a:rPr>
              <a:t>Web Framework: Flask</a:t>
            </a:r>
            <a:endParaRPr lang="en-IN" sz="1900" dirty="0">
              <a:solidFill>
                <a:schemeClr val="tx1"/>
              </a:solidFill>
              <a:latin typeface="Times New Roman" panose="02020603050405020304" pitchFamily="18" charset="0"/>
              <a:cs typeface="Times New Roman" panose="02020603050405020304" pitchFamily="18" charset="0"/>
            </a:endParaRPr>
          </a:p>
          <a:p>
            <a:endParaRPr lang="en-IN" sz="1900" dirty="0">
              <a:solidFill>
                <a:schemeClr val="tx1"/>
              </a:solidFill>
            </a:endParaRPr>
          </a:p>
        </p:txBody>
      </p:sp>
      <p:sp>
        <p:nvSpPr>
          <p:cNvPr id="2" name="TextBox 1"/>
          <p:cNvSpPr txBox="1"/>
          <p:nvPr/>
        </p:nvSpPr>
        <p:spPr>
          <a:xfrm>
            <a:off x="2089921" y="685800"/>
            <a:ext cx="8781279" cy="584775"/>
          </a:xfrm>
          <a:prstGeom prst="rect">
            <a:avLst/>
          </a:prstGeom>
          <a:noFill/>
        </p:spPr>
        <p:txBody>
          <a:bodyPr wrap="square" rtlCol="0">
            <a:spAutoFit/>
          </a:bodyPr>
          <a:lstStyle/>
          <a:p>
            <a:r>
              <a:rPr lang="en-IN" sz="3200" dirty="0" smtClean="0">
                <a:latin typeface="Times New Roman" panose="02020603050405020304" pitchFamily="18" charset="0"/>
                <a:cs typeface="Times New Roman" panose="02020603050405020304" pitchFamily="18" charset="0"/>
              </a:rPr>
              <a:t>Requirement Specification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02404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8816" y="649481"/>
            <a:ext cx="8934405" cy="711234"/>
          </a:xfrm>
        </p:spPr>
        <p:txBody>
          <a:bodyPr>
            <a:normAutofit/>
          </a:bodyPr>
          <a:lstStyle/>
          <a:p>
            <a:r>
              <a:rPr lang="en-IN" sz="3200" dirty="0">
                <a:solidFill>
                  <a:schemeClr val="tx1"/>
                </a:solidFill>
                <a:latin typeface="Times New Roman" panose="02020603050405020304" pitchFamily="18" charset="0"/>
                <a:cs typeface="Times New Roman" panose="02020603050405020304" pitchFamily="18" charset="0"/>
              </a:rPr>
              <a:t>Architecture</a:t>
            </a:r>
          </a:p>
        </p:txBody>
      </p:sp>
      <p:sp>
        <p:nvSpPr>
          <p:cNvPr id="3" name="Content Placeholder 2"/>
          <p:cNvSpPr>
            <a:spLocks noGrp="1"/>
          </p:cNvSpPr>
          <p:nvPr>
            <p:ph idx="1"/>
          </p:nvPr>
        </p:nvSpPr>
        <p:spPr>
          <a:xfrm>
            <a:off x="2589212" y="1499968"/>
            <a:ext cx="9411115" cy="5246203"/>
          </a:xfrm>
        </p:spPr>
        <p:txBody>
          <a:bodyPr>
            <a:normAutofit/>
          </a:bodyPr>
          <a:lstStyle/>
          <a:p>
            <a:pPr marL="0" indent="0">
              <a:buNone/>
            </a:pPr>
            <a:r>
              <a:rPr lang="en-IN" sz="2400" dirty="0"/>
              <a:t/>
            </a:r>
            <a:br>
              <a:rPr lang="en-IN" sz="2400" dirty="0"/>
            </a:br>
            <a:r>
              <a:rPr lang="en-IN" sz="2400" dirty="0"/>
              <a:t/>
            </a:r>
            <a:br>
              <a:rPr lang="en-IN" sz="2400" dirty="0"/>
            </a:br>
            <a:endParaRPr lang="en-IN" sz="2400" dirty="0">
              <a:latin typeface="Times New Roman" panose="02020603050405020304" pitchFamily="18" charset="0"/>
              <a:cs typeface="Times New Roman" panose="02020603050405020304" pitchFamily="18" charset="0"/>
            </a:endParaRPr>
          </a:p>
        </p:txBody>
      </p:sp>
      <p:sp>
        <p:nvSpPr>
          <p:cNvPr id="48" name="Rectangle 52"/>
          <p:cNvSpPr>
            <a:spLocks noChangeArrowheads="1"/>
          </p:cNvSpPr>
          <p:nvPr/>
        </p:nvSpPr>
        <p:spPr bwMode="auto">
          <a:xfrm>
            <a:off x="4117648" y="-48463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9" name="Rectangle 55"/>
          <p:cNvSpPr>
            <a:spLocks noChangeArrowheads="1"/>
          </p:cNvSpPr>
          <p:nvPr/>
        </p:nvSpPr>
        <p:spPr bwMode="auto">
          <a:xfrm>
            <a:off x="4117648" y="-27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anose="020B0604020202020204" pitchFamily="34" charset="0"/>
              </a:rPr>
              <a:t/>
            </a: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50" name="Rectangle 56"/>
          <p:cNvSpPr>
            <a:spLocks noChangeArrowheads="1"/>
          </p:cNvSpPr>
          <p:nvPr/>
        </p:nvSpPr>
        <p:spPr bwMode="auto">
          <a:xfrm>
            <a:off x="4117648" y="-27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116138" algn="l"/>
              </a:tabLst>
              <a:defRPr>
                <a:solidFill>
                  <a:schemeClr val="tx1"/>
                </a:solidFill>
                <a:latin typeface="Arial" panose="020B0604020202020204" pitchFamily="34" charset="0"/>
              </a:defRPr>
            </a:lvl1pPr>
            <a:lvl2pPr eaLnBrk="0" fontAlgn="base" hangingPunct="0">
              <a:spcBef>
                <a:spcPct val="0"/>
              </a:spcBef>
              <a:spcAft>
                <a:spcPct val="0"/>
              </a:spcAft>
              <a:tabLst>
                <a:tab pos="2116138" algn="l"/>
              </a:tabLst>
              <a:defRPr>
                <a:solidFill>
                  <a:schemeClr val="tx1"/>
                </a:solidFill>
                <a:latin typeface="Arial" panose="020B0604020202020204" pitchFamily="34" charset="0"/>
              </a:defRPr>
            </a:lvl2pPr>
            <a:lvl3pPr eaLnBrk="0" fontAlgn="base" hangingPunct="0">
              <a:spcBef>
                <a:spcPct val="0"/>
              </a:spcBef>
              <a:spcAft>
                <a:spcPct val="0"/>
              </a:spcAft>
              <a:tabLst>
                <a:tab pos="2116138" algn="l"/>
              </a:tabLst>
              <a:defRPr>
                <a:solidFill>
                  <a:schemeClr val="tx1"/>
                </a:solidFill>
                <a:latin typeface="Arial" panose="020B0604020202020204" pitchFamily="34" charset="0"/>
              </a:defRPr>
            </a:lvl3pPr>
            <a:lvl4pPr eaLnBrk="0" fontAlgn="base" hangingPunct="0">
              <a:spcBef>
                <a:spcPct val="0"/>
              </a:spcBef>
              <a:spcAft>
                <a:spcPct val="0"/>
              </a:spcAft>
              <a:tabLst>
                <a:tab pos="2116138" algn="l"/>
              </a:tabLst>
              <a:defRPr>
                <a:solidFill>
                  <a:schemeClr val="tx1"/>
                </a:solidFill>
                <a:latin typeface="Arial" panose="020B0604020202020204" pitchFamily="34" charset="0"/>
              </a:defRPr>
            </a:lvl4pPr>
            <a:lvl5pPr eaLnBrk="0" fontAlgn="base" hangingPunct="0">
              <a:spcBef>
                <a:spcPct val="0"/>
              </a:spcBef>
              <a:spcAft>
                <a:spcPct val="0"/>
              </a:spcAft>
              <a:tabLst>
                <a:tab pos="2116138" algn="l"/>
              </a:tabLst>
              <a:defRPr>
                <a:solidFill>
                  <a:schemeClr val="tx1"/>
                </a:solidFill>
                <a:latin typeface="Arial" panose="020B0604020202020204" pitchFamily="34" charset="0"/>
              </a:defRPr>
            </a:lvl5pPr>
            <a:lvl6pPr eaLnBrk="0" fontAlgn="base" hangingPunct="0">
              <a:spcBef>
                <a:spcPct val="0"/>
              </a:spcBef>
              <a:spcAft>
                <a:spcPct val="0"/>
              </a:spcAft>
              <a:tabLst>
                <a:tab pos="2116138" algn="l"/>
              </a:tabLst>
              <a:defRPr>
                <a:solidFill>
                  <a:schemeClr val="tx1"/>
                </a:solidFill>
                <a:latin typeface="Arial" panose="020B0604020202020204" pitchFamily="34" charset="0"/>
              </a:defRPr>
            </a:lvl6pPr>
            <a:lvl7pPr eaLnBrk="0" fontAlgn="base" hangingPunct="0">
              <a:spcBef>
                <a:spcPct val="0"/>
              </a:spcBef>
              <a:spcAft>
                <a:spcPct val="0"/>
              </a:spcAft>
              <a:tabLst>
                <a:tab pos="2116138" algn="l"/>
              </a:tabLst>
              <a:defRPr>
                <a:solidFill>
                  <a:schemeClr val="tx1"/>
                </a:solidFill>
                <a:latin typeface="Arial" panose="020B0604020202020204" pitchFamily="34" charset="0"/>
              </a:defRPr>
            </a:lvl7pPr>
            <a:lvl8pPr eaLnBrk="0" fontAlgn="base" hangingPunct="0">
              <a:spcBef>
                <a:spcPct val="0"/>
              </a:spcBef>
              <a:spcAft>
                <a:spcPct val="0"/>
              </a:spcAft>
              <a:tabLst>
                <a:tab pos="2116138" algn="l"/>
              </a:tabLst>
              <a:defRPr>
                <a:solidFill>
                  <a:schemeClr val="tx1"/>
                </a:solidFill>
                <a:latin typeface="Arial" panose="020B0604020202020204" pitchFamily="34" charset="0"/>
              </a:defRPr>
            </a:lvl8pPr>
            <a:lvl9pPr eaLnBrk="0" fontAlgn="base" hangingPunct="0">
              <a:spcBef>
                <a:spcPct val="0"/>
              </a:spcBef>
              <a:spcAft>
                <a:spcPct val="0"/>
              </a:spcAft>
              <a:tabLst>
                <a:tab pos="21161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116138" algn="l"/>
              </a:tabLst>
            </a:pPr>
            <a:endParaRPr kumimoji="0" 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116138" algn="l"/>
              </a:tabLst>
            </a:pPr>
            <a:r>
              <a:rPr kumimoji="0" 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116138" algn="l"/>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51" name="Rectangle 59"/>
          <p:cNvSpPr>
            <a:spLocks noChangeArrowheads="1"/>
          </p:cNvSpPr>
          <p:nvPr/>
        </p:nvSpPr>
        <p:spPr bwMode="auto">
          <a:xfrm>
            <a:off x="4117648" y="-27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anose="020B0604020202020204" pitchFamily="34" charset="0"/>
              </a:rPr>
              <a:t/>
            </a: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52" name="Rectangle 61"/>
          <p:cNvSpPr>
            <a:spLocks noChangeArrowheads="1"/>
          </p:cNvSpPr>
          <p:nvPr/>
        </p:nvSpPr>
        <p:spPr bwMode="auto">
          <a:xfrm>
            <a:off x="4117648" y="-27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27263" algn="l"/>
              </a:tabLst>
              <a:defRPr>
                <a:solidFill>
                  <a:schemeClr val="tx1"/>
                </a:solidFill>
                <a:latin typeface="Arial" panose="020B0604020202020204" pitchFamily="34" charset="0"/>
              </a:defRPr>
            </a:lvl1pPr>
            <a:lvl2pPr eaLnBrk="0" fontAlgn="base" hangingPunct="0">
              <a:spcBef>
                <a:spcPct val="0"/>
              </a:spcBef>
              <a:spcAft>
                <a:spcPct val="0"/>
              </a:spcAft>
              <a:tabLst>
                <a:tab pos="2227263" algn="l"/>
              </a:tabLst>
              <a:defRPr>
                <a:solidFill>
                  <a:schemeClr val="tx1"/>
                </a:solidFill>
                <a:latin typeface="Arial" panose="020B0604020202020204" pitchFamily="34" charset="0"/>
              </a:defRPr>
            </a:lvl2pPr>
            <a:lvl3pPr eaLnBrk="0" fontAlgn="base" hangingPunct="0">
              <a:spcBef>
                <a:spcPct val="0"/>
              </a:spcBef>
              <a:spcAft>
                <a:spcPct val="0"/>
              </a:spcAft>
              <a:tabLst>
                <a:tab pos="2227263" algn="l"/>
              </a:tabLst>
              <a:defRPr>
                <a:solidFill>
                  <a:schemeClr val="tx1"/>
                </a:solidFill>
                <a:latin typeface="Arial" panose="020B0604020202020204" pitchFamily="34" charset="0"/>
              </a:defRPr>
            </a:lvl3pPr>
            <a:lvl4pPr eaLnBrk="0" fontAlgn="base" hangingPunct="0">
              <a:spcBef>
                <a:spcPct val="0"/>
              </a:spcBef>
              <a:spcAft>
                <a:spcPct val="0"/>
              </a:spcAft>
              <a:tabLst>
                <a:tab pos="2227263" algn="l"/>
              </a:tabLst>
              <a:defRPr>
                <a:solidFill>
                  <a:schemeClr val="tx1"/>
                </a:solidFill>
                <a:latin typeface="Arial" panose="020B0604020202020204" pitchFamily="34" charset="0"/>
              </a:defRPr>
            </a:lvl4pPr>
            <a:lvl5pPr eaLnBrk="0" fontAlgn="base" hangingPunct="0">
              <a:spcBef>
                <a:spcPct val="0"/>
              </a:spcBef>
              <a:spcAft>
                <a:spcPct val="0"/>
              </a:spcAft>
              <a:tabLst>
                <a:tab pos="2227263" algn="l"/>
              </a:tabLst>
              <a:defRPr>
                <a:solidFill>
                  <a:schemeClr val="tx1"/>
                </a:solidFill>
                <a:latin typeface="Arial" panose="020B0604020202020204" pitchFamily="34" charset="0"/>
              </a:defRPr>
            </a:lvl5pPr>
            <a:lvl6pPr eaLnBrk="0" fontAlgn="base" hangingPunct="0">
              <a:spcBef>
                <a:spcPct val="0"/>
              </a:spcBef>
              <a:spcAft>
                <a:spcPct val="0"/>
              </a:spcAft>
              <a:tabLst>
                <a:tab pos="2227263" algn="l"/>
              </a:tabLst>
              <a:defRPr>
                <a:solidFill>
                  <a:schemeClr val="tx1"/>
                </a:solidFill>
                <a:latin typeface="Arial" panose="020B0604020202020204" pitchFamily="34" charset="0"/>
              </a:defRPr>
            </a:lvl6pPr>
            <a:lvl7pPr eaLnBrk="0" fontAlgn="base" hangingPunct="0">
              <a:spcBef>
                <a:spcPct val="0"/>
              </a:spcBef>
              <a:spcAft>
                <a:spcPct val="0"/>
              </a:spcAft>
              <a:tabLst>
                <a:tab pos="2227263" algn="l"/>
              </a:tabLst>
              <a:defRPr>
                <a:solidFill>
                  <a:schemeClr val="tx1"/>
                </a:solidFill>
                <a:latin typeface="Arial" panose="020B0604020202020204" pitchFamily="34" charset="0"/>
              </a:defRPr>
            </a:lvl7pPr>
            <a:lvl8pPr eaLnBrk="0" fontAlgn="base" hangingPunct="0">
              <a:spcBef>
                <a:spcPct val="0"/>
              </a:spcBef>
              <a:spcAft>
                <a:spcPct val="0"/>
              </a:spcAft>
              <a:tabLst>
                <a:tab pos="2227263" algn="l"/>
              </a:tabLst>
              <a:defRPr>
                <a:solidFill>
                  <a:schemeClr val="tx1"/>
                </a:solidFill>
                <a:latin typeface="Arial" panose="020B0604020202020204" pitchFamily="34" charset="0"/>
              </a:defRPr>
            </a:lvl8pPr>
            <a:lvl9pPr eaLnBrk="0" fontAlgn="base" hangingPunct="0">
              <a:spcBef>
                <a:spcPct val="0"/>
              </a:spcBef>
              <a:spcAft>
                <a:spcPct val="0"/>
              </a:spcAft>
              <a:tabLst>
                <a:tab pos="22272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227263" algn="l"/>
              </a:tabLst>
            </a:pPr>
            <a:endParaRPr kumimoji="0" 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27263" algn="l"/>
              </a:tabLst>
            </a:pPr>
            <a:r>
              <a:rPr kumimoji="0" 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27263" algn="l"/>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53" name="Rectangle 62"/>
          <p:cNvSpPr>
            <a:spLocks noChangeArrowheads="1"/>
          </p:cNvSpPr>
          <p:nvPr/>
        </p:nvSpPr>
        <p:spPr bwMode="auto">
          <a:xfrm>
            <a:off x="4117648" y="-27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anose="020B0604020202020204" pitchFamily="34" charset="0"/>
              </a:rPr>
              <a:t/>
            </a: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54" name="Rectangle 64"/>
          <p:cNvSpPr>
            <a:spLocks noChangeArrowheads="1"/>
          </p:cNvSpPr>
          <p:nvPr/>
        </p:nvSpPr>
        <p:spPr bwMode="auto">
          <a:xfrm>
            <a:off x="4117648" y="-27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328863" algn="l"/>
              </a:tabLst>
              <a:defRPr>
                <a:solidFill>
                  <a:schemeClr val="tx1"/>
                </a:solidFill>
                <a:latin typeface="Arial" panose="020B0604020202020204" pitchFamily="34" charset="0"/>
              </a:defRPr>
            </a:lvl1pPr>
            <a:lvl2pPr eaLnBrk="0" fontAlgn="base" hangingPunct="0">
              <a:spcBef>
                <a:spcPct val="0"/>
              </a:spcBef>
              <a:spcAft>
                <a:spcPct val="0"/>
              </a:spcAft>
              <a:tabLst>
                <a:tab pos="2328863" algn="l"/>
              </a:tabLst>
              <a:defRPr>
                <a:solidFill>
                  <a:schemeClr val="tx1"/>
                </a:solidFill>
                <a:latin typeface="Arial" panose="020B0604020202020204" pitchFamily="34" charset="0"/>
              </a:defRPr>
            </a:lvl2pPr>
            <a:lvl3pPr eaLnBrk="0" fontAlgn="base" hangingPunct="0">
              <a:spcBef>
                <a:spcPct val="0"/>
              </a:spcBef>
              <a:spcAft>
                <a:spcPct val="0"/>
              </a:spcAft>
              <a:tabLst>
                <a:tab pos="2328863" algn="l"/>
              </a:tabLst>
              <a:defRPr>
                <a:solidFill>
                  <a:schemeClr val="tx1"/>
                </a:solidFill>
                <a:latin typeface="Arial" panose="020B0604020202020204" pitchFamily="34" charset="0"/>
              </a:defRPr>
            </a:lvl3pPr>
            <a:lvl4pPr eaLnBrk="0" fontAlgn="base" hangingPunct="0">
              <a:spcBef>
                <a:spcPct val="0"/>
              </a:spcBef>
              <a:spcAft>
                <a:spcPct val="0"/>
              </a:spcAft>
              <a:tabLst>
                <a:tab pos="2328863" algn="l"/>
              </a:tabLst>
              <a:defRPr>
                <a:solidFill>
                  <a:schemeClr val="tx1"/>
                </a:solidFill>
                <a:latin typeface="Arial" panose="020B0604020202020204" pitchFamily="34" charset="0"/>
              </a:defRPr>
            </a:lvl4pPr>
            <a:lvl5pPr eaLnBrk="0" fontAlgn="base" hangingPunct="0">
              <a:spcBef>
                <a:spcPct val="0"/>
              </a:spcBef>
              <a:spcAft>
                <a:spcPct val="0"/>
              </a:spcAft>
              <a:tabLst>
                <a:tab pos="2328863" algn="l"/>
              </a:tabLst>
              <a:defRPr>
                <a:solidFill>
                  <a:schemeClr val="tx1"/>
                </a:solidFill>
                <a:latin typeface="Arial" panose="020B0604020202020204" pitchFamily="34" charset="0"/>
              </a:defRPr>
            </a:lvl5pPr>
            <a:lvl6pPr eaLnBrk="0" fontAlgn="base" hangingPunct="0">
              <a:spcBef>
                <a:spcPct val="0"/>
              </a:spcBef>
              <a:spcAft>
                <a:spcPct val="0"/>
              </a:spcAft>
              <a:tabLst>
                <a:tab pos="2328863" algn="l"/>
              </a:tabLst>
              <a:defRPr>
                <a:solidFill>
                  <a:schemeClr val="tx1"/>
                </a:solidFill>
                <a:latin typeface="Arial" panose="020B0604020202020204" pitchFamily="34" charset="0"/>
              </a:defRPr>
            </a:lvl6pPr>
            <a:lvl7pPr eaLnBrk="0" fontAlgn="base" hangingPunct="0">
              <a:spcBef>
                <a:spcPct val="0"/>
              </a:spcBef>
              <a:spcAft>
                <a:spcPct val="0"/>
              </a:spcAft>
              <a:tabLst>
                <a:tab pos="2328863" algn="l"/>
              </a:tabLst>
              <a:defRPr>
                <a:solidFill>
                  <a:schemeClr val="tx1"/>
                </a:solidFill>
                <a:latin typeface="Arial" panose="020B0604020202020204" pitchFamily="34" charset="0"/>
              </a:defRPr>
            </a:lvl7pPr>
            <a:lvl8pPr eaLnBrk="0" fontAlgn="base" hangingPunct="0">
              <a:spcBef>
                <a:spcPct val="0"/>
              </a:spcBef>
              <a:spcAft>
                <a:spcPct val="0"/>
              </a:spcAft>
              <a:tabLst>
                <a:tab pos="2328863" algn="l"/>
              </a:tabLst>
              <a:defRPr>
                <a:solidFill>
                  <a:schemeClr val="tx1"/>
                </a:solidFill>
                <a:latin typeface="Arial" panose="020B0604020202020204" pitchFamily="34" charset="0"/>
              </a:defRPr>
            </a:lvl8pPr>
            <a:lvl9pPr eaLnBrk="0" fontAlgn="base" hangingPunct="0">
              <a:spcBef>
                <a:spcPct val="0"/>
              </a:spcBef>
              <a:spcAft>
                <a:spcPct val="0"/>
              </a:spcAft>
              <a:tabLst>
                <a:tab pos="23288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328863" algn="l"/>
              </a:tabLst>
            </a:pPr>
            <a:endParaRPr kumimoji="0" 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328863" algn="l"/>
              </a:tabLst>
            </a:pPr>
            <a:r>
              <a:rPr kumimoji="0" 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28863" algn="l"/>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55" name="Rectangle 67"/>
          <p:cNvSpPr>
            <a:spLocks noChangeArrowheads="1"/>
          </p:cNvSpPr>
          <p:nvPr/>
        </p:nvSpPr>
        <p:spPr bwMode="auto">
          <a:xfrm>
            <a:off x="4117648" y="-27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27263" algn="l"/>
              </a:tabLst>
              <a:defRPr>
                <a:solidFill>
                  <a:schemeClr val="tx1"/>
                </a:solidFill>
                <a:latin typeface="Arial" panose="020B0604020202020204" pitchFamily="34" charset="0"/>
              </a:defRPr>
            </a:lvl1pPr>
            <a:lvl2pPr eaLnBrk="0" fontAlgn="base" hangingPunct="0">
              <a:spcBef>
                <a:spcPct val="0"/>
              </a:spcBef>
              <a:spcAft>
                <a:spcPct val="0"/>
              </a:spcAft>
              <a:tabLst>
                <a:tab pos="2227263" algn="l"/>
              </a:tabLst>
              <a:defRPr>
                <a:solidFill>
                  <a:schemeClr val="tx1"/>
                </a:solidFill>
                <a:latin typeface="Arial" panose="020B0604020202020204" pitchFamily="34" charset="0"/>
              </a:defRPr>
            </a:lvl2pPr>
            <a:lvl3pPr eaLnBrk="0" fontAlgn="base" hangingPunct="0">
              <a:spcBef>
                <a:spcPct val="0"/>
              </a:spcBef>
              <a:spcAft>
                <a:spcPct val="0"/>
              </a:spcAft>
              <a:tabLst>
                <a:tab pos="2227263" algn="l"/>
              </a:tabLst>
              <a:defRPr>
                <a:solidFill>
                  <a:schemeClr val="tx1"/>
                </a:solidFill>
                <a:latin typeface="Arial" panose="020B0604020202020204" pitchFamily="34" charset="0"/>
              </a:defRPr>
            </a:lvl3pPr>
            <a:lvl4pPr eaLnBrk="0" fontAlgn="base" hangingPunct="0">
              <a:spcBef>
                <a:spcPct val="0"/>
              </a:spcBef>
              <a:spcAft>
                <a:spcPct val="0"/>
              </a:spcAft>
              <a:tabLst>
                <a:tab pos="2227263" algn="l"/>
              </a:tabLst>
              <a:defRPr>
                <a:solidFill>
                  <a:schemeClr val="tx1"/>
                </a:solidFill>
                <a:latin typeface="Arial" panose="020B0604020202020204" pitchFamily="34" charset="0"/>
              </a:defRPr>
            </a:lvl4pPr>
            <a:lvl5pPr eaLnBrk="0" fontAlgn="base" hangingPunct="0">
              <a:spcBef>
                <a:spcPct val="0"/>
              </a:spcBef>
              <a:spcAft>
                <a:spcPct val="0"/>
              </a:spcAft>
              <a:tabLst>
                <a:tab pos="2227263" algn="l"/>
              </a:tabLst>
              <a:defRPr>
                <a:solidFill>
                  <a:schemeClr val="tx1"/>
                </a:solidFill>
                <a:latin typeface="Arial" panose="020B0604020202020204" pitchFamily="34" charset="0"/>
              </a:defRPr>
            </a:lvl5pPr>
            <a:lvl6pPr eaLnBrk="0" fontAlgn="base" hangingPunct="0">
              <a:spcBef>
                <a:spcPct val="0"/>
              </a:spcBef>
              <a:spcAft>
                <a:spcPct val="0"/>
              </a:spcAft>
              <a:tabLst>
                <a:tab pos="2227263" algn="l"/>
              </a:tabLst>
              <a:defRPr>
                <a:solidFill>
                  <a:schemeClr val="tx1"/>
                </a:solidFill>
                <a:latin typeface="Arial" panose="020B0604020202020204" pitchFamily="34" charset="0"/>
              </a:defRPr>
            </a:lvl6pPr>
            <a:lvl7pPr eaLnBrk="0" fontAlgn="base" hangingPunct="0">
              <a:spcBef>
                <a:spcPct val="0"/>
              </a:spcBef>
              <a:spcAft>
                <a:spcPct val="0"/>
              </a:spcAft>
              <a:tabLst>
                <a:tab pos="2227263" algn="l"/>
              </a:tabLst>
              <a:defRPr>
                <a:solidFill>
                  <a:schemeClr val="tx1"/>
                </a:solidFill>
                <a:latin typeface="Arial" panose="020B0604020202020204" pitchFamily="34" charset="0"/>
              </a:defRPr>
            </a:lvl7pPr>
            <a:lvl8pPr eaLnBrk="0" fontAlgn="base" hangingPunct="0">
              <a:spcBef>
                <a:spcPct val="0"/>
              </a:spcBef>
              <a:spcAft>
                <a:spcPct val="0"/>
              </a:spcAft>
              <a:tabLst>
                <a:tab pos="2227263" algn="l"/>
              </a:tabLst>
              <a:defRPr>
                <a:solidFill>
                  <a:schemeClr val="tx1"/>
                </a:solidFill>
                <a:latin typeface="Arial" panose="020B0604020202020204" pitchFamily="34" charset="0"/>
              </a:defRPr>
            </a:lvl8pPr>
            <a:lvl9pPr eaLnBrk="0" fontAlgn="base" hangingPunct="0">
              <a:spcBef>
                <a:spcPct val="0"/>
              </a:spcBef>
              <a:spcAft>
                <a:spcPct val="0"/>
              </a:spcAft>
              <a:tabLst>
                <a:tab pos="22272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227263" algn="l"/>
              </a:tabLst>
            </a:pPr>
            <a:endParaRPr kumimoji="0" 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27263" algn="l"/>
              </a:tabLst>
            </a:pPr>
            <a:r>
              <a:rPr kumimoji="0" lang="en-US" sz="1800" b="0" i="0" u="none" strike="noStrike" cap="none" normalizeH="0" baseline="0" dirty="0">
                <a:ln>
                  <a:noFill/>
                </a:ln>
                <a:solidFill>
                  <a:schemeClr val="tx1"/>
                </a:solidFill>
                <a:effectLst/>
                <a:latin typeface="Arial" panose="020B0604020202020204" pitchFamily="34" charset="0"/>
              </a:rPr>
              <a:t/>
            </a:r>
            <a:br>
              <a:rPr kumimoji="0" lang="en-US" sz="1800" b="0" i="0" u="none" strike="noStrike" cap="none" normalizeH="0" baseline="0" dirty="0">
                <a:ln>
                  <a:noFill/>
                </a:ln>
                <a:solidFill>
                  <a:schemeClr val="tx1"/>
                </a:solidFill>
                <a:effectLst/>
                <a:latin typeface="Arial" panose="020B0604020202020204" pitchFamily="34" charset="0"/>
              </a:rPr>
            </a:b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27263" algn="l"/>
              </a:tabLst>
            </a:pPr>
            <a:r>
              <a:rPr kumimoji="0" 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27263" algn="l"/>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6" name="Rectangle 68"/>
          <p:cNvSpPr>
            <a:spLocks noChangeArrowheads="1"/>
          </p:cNvSpPr>
          <p:nvPr/>
        </p:nvSpPr>
        <p:spPr bwMode="auto">
          <a:xfrm>
            <a:off x="4117648" y="-27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3"/>
          <p:cNvSpPr/>
          <p:nvPr/>
        </p:nvSpPr>
        <p:spPr>
          <a:xfrm>
            <a:off x="4186995" y="1650998"/>
            <a:ext cx="1090246" cy="32531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Tweets</a:t>
            </a:r>
            <a:endParaRPr lang="en-IN" dirty="0"/>
          </a:p>
        </p:txBody>
      </p:sp>
      <p:sp>
        <p:nvSpPr>
          <p:cNvPr id="5" name="Rectangle 4"/>
          <p:cNvSpPr/>
          <p:nvPr/>
        </p:nvSpPr>
        <p:spPr>
          <a:xfrm>
            <a:off x="6022235" y="1647311"/>
            <a:ext cx="1059350" cy="32531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Tweets</a:t>
            </a:r>
            <a:endParaRPr lang="en-IN" dirty="0"/>
          </a:p>
        </p:txBody>
      </p:sp>
      <p:sp>
        <p:nvSpPr>
          <p:cNvPr id="6" name="Rectangle 5"/>
          <p:cNvSpPr/>
          <p:nvPr/>
        </p:nvSpPr>
        <p:spPr>
          <a:xfrm>
            <a:off x="7826579" y="1644136"/>
            <a:ext cx="1116623" cy="32531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Tweets</a:t>
            </a:r>
            <a:endParaRPr lang="en-IN" dirty="0"/>
          </a:p>
        </p:txBody>
      </p:sp>
      <p:sp>
        <p:nvSpPr>
          <p:cNvPr id="7" name="Rectangle 6"/>
          <p:cNvSpPr/>
          <p:nvPr/>
        </p:nvSpPr>
        <p:spPr>
          <a:xfrm>
            <a:off x="4186995" y="2286000"/>
            <a:ext cx="4756207" cy="36927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Tweepy</a:t>
            </a:r>
            <a:endParaRPr lang="en-IN" dirty="0"/>
          </a:p>
        </p:txBody>
      </p:sp>
      <p:sp>
        <p:nvSpPr>
          <p:cNvPr id="8" name="Rounded Rectangle 7"/>
          <p:cNvSpPr/>
          <p:nvPr/>
        </p:nvSpPr>
        <p:spPr>
          <a:xfrm>
            <a:off x="4186995" y="3041520"/>
            <a:ext cx="4904251" cy="225417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p:cNvSpPr txBox="1"/>
          <p:nvPr/>
        </p:nvSpPr>
        <p:spPr>
          <a:xfrm>
            <a:off x="5047712" y="3154289"/>
            <a:ext cx="3182815" cy="369332"/>
          </a:xfrm>
          <a:prstGeom prst="rect">
            <a:avLst/>
          </a:prstGeom>
          <a:noFill/>
        </p:spPr>
        <p:txBody>
          <a:bodyPr wrap="square" rtlCol="0">
            <a:spAutoFit/>
          </a:bodyPr>
          <a:lstStyle/>
          <a:p>
            <a:r>
              <a:rPr lang="en-IN" dirty="0" smtClean="0"/>
              <a:t>Sentiment Analysis System</a:t>
            </a:r>
            <a:endParaRPr lang="en-IN" dirty="0"/>
          </a:p>
        </p:txBody>
      </p:sp>
      <p:sp>
        <p:nvSpPr>
          <p:cNvPr id="10" name="Rounded Rectangle 9"/>
          <p:cNvSpPr/>
          <p:nvPr/>
        </p:nvSpPr>
        <p:spPr>
          <a:xfrm>
            <a:off x="4186995" y="5706073"/>
            <a:ext cx="4904251" cy="69459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Result and Suggestion</a:t>
            </a:r>
            <a:endParaRPr lang="en-IN" dirty="0"/>
          </a:p>
        </p:txBody>
      </p:sp>
      <p:sp>
        <p:nvSpPr>
          <p:cNvPr id="11" name="Rectangle 10"/>
          <p:cNvSpPr/>
          <p:nvPr/>
        </p:nvSpPr>
        <p:spPr>
          <a:xfrm>
            <a:off x="4668715" y="3648808"/>
            <a:ext cx="3974123" cy="3341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Collection</a:t>
            </a:r>
            <a:endParaRPr lang="en-IN" dirty="0"/>
          </a:p>
        </p:txBody>
      </p:sp>
      <p:sp>
        <p:nvSpPr>
          <p:cNvPr id="12" name="Rectangle 11"/>
          <p:cNvSpPr/>
          <p:nvPr/>
        </p:nvSpPr>
        <p:spPr>
          <a:xfrm>
            <a:off x="4668715" y="4211515"/>
            <a:ext cx="3947747" cy="32531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Pre-processing</a:t>
            </a:r>
            <a:endParaRPr lang="en-IN" dirty="0"/>
          </a:p>
        </p:txBody>
      </p:sp>
      <p:sp>
        <p:nvSpPr>
          <p:cNvPr id="29" name="Rectangle 28"/>
          <p:cNvSpPr/>
          <p:nvPr/>
        </p:nvSpPr>
        <p:spPr>
          <a:xfrm>
            <a:off x="4668715" y="4774223"/>
            <a:ext cx="3974123" cy="3077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Classifier</a:t>
            </a:r>
            <a:endParaRPr lang="en-IN" dirty="0"/>
          </a:p>
        </p:txBody>
      </p:sp>
      <p:cxnSp>
        <p:nvCxnSpPr>
          <p:cNvPr id="72" name="Straight Arrow Connector 71"/>
          <p:cNvCxnSpPr>
            <a:stCxn id="4" idx="2"/>
          </p:cNvCxnSpPr>
          <p:nvPr/>
        </p:nvCxnSpPr>
        <p:spPr>
          <a:xfrm>
            <a:off x="4732118" y="1976313"/>
            <a:ext cx="769780" cy="309687"/>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6565098" y="1972626"/>
            <a:ext cx="13189" cy="31337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 idx="2"/>
          </p:cNvCxnSpPr>
          <p:nvPr/>
        </p:nvCxnSpPr>
        <p:spPr>
          <a:xfrm flipH="1">
            <a:off x="7826579" y="1969451"/>
            <a:ext cx="558312" cy="31654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7" name="Down Arrow 76"/>
          <p:cNvSpPr/>
          <p:nvPr/>
        </p:nvSpPr>
        <p:spPr>
          <a:xfrm>
            <a:off x="6515919" y="5300513"/>
            <a:ext cx="279713" cy="410379"/>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Up-Down Arrow 77"/>
          <p:cNvSpPr/>
          <p:nvPr/>
        </p:nvSpPr>
        <p:spPr>
          <a:xfrm>
            <a:off x="6460967" y="2655277"/>
            <a:ext cx="221449" cy="386243"/>
          </a:xfrm>
          <a:prstGeom prst="up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Right Brace 78"/>
          <p:cNvSpPr/>
          <p:nvPr/>
        </p:nvSpPr>
        <p:spPr>
          <a:xfrm>
            <a:off x="9530862" y="1644136"/>
            <a:ext cx="211015" cy="9408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0" name="Right Brace 79"/>
          <p:cNvSpPr/>
          <p:nvPr/>
        </p:nvSpPr>
        <p:spPr>
          <a:xfrm>
            <a:off x="9586961" y="3041520"/>
            <a:ext cx="198877" cy="2181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1" name="Right Brace 80"/>
          <p:cNvSpPr/>
          <p:nvPr/>
        </p:nvSpPr>
        <p:spPr>
          <a:xfrm>
            <a:off x="9630923" y="5701254"/>
            <a:ext cx="110954" cy="6028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2" name="TextBox 81"/>
          <p:cNvSpPr txBox="1"/>
          <p:nvPr/>
        </p:nvSpPr>
        <p:spPr>
          <a:xfrm>
            <a:off x="9809497" y="1811699"/>
            <a:ext cx="1811714" cy="523220"/>
          </a:xfrm>
          <a:prstGeom prst="rect">
            <a:avLst/>
          </a:prstGeom>
          <a:noFill/>
        </p:spPr>
        <p:txBody>
          <a:bodyPr wrap="none" rtlCol="0">
            <a:spAutoFit/>
          </a:bodyPr>
          <a:lstStyle/>
          <a:p>
            <a:r>
              <a:rPr lang="en-IN" sz="1400" dirty="0" smtClean="0">
                <a:latin typeface="Times New Roman" panose="02020603050405020304" pitchFamily="18" charset="0"/>
                <a:cs typeface="Times New Roman" panose="02020603050405020304" pitchFamily="18" charset="0"/>
              </a:rPr>
              <a:t>Twitter Application &amp; </a:t>
            </a:r>
          </a:p>
          <a:p>
            <a:r>
              <a:rPr lang="en-IN" sz="1400" dirty="0" smtClean="0">
                <a:latin typeface="Times New Roman" panose="02020603050405020304" pitchFamily="18" charset="0"/>
                <a:cs typeface="Times New Roman" panose="02020603050405020304" pitchFamily="18" charset="0"/>
              </a:rPr>
              <a:t>Twitter database</a:t>
            </a:r>
            <a:endParaRPr lang="en-IN" sz="1400" dirty="0">
              <a:latin typeface="Times New Roman" panose="02020603050405020304" pitchFamily="18" charset="0"/>
              <a:cs typeface="Times New Roman" panose="02020603050405020304" pitchFamily="18" charset="0"/>
            </a:endParaRPr>
          </a:p>
        </p:txBody>
      </p:sp>
      <p:sp>
        <p:nvSpPr>
          <p:cNvPr id="83" name="TextBox 82"/>
          <p:cNvSpPr txBox="1"/>
          <p:nvPr/>
        </p:nvSpPr>
        <p:spPr>
          <a:xfrm>
            <a:off x="9849032" y="3969182"/>
            <a:ext cx="2151295" cy="307777"/>
          </a:xfrm>
          <a:prstGeom prst="rect">
            <a:avLst/>
          </a:prstGeom>
          <a:noFill/>
        </p:spPr>
        <p:txBody>
          <a:bodyPr wrap="none" rtlCol="0">
            <a:spAutoFit/>
          </a:bodyPr>
          <a:lstStyle/>
          <a:p>
            <a:r>
              <a:rPr lang="en-IN" sz="1400" dirty="0" smtClean="0">
                <a:latin typeface="Times New Roman" panose="02020603050405020304" pitchFamily="18" charset="0"/>
                <a:cs typeface="Times New Roman" panose="02020603050405020304" pitchFamily="18" charset="0"/>
              </a:rPr>
              <a:t>Sentiment Analysis System</a:t>
            </a:r>
            <a:endParaRPr lang="en-IN" sz="1400" dirty="0">
              <a:latin typeface="Times New Roman" panose="02020603050405020304" pitchFamily="18" charset="0"/>
              <a:cs typeface="Times New Roman" panose="02020603050405020304" pitchFamily="18" charset="0"/>
            </a:endParaRPr>
          </a:p>
        </p:txBody>
      </p:sp>
      <p:sp>
        <p:nvSpPr>
          <p:cNvPr id="84" name="TextBox 83"/>
          <p:cNvSpPr txBox="1"/>
          <p:nvPr/>
        </p:nvSpPr>
        <p:spPr>
          <a:xfrm>
            <a:off x="9938240" y="5848166"/>
            <a:ext cx="1814229"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Web Application</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636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24110"/>
            <a:ext cx="8911687" cy="772890"/>
          </a:xfrm>
        </p:spPr>
        <p:txBody>
          <a:bodyPr>
            <a:normAutofit/>
          </a:bodyPr>
          <a:lstStyle/>
          <a:p>
            <a:r>
              <a:rPr lang="en-IN" sz="3200" dirty="0" smtClean="0">
                <a:latin typeface="Times New Roman" panose="02020603050405020304" pitchFamily="18" charset="0"/>
                <a:cs typeface="Times New Roman" panose="02020603050405020304" pitchFamily="18" charset="0"/>
              </a:rPr>
              <a:t>Implementation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397000"/>
            <a:ext cx="8915400" cy="4514222"/>
          </a:xfrm>
        </p:spPr>
        <p:txBody>
          <a:bodyPr>
            <a:noAutofit/>
          </a:bodyPr>
          <a:lstStyle/>
          <a:p>
            <a:pPr algn="just"/>
            <a:r>
              <a:rPr lang="en-IN" sz="2200" dirty="0" smtClean="0">
                <a:solidFill>
                  <a:schemeClr val="tx1"/>
                </a:solidFill>
                <a:latin typeface="Times New Roman" panose="02020603050405020304" pitchFamily="18" charset="0"/>
                <a:cs typeface="Times New Roman" panose="02020603050405020304" pitchFamily="18" charset="0"/>
              </a:rPr>
              <a:t>For data collection from twitter, Tweepy API is used.</a:t>
            </a:r>
          </a:p>
          <a:p>
            <a:pPr algn="just"/>
            <a:r>
              <a:rPr lang="en-IN" sz="2200" dirty="0" smtClean="0">
                <a:solidFill>
                  <a:schemeClr val="tx1"/>
                </a:solidFill>
                <a:latin typeface="Times New Roman" panose="02020603050405020304" pitchFamily="18" charset="0"/>
                <a:cs typeface="Times New Roman" panose="02020603050405020304" pitchFamily="18" charset="0"/>
              </a:rPr>
              <a:t>The tweets extracted from twitter are stored in MongoDB database.</a:t>
            </a:r>
          </a:p>
          <a:p>
            <a:pPr algn="just"/>
            <a:r>
              <a:rPr lang="en-IN" sz="2200" dirty="0" smtClean="0">
                <a:solidFill>
                  <a:schemeClr val="tx1"/>
                </a:solidFill>
                <a:latin typeface="Times New Roman" panose="02020603050405020304" pitchFamily="18" charset="0"/>
                <a:cs typeface="Times New Roman" panose="02020603050405020304" pitchFamily="18" charset="0"/>
              </a:rPr>
              <a:t>After tweet extraction the tweets are labelled manually with labels such as 1, -1 and o. Here 1 indicates positive sentiment, -1 indicates negative sentiment and 0 indicates neutral sentiment.</a:t>
            </a:r>
          </a:p>
          <a:p>
            <a:pPr algn="just"/>
            <a:r>
              <a:rPr lang="en-IN" sz="2200" dirty="0" smtClean="0">
                <a:solidFill>
                  <a:schemeClr val="tx1"/>
                </a:solidFill>
                <a:latin typeface="Times New Roman" panose="02020603050405020304" pitchFamily="18" charset="0"/>
                <a:cs typeface="Times New Roman" panose="02020603050405020304" pitchFamily="18" charset="0"/>
              </a:rPr>
              <a:t>The tweets are pre-processed to remove unwanted words and characters which do not contribute to sentiment analysis.</a:t>
            </a:r>
          </a:p>
          <a:p>
            <a:pPr algn="just"/>
            <a:r>
              <a:rPr lang="en-IN" sz="2200" dirty="0" smtClean="0">
                <a:solidFill>
                  <a:schemeClr val="tx1"/>
                </a:solidFill>
                <a:latin typeface="Times New Roman" panose="02020603050405020304" pitchFamily="18" charset="0"/>
                <a:cs typeface="Times New Roman" panose="02020603050405020304" pitchFamily="18" charset="0"/>
              </a:rPr>
              <a:t>After data pre-processing features such as unigrams, bigrams and trigrams are extracted from the tweets. It forms the feature vector for classification.</a:t>
            </a:r>
          </a:p>
        </p:txBody>
      </p:sp>
    </p:spTree>
    <p:extLst>
      <p:ext uri="{BB962C8B-B14F-4D97-AF65-F5344CB8AC3E}">
        <p14:creationId xmlns:p14="http://schemas.microsoft.com/office/powerpoint/2010/main" val="3977276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25290"/>
          </a:xfrm>
        </p:spPr>
        <p:txBody>
          <a:bodyPr/>
          <a:lstStyle/>
          <a:p>
            <a:r>
              <a:rPr lang="en-IN" sz="3200" dirty="0" smtClean="0">
                <a:latin typeface="Times New Roman" panose="02020603050405020304" pitchFamily="18" charset="0"/>
                <a:cs typeface="Times New Roman" panose="02020603050405020304" pitchFamily="18" charset="0"/>
              </a:rPr>
              <a:t>Implementation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35100"/>
            <a:ext cx="8915400" cy="4260222"/>
          </a:xfrm>
        </p:spPr>
        <p:txBody>
          <a:bodyPr>
            <a:normAutofit/>
          </a:bodyPr>
          <a:lstStyle/>
          <a:p>
            <a:pPr algn="just"/>
            <a:r>
              <a:rPr lang="en-IN" sz="2200" dirty="0">
                <a:solidFill>
                  <a:schemeClr val="tx1"/>
                </a:solidFill>
                <a:latin typeface="Times New Roman" panose="02020603050405020304" pitchFamily="18" charset="0"/>
                <a:cs typeface="Times New Roman" panose="02020603050405020304" pitchFamily="18" charset="0"/>
              </a:rPr>
              <a:t>Supervised machine learning classifiers such as Naïve Bayes, Support Vector Machine, Decision Tree algorithm are used and model is constructed.</a:t>
            </a:r>
          </a:p>
          <a:p>
            <a:pPr algn="just"/>
            <a:r>
              <a:rPr lang="en-IN" sz="2200" dirty="0">
                <a:solidFill>
                  <a:schemeClr val="tx1"/>
                </a:solidFill>
                <a:latin typeface="Times New Roman" panose="02020603050405020304" pitchFamily="18" charset="0"/>
                <a:cs typeface="Times New Roman" panose="02020603050405020304" pitchFamily="18" charset="0"/>
              </a:rPr>
              <a:t>Tweets of top 10 trending topics are downloaded and this model is applied on them to get the sentiment of the tweets</a:t>
            </a:r>
            <a:r>
              <a:rPr lang="en-IN" sz="2200" dirty="0" smtClean="0">
                <a:solidFill>
                  <a:schemeClr val="tx1"/>
                </a:solidFill>
                <a:latin typeface="Times New Roman" panose="02020603050405020304" pitchFamily="18" charset="0"/>
                <a:cs typeface="Times New Roman" panose="02020603050405020304" pitchFamily="18" charset="0"/>
              </a:rPr>
              <a:t>.</a:t>
            </a:r>
          </a:p>
          <a:p>
            <a:pPr algn="just"/>
            <a:r>
              <a:rPr lang="en-IN" sz="2200" dirty="0" smtClean="0">
                <a:solidFill>
                  <a:schemeClr val="tx1"/>
                </a:solidFill>
                <a:latin typeface="Times New Roman" panose="02020603050405020304" pitchFamily="18" charset="0"/>
                <a:cs typeface="Times New Roman" panose="02020603050405020304" pitchFamily="18" charset="0"/>
              </a:rPr>
              <a:t>A web based application developed using Flask framework for Python is used to visualise the results of sentiment analysis in the form of maps, bar graphs, pie charts etc.</a:t>
            </a:r>
          </a:p>
          <a:p>
            <a:pPr marL="0" indent="0" algn="just">
              <a:buNone/>
            </a:pPr>
            <a:endParaRPr lang="en-IN" sz="2200" dirty="0">
              <a:solidFill>
                <a:schemeClr val="tx1"/>
              </a:solidFill>
              <a:latin typeface="Times New Roman" panose="02020603050405020304" pitchFamily="18" charset="0"/>
              <a:cs typeface="Times New Roman" panose="02020603050405020304" pitchFamily="18" charset="0"/>
            </a:endParaRPr>
          </a:p>
          <a:p>
            <a:pPr algn="just"/>
            <a:endParaRPr lang="en-IN" sz="2200" dirty="0"/>
          </a:p>
        </p:txBody>
      </p:sp>
    </p:spTree>
    <p:extLst>
      <p:ext uri="{BB962C8B-B14F-4D97-AF65-F5344CB8AC3E}">
        <p14:creationId xmlns:p14="http://schemas.microsoft.com/office/powerpoint/2010/main" val="3271101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49481"/>
            <a:ext cx="8934405" cy="925320"/>
          </a:xfrm>
        </p:spPr>
        <p:txBody>
          <a:bodyPr>
            <a:normAutofit/>
          </a:bodyPr>
          <a:lstStyle/>
          <a:p>
            <a:r>
              <a:rPr lang="en-IN" sz="3200" dirty="0">
                <a:solidFill>
                  <a:schemeClr val="tx1"/>
                </a:solidFill>
                <a:latin typeface="Times New Roman" panose="02020603050405020304" pitchFamily="18" charset="0"/>
                <a:cs typeface="Times New Roman" panose="02020603050405020304" pitchFamily="18" charset="0"/>
              </a:rPr>
              <a:t>Data Pre-processing Steps</a:t>
            </a:r>
          </a:p>
        </p:txBody>
      </p:sp>
      <p:sp>
        <p:nvSpPr>
          <p:cNvPr id="3" name="Content Placeholder 2"/>
          <p:cNvSpPr>
            <a:spLocks noGrp="1"/>
          </p:cNvSpPr>
          <p:nvPr>
            <p:ph idx="1"/>
          </p:nvPr>
        </p:nvSpPr>
        <p:spPr>
          <a:xfrm>
            <a:off x="2608217" y="1460501"/>
            <a:ext cx="8915400" cy="4336421"/>
          </a:xfrm>
        </p:spPr>
        <p:txBody>
          <a:bodyPr>
            <a:noAutofit/>
          </a:bodyPr>
          <a:lstStyle/>
          <a:p>
            <a:pPr algn="just"/>
            <a:r>
              <a:rPr lang="en-IN" sz="2200" dirty="0">
                <a:solidFill>
                  <a:schemeClr val="tx1"/>
                </a:solidFill>
                <a:latin typeface="Times New Roman" panose="02020603050405020304" pitchFamily="18" charset="0"/>
                <a:cs typeface="Times New Roman" panose="02020603050405020304" pitchFamily="18" charset="0"/>
              </a:rPr>
              <a:t>Case </a:t>
            </a:r>
            <a:r>
              <a:rPr lang="en-IN" sz="2200" dirty="0" smtClean="0">
                <a:solidFill>
                  <a:schemeClr val="tx1"/>
                </a:solidFill>
                <a:latin typeface="Times New Roman" panose="02020603050405020304" pitchFamily="18" charset="0"/>
                <a:cs typeface="Times New Roman" panose="02020603050405020304" pitchFamily="18" charset="0"/>
              </a:rPr>
              <a:t>conversion: </a:t>
            </a:r>
            <a:r>
              <a:rPr lang="en-IN" sz="2200" dirty="0">
                <a:solidFill>
                  <a:schemeClr val="tx1"/>
                </a:solidFill>
                <a:latin typeface="Times New Roman" panose="02020603050405020304" pitchFamily="18" charset="0"/>
                <a:cs typeface="Times New Roman" panose="02020603050405020304" pitchFamily="18" charset="0"/>
              </a:rPr>
              <a:t>All words are converted into either lower case </a:t>
            </a:r>
          </a:p>
          <a:p>
            <a:pPr algn="just"/>
            <a:r>
              <a:rPr lang="en-IN" sz="2200" dirty="0">
                <a:solidFill>
                  <a:schemeClr val="tx1"/>
                </a:solidFill>
                <a:latin typeface="Times New Roman" panose="02020603050405020304" pitchFamily="18" charset="0"/>
                <a:cs typeface="Times New Roman" panose="02020603050405020304" pitchFamily="18" charset="0"/>
              </a:rPr>
              <a:t>Stop words </a:t>
            </a:r>
            <a:r>
              <a:rPr lang="en-IN" sz="2200" dirty="0" smtClean="0">
                <a:solidFill>
                  <a:schemeClr val="tx1"/>
                </a:solidFill>
                <a:latin typeface="Times New Roman" panose="02020603050405020304" pitchFamily="18" charset="0"/>
                <a:cs typeface="Times New Roman" panose="02020603050405020304" pitchFamily="18" charset="0"/>
              </a:rPr>
              <a:t>removal: </a:t>
            </a:r>
            <a:r>
              <a:rPr lang="en-IN" sz="2200" dirty="0">
                <a:solidFill>
                  <a:schemeClr val="tx1"/>
                </a:solidFill>
                <a:latin typeface="Times New Roman" panose="02020603050405020304" pitchFamily="18" charset="0"/>
                <a:cs typeface="Times New Roman" panose="02020603050405020304" pitchFamily="18" charset="0"/>
              </a:rPr>
              <a:t>The commonly used words like a, an, the, has, have etc. </a:t>
            </a:r>
            <a:r>
              <a:rPr lang="en-IN" sz="2200" dirty="0" smtClean="0">
                <a:solidFill>
                  <a:schemeClr val="tx1"/>
                </a:solidFill>
                <a:latin typeface="Times New Roman" panose="02020603050405020304" pitchFamily="18" charset="0"/>
                <a:cs typeface="Times New Roman" panose="02020603050405020304" pitchFamily="18" charset="0"/>
              </a:rPr>
              <a:t>are removed.</a:t>
            </a:r>
            <a:endParaRPr lang="en-IN" sz="2200" dirty="0">
              <a:solidFill>
                <a:schemeClr val="tx1"/>
              </a:solidFill>
              <a:latin typeface="Times New Roman" panose="02020603050405020304" pitchFamily="18" charset="0"/>
              <a:cs typeface="Times New Roman" panose="02020603050405020304" pitchFamily="18" charset="0"/>
            </a:endParaRPr>
          </a:p>
          <a:p>
            <a:pPr algn="just"/>
            <a:r>
              <a:rPr lang="en-IN" sz="2200" dirty="0">
                <a:solidFill>
                  <a:schemeClr val="tx1"/>
                </a:solidFill>
                <a:latin typeface="Times New Roman" panose="02020603050405020304" pitchFamily="18" charset="0"/>
                <a:cs typeface="Times New Roman" panose="02020603050405020304" pitchFamily="18" charset="0"/>
              </a:rPr>
              <a:t>Punctuation </a:t>
            </a:r>
            <a:r>
              <a:rPr lang="en-IN" sz="2200" dirty="0" smtClean="0">
                <a:solidFill>
                  <a:schemeClr val="tx1"/>
                </a:solidFill>
                <a:latin typeface="Times New Roman" panose="02020603050405020304" pitchFamily="18" charset="0"/>
                <a:cs typeface="Times New Roman" panose="02020603050405020304" pitchFamily="18" charset="0"/>
              </a:rPr>
              <a:t>removal: </a:t>
            </a:r>
            <a:r>
              <a:rPr lang="en-IN" sz="2200" dirty="0">
                <a:solidFill>
                  <a:schemeClr val="tx1"/>
                </a:solidFill>
                <a:latin typeface="Times New Roman" panose="02020603050405020304" pitchFamily="18" charset="0"/>
                <a:cs typeface="Times New Roman" panose="02020603050405020304" pitchFamily="18" charset="0"/>
              </a:rPr>
              <a:t>Punctuation marks such as comma or colon </a:t>
            </a:r>
            <a:r>
              <a:rPr lang="en-IN" sz="2200" dirty="0" smtClean="0">
                <a:solidFill>
                  <a:schemeClr val="tx1"/>
                </a:solidFill>
                <a:latin typeface="Times New Roman" panose="02020603050405020304" pitchFamily="18" charset="0"/>
                <a:cs typeface="Times New Roman" panose="02020603050405020304" pitchFamily="18" charset="0"/>
              </a:rPr>
              <a:t>are removed.</a:t>
            </a:r>
          </a:p>
          <a:p>
            <a:pPr algn="just"/>
            <a:r>
              <a:rPr lang="en-IN" sz="2200" dirty="0" smtClean="0">
                <a:solidFill>
                  <a:schemeClr val="tx1"/>
                </a:solidFill>
                <a:latin typeface="Times New Roman" panose="02020603050405020304" pitchFamily="18" charset="0"/>
                <a:cs typeface="Times New Roman" panose="02020603050405020304" pitchFamily="18" charset="0"/>
              </a:rPr>
              <a:t>Stemming: </a:t>
            </a:r>
            <a:r>
              <a:rPr lang="en-IN" sz="2200" dirty="0">
                <a:solidFill>
                  <a:schemeClr val="tx1"/>
                </a:solidFill>
                <a:latin typeface="Times New Roman" panose="02020603050405020304" pitchFamily="18" charset="0"/>
                <a:cs typeface="Times New Roman" panose="02020603050405020304" pitchFamily="18" charset="0"/>
              </a:rPr>
              <a:t>Stemming usually refers to a simple process that chops off the ends of words to remove derivational affixes</a:t>
            </a:r>
            <a:r>
              <a:rPr lang="en-IN" sz="2200" dirty="0" smtClean="0">
                <a:solidFill>
                  <a:schemeClr val="tx1"/>
                </a:solidFill>
                <a:latin typeface="Times New Roman" panose="02020603050405020304" pitchFamily="18" charset="0"/>
                <a:cs typeface="Times New Roman" panose="02020603050405020304" pitchFamily="18" charset="0"/>
              </a:rPr>
              <a:t>. </a:t>
            </a:r>
            <a:endParaRPr lang="en-IN" sz="2200" dirty="0">
              <a:solidFill>
                <a:schemeClr val="tx1"/>
              </a:solidFill>
              <a:latin typeface="Times New Roman" panose="02020603050405020304" pitchFamily="18" charset="0"/>
              <a:cs typeface="Times New Roman" panose="02020603050405020304" pitchFamily="18" charset="0"/>
            </a:endParaRPr>
          </a:p>
          <a:p>
            <a:pPr algn="just"/>
            <a:r>
              <a:rPr lang="en-IN" sz="2200" dirty="0" smtClean="0">
                <a:solidFill>
                  <a:schemeClr val="tx1"/>
                </a:solidFill>
                <a:latin typeface="Times New Roman" panose="02020603050405020304" pitchFamily="18" charset="0"/>
                <a:cs typeface="Times New Roman" panose="02020603050405020304" pitchFamily="18" charset="0"/>
              </a:rPr>
              <a:t>Lemmatization: </a:t>
            </a:r>
            <a:r>
              <a:rPr lang="en-IN" sz="2200" dirty="0">
                <a:solidFill>
                  <a:schemeClr val="tx1"/>
                </a:solidFill>
                <a:latin typeface="Times New Roman" panose="02020603050405020304" pitchFamily="18" charset="0"/>
                <a:cs typeface="Times New Roman" panose="02020603050405020304" pitchFamily="18" charset="0"/>
              </a:rPr>
              <a:t>Deals with removal of inflectional endings only and to return the base or dictionary form of a word, which is known as the lemma</a:t>
            </a:r>
          </a:p>
          <a:p>
            <a:pPr marL="0" indent="0" algn="just">
              <a:buNone/>
            </a:pPr>
            <a:r>
              <a:rPr lang="en-IN" sz="2200" dirty="0">
                <a:solidFill>
                  <a:schemeClr val="tx1"/>
                </a:solidFill>
                <a:latin typeface="Times New Roman" panose="02020603050405020304" pitchFamily="18" charset="0"/>
                <a:cs typeface="Times New Roman" panose="02020603050405020304" pitchFamily="18" charset="0"/>
              </a:rPr>
              <a:t/>
            </a:r>
            <a:br>
              <a:rPr lang="en-IN" sz="2200" dirty="0">
                <a:solidFill>
                  <a:schemeClr val="tx1"/>
                </a:solidFill>
                <a:latin typeface="Times New Roman" panose="02020603050405020304" pitchFamily="18" charset="0"/>
                <a:cs typeface="Times New Roman" panose="02020603050405020304" pitchFamily="18" charset="0"/>
              </a:rPr>
            </a:br>
            <a:r>
              <a:rPr lang="en-IN" sz="2200" dirty="0">
                <a:solidFill>
                  <a:schemeClr val="tx1"/>
                </a:solidFill>
                <a:latin typeface="Times New Roman" panose="02020603050405020304" pitchFamily="18" charset="0"/>
                <a:cs typeface="Times New Roman" panose="02020603050405020304" pitchFamily="18" charset="0"/>
              </a:rPr>
              <a:t/>
            </a:r>
            <a:br>
              <a:rPr lang="en-IN" sz="2200" dirty="0">
                <a:solidFill>
                  <a:schemeClr val="tx1"/>
                </a:solidFill>
                <a:latin typeface="Times New Roman" panose="02020603050405020304" pitchFamily="18" charset="0"/>
                <a:cs typeface="Times New Roman" panose="02020603050405020304" pitchFamily="18" charset="0"/>
              </a:rPr>
            </a:b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009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6013" y="624110"/>
            <a:ext cx="8911687" cy="828675"/>
          </a:xfrm>
        </p:spPr>
        <p:txBody>
          <a:bodyPr>
            <a:normAutofit/>
          </a:bodyPr>
          <a:lstStyle/>
          <a:p>
            <a:r>
              <a:rPr lang="en-IN" sz="3200" dirty="0">
                <a:solidFill>
                  <a:schemeClr val="tx1"/>
                </a:solidFill>
                <a:latin typeface="Times New Roman" panose="02020603050405020304" pitchFamily="18" charset="0"/>
                <a:cs typeface="Times New Roman" panose="02020603050405020304" pitchFamily="18" charset="0"/>
              </a:rPr>
              <a:t>Feature Extraction</a:t>
            </a:r>
          </a:p>
        </p:txBody>
      </p:sp>
      <p:sp>
        <p:nvSpPr>
          <p:cNvPr id="3" name="Content Placeholder 2"/>
          <p:cNvSpPr>
            <a:spLocks noGrp="1"/>
          </p:cNvSpPr>
          <p:nvPr>
            <p:ph idx="1"/>
          </p:nvPr>
        </p:nvSpPr>
        <p:spPr>
          <a:xfrm>
            <a:off x="2589212" y="1452785"/>
            <a:ext cx="8915400" cy="5202015"/>
          </a:xfrm>
        </p:spPr>
        <p:txBody>
          <a:bodyPr>
            <a:noAutofit/>
          </a:bodyPr>
          <a:lstStyle/>
          <a:p>
            <a:pPr lvl="0"/>
            <a:r>
              <a:rPr lang="en-IN" sz="2200" dirty="0">
                <a:solidFill>
                  <a:schemeClr val="tx1"/>
                </a:solidFill>
                <a:latin typeface="Times New Roman" panose="02020603050405020304" pitchFamily="18" charset="0"/>
                <a:cs typeface="Times New Roman" panose="02020603050405020304" pitchFamily="18" charset="0"/>
              </a:rPr>
              <a:t>Term presence and frequency: It usually consists of n-grams of words and </a:t>
            </a:r>
            <a:r>
              <a:rPr lang="en-IN" sz="2200" dirty="0" smtClean="0">
                <a:solidFill>
                  <a:schemeClr val="tx1"/>
                </a:solidFill>
                <a:latin typeface="Times New Roman" panose="02020603050405020304" pitchFamily="18" charset="0"/>
                <a:cs typeface="Times New Roman" panose="02020603050405020304" pitchFamily="18" charset="0"/>
              </a:rPr>
              <a:t>their frequency </a:t>
            </a:r>
            <a:r>
              <a:rPr lang="en-IN" sz="2200" dirty="0">
                <a:solidFill>
                  <a:schemeClr val="tx1"/>
                </a:solidFill>
                <a:latin typeface="Times New Roman" panose="02020603050405020304" pitchFamily="18" charset="0"/>
                <a:cs typeface="Times New Roman" panose="02020603050405020304" pitchFamily="18" charset="0"/>
              </a:rPr>
              <a:t>counts.</a:t>
            </a:r>
          </a:p>
          <a:p>
            <a:r>
              <a:rPr lang="en-IN" sz="2200" dirty="0">
                <a:solidFill>
                  <a:schemeClr val="tx1"/>
                </a:solidFill>
                <a:latin typeface="Times New Roman" panose="02020603050405020304" pitchFamily="18" charset="0"/>
                <a:cs typeface="Times New Roman" panose="02020603050405020304" pitchFamily="18" charset="0"/>
              </a:rPr>
              <a:t>In the fields of computational </a:t>
            </a:r>
            <a:r>
              <a:rPr lang="en-IN" sz="2200" dirty="0" smtClean="0">
                <a:solidFill>
                  <a:schemeClr val="tx1"/>
                </a:solidFill>
                <a:latin typeface="Times New Roman" panose="02020603050405020304" pitchFamily="18" charset="0"/>
                <a:cs typeface="Times New Roman" panose="02020603050405020304" pitchFamily="18" charset="0"/>
              </a:rPr>
              <a:t>linguistics</a:t>
            </a:r>
            <a:r>
              <a:rPr lang="en-IN" sz="2200" dirty="0">
                <a:solidFill>
                  <a:schemeClr val="tx1"/>
                </a:solidFill>
                <a:latin typeface="Times New Roman" panose="02020603050405020304" pitchFamily="18" charset="0"/>
                <a:cs typeface="Times New Roman" panose="02020603050405020304" pitchFamily="18" charset="0"/>
              </a:rPr>
              <a:t> and probability, an </a:t>
            </a:r>
            <a:r>
              <a:rPr lang="en-IN" sz="2200" i="1" dirty="0">
                <a:solidFill>
                  <a:schemeClr val="tx1"/>
                </a:solidFill>
                <a:latin typeface="Times New Roman" panose="02020603050405020304" pitchFamily="18" charset="0"/>
                <a:cs typeface="Times New Roman" panose="02020603050405020304" pitchFamily="18" charset="0"/>
              </a:rPr>
              <a:t>n</a:t>
            </a:r>
            <a:r>
              <a:rPr lang="en-IN" sz="2200" dirty="0">
                <a:solidFill>
                  <a:schemeClr val="tx1"/>
                </a:solidFill>
                <a:latin typeface="Times New Roman" panose="02020603050405020304" pitchFamily="18" charset="0"/>
                <a:cs typeface="Times New Roman" panose="02020603050405020304" pitchFamily="18" charset="0"/>
              </a:rPr>
              <a:t>-gram is a contiguous sequence of </a:t>
            </a:r>
            <a:r>
              <a:rPr lang="en-IN" sz="2200" i="1" dirty="0">
                <a:solidFill>
                  <a:schemeClr val="tx1"/>
                </a:solidFill>
                <a:latin typeface="Times New Roman" panose="02020603050405020304" pitchFamily="18" charset="0"/>
                <a:cs typeface="Times New Roman" panose="02020603050405020304" pitchFamily="18" charset="0"/>
              </a:rPr>
              <a:t>n</a:t>
            </a:r>
            <a:r>
              <a:rPr lang="en-IN" sz="2200" dirty="0">
                <a:solidFill>
                  <a:schemeClr val="tx1"/>
                </a:solidFill>
                <a:latin typeface="Times New Roman" panose="02020603050405020304" pitchFamily="18" charset="0"/>
                <a:cs typeface="Times New Roman" panose="02020603050405020304" pitchFamily="18" charset="0"/>
              </a:rPr>
              <a:t> items from a given sample of text or speech. The items can be phonemes, syllables, letters, words or base pairs according to the application. </a:t>
            </a:r>
            <a:endParaRPr lang="en-IN" sz="2200" dirty="0" smtClean="0">
              <a:solidFill>
                <a:schemeClr val="tx1"/>
              </a:solidFill>
              <a:latin typeface="Times New Roman" panose="02020603050405020304" pitchFamily="18" charset="0"/>
              <a:cs typeface="Times New Roman" panose="02020603050405020304" pitchFamily="18" charset="0"/>
            </a:endParaRPr>
          </a:p>
          <a:p>
            <a:r>
              <a:rPr lang="en-IN" sz="2200" dirty="0" smtClean="0">
                <a:solidFill>
                  <a:schemeClr val="tx1"/>
                </a:solidFill>
                <a:latin typeface="Times New Roman" panose="02020603050405020304" pitchFamily="18" charset="0"/>
                <a:cs typeface="Times New Roman" panose="02020603050405020304" pitchFamily="18" charset="0"/>
              </a:rPr>
              <a:t>The</a:t>
            </a:r>
            <a:r>
              <a:rPr lang="en-IN" sz="2200" dirty="0">
                <a:solidFill>
                  <a:schemeClr val="tx1"/>
                </a:solidFill>
                <a:latin typeface="Times New Roman" panose="02020603050405020304" pitchFamily="18" charset="0"/>
                <a:cs typeface="Times New Roman" panose="02020603050405020304" pitchFamily="18" charset="0"/>
              </a:rPr>
              <a:t> </a:t>
            </a:r>
            <a:r>
              <a:rPr lang="en-IN" sz="2200" i="1" dirty="0">
                <a:solidFill>
                  <a:schemeClr val="tx1"/>
                </a:solidFill>
                <a:latin typeface="Times New Roman" panose="02020603050405020304" pitchFamily="18" charset="0"/>
                <a:cs typeface="Times New Roman" panose="02020603050405020304" pitchFamily="18" charset="0"/>
              </a:rPr>
              <a:t>n</a:t>
            </a:r>
            <a:r>
              <a:rPr lang="en-IN" sz="2200" dirty="0">
                <a:solidFill>
                  <a:schemeClr val="tx1"/>
                </a:solidFill>
                <a:latin typeface="Times New Roman" panose="02020603050405020304" pitchFamily="18" charset="0"/>
                <a:cs typeface="Times New Roman" panose="02020603050405020304" pitchFamily="18" charset="0"/>
              </a:rPr>
              <a:t>-grams typically are collected from a text or speech corpus. </a:t>
            </a:r>
            <a:endParaRPr lang="en-IN" sz="2200" dirty="0" smtClean="0">
              <a:solidFill>
                <a:schemeClr val="tx1"/>
              </a:solidFill>
              <a:latin typeface="Times New Roman" panose="02020603050405020304" pitchFamily="18" charset="0"/>
              <a:cs typeface="Times New Roman" panose="02020603050405020304" pitchFamily="18" charset="0"/>
            </a:endParaRPr>
          </a:p>
          <a:p>
            <a:r>
              <a:rPr lang="en-IN" sz="2200" dirty="0" smtClean="0">
                <a:solidFill>
                  <a:schemeClr val="tx1"/>
                </a:solidFill>
                <a:latin typeface="Times New Roman" panose="02020603050405020304" pitchFamily="18" charset="0"/>
                <a:cs typeface="Times New Roman" panose="02020603050405020304" pitchFamily="18" charset="0"/>
              </a:rPr>
              <a:t>The features used in this project are unigrams, bigrams and trigrams.</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2184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85590"/>
          </a:xfrm>
        </p:spPr>
        <p:txBody>
          <a:bodyPr>
            <a:normAutofit/>
          </a:bodyPr>
          <a:lstStyle/>
          <a:p>
            <a:r>
              <a:rPr lang="en-IN" sz="3200" dirty="0">
                <a:solidFill>
                  <a:schemeClr val="tx1"/>
                </a:solidFill>
                <a:latin typeface="Times New Roman" panose="02020603050405020304" pitchFamily="18" charset="0"/>
                <a:cs typeface="Times New Roman" panose="02020603050405020304" pitchFamily="18" charset="0"/>
              </a:rPr>
              <a:t>Algorithms</a:t>
            </a:r>
          </a:p>
        </p:txBody>
      </p:sp>
      <p:sp>
        <p:nvSpPr>
          <p:cNvPr id="3" name="Content Placeholder 2"/>
          <p:cNvSpPr>
            <a:spLocks noGrp="1"/>
          </p:cNvSpPr>
          <p:nvPr>
            <p:ph idx="1"/>
          </p:nvPr>
        </p:nvSpPr>
        <p:spPr>
          <a:xfrm>
            <a:off x="2589212" y="1511300"/>
            <a:ext cx="8915400" cy="5181600"/>
          </a:xfrm>
        </p:spPr>
        <p:txBody>
          <a:bodyPr>
            <a:normAutofit/>
          </a:bodyPr>
          <a:lstStyle/>
          <a:p>
            <a:pPr algn="just"/>
            <a:r>
              <a:rPr lang="en-IN" sz="2400" dirty="0">
                <a:solidFill>
                  <a:schemeClr val="tx1"/>
                </a:solidFill>
                <a:latin typeface="Times New Roman" panose="02020603050405020304" pitchFamily="18" charset="0"/>
                <a:cs typeface="Times New Roman" panose="02020603050405020304" pitchFamily="18" charset="0"/>
              </a:rPr>
              <a:t>Machine learning approach </a:t>
            </a:r>
            <a:r>
              <a:rPr lang="en-IN" sz="2400" dirty="0" smtClean="0">
                <a:solidFill>
                  <a:schemeClr val="tx1"/>
                </a:solidFill>
                <a:latin typeface="Times New Roman" panose="02020603050405020304" pitchFamily="18" charset="0"/>
                <a:cs typeface="Times New Roman" panose="02020603050405020304" pitchFamily="18" charset="0"/>
              </a:rPr>
              <a:t>is </a:t>
            </a:r>
            <a:r>
              <a:rPr lang="en-IN" sz="2400" dirty="0">
                <a:solidFill>
                  <a:schemeClr val="tx1"/>
                </a:solidFill>
                <a:latin typeface="Times New Roman" panose="02020603050405020304" pitchFamily="18" charset="0"/>
                <a:cs typeface="Times New Roman" panose="02020603050405020304" pitchFamily="18" charset="0"/>
              </a:rPr>
              <a:t>used for sentiment classification.</a:t>
            </a:r>
          </a:p>
          <a:p>
            <a:pPr algn="just"/>
            <a:r>
              <a:rPr lang="en-IN" sz="2400" dirty="0">
                <a:solidFill>
                  <a:schemeClr val="tx1"/>
                </a:solidFill>
                <a:latin typeface="Times New Roman" panose="02020603050405020304" pitchFamily="18" charset="0"/>
                <a:cs typeface="Times New Roman" panose="02020603050405020304" pitchFamily="18" charset="0"/>
              </a:rPr>
              <a:t>The machine learning algorithms </a:t>
            </a:r>
            <a:r>
              <a:rPr lang="en-IN" sz="2400" dirty="0" smtClean="0">
                <a:solidFill>
                  <a:schemeClr val="tx1"/>
                </a:solidFill>
                <a:latin typeface="Times New Roman" panose="02020603050405020304" pitchFamily="18" charset="0"/>
                <a:cs typeface="Times New Roman" panose="02020603050405020304" pitchFamily="18" charset="0"/>
              </a:rPr>
              <a:t>that are used </a:t>
            </a:r>
            <a:r>
              <a:rPr lang="en-IN" sz="2400" dirty="0">
                <a:solidFill>
                  <a:schemeClr val="tx1"/>
                </a:solidFill>
                <a:latin typeface="Times New Roman" panose="02020603050405020304" pitchFamily="18" charset="0"/>
                <a:cs typeface="Times New Roman" panose="02020603050405020304" pitchFamily="18" charset="0"/>
              </a:rPr>
              <a:t>for sentiment classification are</a:t>
            </a:r>
          </a:p>
          <a:p>
            <a:pPr lvl="1">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Naïve Bayes Algorithm</a:t>
            </a:r>
          </a:p>
          <a:p>
            <a:pPr lvl="1">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Support Vector Machine</a:t>
            </a:r>
          </a:p>
          <a:p>
            <a:pPr lvl="1">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Decision Tree</a:t>
            </a:r>
          </a:p>
        </p:txBody>
      </p:sp>
    </p:spTree>
    <p:extLst>
      <p:ext uri="{BB962C8B-B14F-4D97-AF65-F5344CB8AC3E}">
        <p14:creationId xmlns:p14="http://schemas.microsoft.com/office/powerpoint/2010/main" val="38819531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1125" y="192311"/>
            <a:ext cx="8911687" cy="518890"/>
          </a:xfrm>
        </p:spPr>
        <p:txBody>
          <a:bodyPr>
            <a:normAutofit fontScale="90000"/>
          </a:bodyPr>
          <a:lstStyle/>
          <a:p>
            <a:r>
              <a:rPr lang="en-IN" sz="3200" dirty="0">
                <a:solidFill>
                  <a:schemeClr val="tx1"/>
                </a:solidFill>
                <a:latin typeface="Times New Roman" panose="02020603050405020304" pitchFamily="18" charset="0"/>
                <a:cs typeface="Times New Roman" panose="02020603050405020304" pitchFamily="18" charset="0"/>
              </a:rPr>
              <a:t>Visualization</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83963" y="711202"/>
            <a:ext cx="6424075" cy="6032498"/>
          </a:xfrm>
        </p:spPr>
      </p:pic>
    </p:spTree>
    <p:extLst>
      <p:ext uri="{BB962C8B-B14F-4D97-AF65-F5344CB8AC3E}">
        <p14:creationId xmlns:p14="http://schemas.microsoft.com/office/powerpoint/2010/main" val="20533585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1069" y="370110"/>
            <a:ext cx="8911687" cy="569690"/>
          </a:xfrm>
        </p:spPr>
        <p:txBody>
          <a:bodyPr>
            <a:normAutofit fontScale="90000"/>
          </a:bodyPr>
          <a:lstStyle/>
          <a:p>
            <a:r>
              <a:rPr lang="en-IN" dirty="0" smtClean="0">
                <a:latin typeface="Times New Roman" panose="02020603050405020304" pitchFamily="18" charset="0"/>
                <a:cs typeface="Times New Roman" panose="02020603050405020304" pitchFamily="18" charset="0"/>
              </a:rPr>
              <a:t>Visualization</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25800" y="1104900"/>
            <a:ext cx="5740400" cy="5638800"/>
          </a:xfrm>
        </p:spPr>
      </p:pic>
    </p:spTree>
    <p:extLst>
      <p:ext uri="{BB962C8B-B14F-4D97-AF65-F5344CB8AC3E}">
        <p14:creationId xmlns:p14="http://schemas.microsoft.com/office/powerpoint/2010/main" val="2417276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solidFill>
                  <a:schemeClr val="tx1"/>
                </a:solidFill>
                <a:latin typeface="Times New Roman" panose="02020603050405020304" pitchFamily="18" charset="0"/>
                <a:cs typeface="Times New Roman" panose="02020603050405020304" pitchFamily="18" charset="0"/>
              </a:rPr>
              <a:t>Coverage</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630" y="1511300"/>
            <a:ext cx="8853607" cy="4673600"/>
          </a:xfrm>
        </p:spPr>
        <p:txBody>
          <a:bodyPr>
            <a:noAutofit/>
          </a:bodyPr>
          <a:lstStyle/>
          <a:p>
            <a:r>
              <a:rPr lang="en-IN" sz="2200" dirty="0" smtClean="0">
                <a:solidFill>
                  <a:schemeClr val="tx1"/>
                </a:solidFill>
                <a:latin typeface="Times New Roman" panose="02020603050405020304" pitchFamily="18" charset="0"/>
                <a:cs typeface="Times New Roman" panose="02020603050405020304" pitchFamily="18" charset="0"/>
              </a:rPr>
              <a:t>Introduction</a:t>
            </a:r>
          </a:p>
          <a:p>
            <a:r>
              <a:rPr lang="en-IN" sz="2200" dirty="0" smtClean="0">
                <a:solidFill>
                  <a:schemeClr val="tx1"/>
                </a:solidFill>
                <a:latin typeface="Times New Roman" panose="02020603050405020304" pitchFamily="18" charset="0"/>
                <a:cs typeface="Times New Roman" panose="02020603050405020304" pitchFamily="18" charset="0"/>
              </a:rPr>
              <a:t>Motivation</a:t>
            </a:r>
          </a:p>
          <a:p>
            <a:r>
              <a:rPr lang="en-IN" sz="2200" dirty="0" smtClean="0">
                <a:solidFill>
                  <a:schemeClr val="tx1"/>
                </a:solidFill>
                <a:latin typeface="Times New Roman" panose="02020603050405020304" pitchFamily="18" charset="0"/>
                <a:cs typeface="Times New Roman" panose="02020603050405020304" pitchFamily="18" charset="0"/>
              </a:rPr>
              <a:t>Aim and Objectives</a:t>
            </a:r>
          </a:p>
          <a:p>
            <a:r>
              <a:rPr lang="en-IN" sz="2200" dirty="0" smtClean="0">
                <a:solidFill>
                  <a:schemeClr val="tx1"/>
                </a:solidFill>
                <a:latin typeface="Times New Roman" panose="02020603050405020304" pitchFamily="18" charset="0"/>
                <a:cs typeface="Times New Roman" panose="02020603050405020304" pitchFamily="18" charset="0"/>
              </a:rPr>
              <a:t>Literature Survey</a:t>
            </a:r>
          </a:p>
          <a:p>
            <a:r>
              <a:rPr lang="en-IN" sz="2200" dirty="0" smtClean="0">
                <a:solidFill>
                  <a:schemeClr val="tx1"/>
                </a:solidFill>
                <a:latin typeface="Times New Roman" panose="02020603050405020304" pitchFamily="18" charset="0"/>
                <a:cs typeface="Times New Roman" panose="02020603050405020304" pitchFamily="18" charset="0"/>
              </a:rPr>
              <a:t>Methodology</a:t>
            </a:r>
          </a:p>
          <a:p>
            <a:r>
              <a:rPr lang="en-IN" sz="2200" dirty="0" smtClean="0">
                <a:solidFill>
                  <a:schemeClr val="tx1"/>
                </a:solidFill>
                <a:latin typeface="Times New Roman" panose="02020603050405020304" pitchFamily="18" charset="0"/>
                <a:cs typeface="Times New Roman" panose="02020603050405020304" pitchFamily="18" charset="0"/>
              </a:rPr>
              <a:t>Architecture</a:t>
            </a:r>
          </a:p>
          <a:p>
            <a:r>
              <a:rPr lang="en-IN" sz="2200" dirty="0" smtClean="0">
                <a:solidFill>
                  <a:schemeClr val="tx1"/>
                </a:solidFill>
                <a:latin typeface="Times New Roman" panose="02020603050405020304" pitchFamily="18" charset="0"/>
                <a:cs typeface="Times New Roman" panose="02020603050405020304" pitchFamily="18" charset="0"/>
              </a:rPr>
              <a:t>Implementation</a:t>
            </a:r>
          </a:p>
          <a:p>
            <a:r>
              <a:rPr lang="en-IN" sz="2200" dirty="0" smtClean="0">
                <a:solidFill>
                  <a:schemeClr val="tx1"/>
                </a:solidFill>
                <a:latin typeface="Times New Roman" panose="02020603050405020304" pitchFamily="18" charset="0"/>
                <a:cs typeface="Times New Roman" panose="02020603050405020304" pitchFamily="18" charset="0"/>
              </a:rPr>
              <a:t>Conclusion</a:t>
            </a:r>
          </a:p>
          <a:p>
            <a:r>
              <a:rPr lang="en-IN" sz="2200" dirty="0" smtClean="0">
                <a:solidFill>
                  <a:schemeClr val="tx1"/>
                </a:solidFill>
                <a:latin typeface="Times New Roman" panose="02020603050405020304" pitchFamily="18" charset="0"/>
                <a:cs typeface="Times New Roman" panose="02020603050405020304" pitchFamily="18" charset="0"/>
              </a:rPr>
              <a:t>References</a:t>
            </a:r>
            <a:endParaRPr lang="en-IN" sz="2200" dirty="0">
              <a:solidFill>
                <a:schemeClr val="tx1"/>
              </a:solidFill>
              <a:latin typeface="Times New Roman" panose="02020603050405020304" pitchFamily="18" charset="0"/>
              <a:cs typeface="Times New Roman" panose="02020603050405020304" pitchFamily="18" charset="0"/>
            </a:endParaRPr>
          </a:p>
          <a:p>
            <a:pPr marL="0" indent="0">
              <a:buNone/>
            </a:pPr>
            <a:r>
              <a:rPr lang="en-IN" sz="2200" dirty="0">
                <a:solidFill>
                  <a:schemeClr val="tx1"/>
                </a:solidFill>
                <a:latin typeface="Times New Roman" panose="02020603050405020304" pitchFamily="18" charset="0"/>
                <a:cs typeface="Times New Roman" panose="02020603050405020304" pitchFamily="18" charset="0"/>
              </a:rPr>
              <a:t>			        		</a:t>
            </a:r>
          </a:p>
          <a:p>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2372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25290"/>
          </a:xfrm>
        </p:spPr>
        <p:txBody>
          <a:bodyPr>
            <a:normAutofit/>
          </a:bodyPr>
          <a:lstStyle/>
          <a:p>
            <a:r>
              <a:rPr lang="en-IN" sz="3200" dirty="0" smtClean="0">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28912" y="1435100"/>
            <a:ext cx="8915400" cy="3777622"/>
          </a:xfrm>
        </p:spPr>
        <p:txBody>
          <a:bodyPr/>
          <a:lstStyle/>
          <a:p>
            <a:r>
              <a:rPr lang="en-IN" sz="2200" dirty="0">
                <a:solidFill>
                  <a:schemeClr val="tx1"/>
                </a:solidFill>
                <a:latin typeface="Times New Roman" panose="02020603050405020304" pitchFamily="18" charset="0"/>
                <a:cs typeface="Times New Roman" panose="02020603050405020304" pitchFamily="18" charset="0"/>
              </a:rPr>
              <a:t>In this project, we studied various methods and approaches of sentiment classification. </a:t>
            </a:r>
          </a:p>
          <a:p>
            <a:r>
              <a:rPr lang="en-IN" sz="2200" dirty="0">
                <a:solidFill>
                  <a:schemeClr val="tx1"/>
                </a:solidFill>
                <a:latin typeface="Times New Roman" panose="02020603050405020304" pitchFamily="18" charset="0"/>
                <a:cs typeface="Times New Roman" panose="02020603050405020304" pitchFamily="18" charset="0"/>
              </a:rPr>
              <a:t>After analysing all the methods, their advantages and disadvantages we concluded that machine learning approach is more efficient among all other methods.  </a:t>
            </a:r>
            <a:endParaRPr lang="en-IN" sz="2200" dirty="0" smtClean="0">
              <a:solidFill>
                <a:schemeClr val="tx1"/>
              </a:solidFill>
              <a:latin typeface="Times New Roman" panose="02020603050405020304" pitchFamily="18" charset="0"/>
              <a:cs typeface="Times New Roman" panose="02020603050405020304" pitchFamily="18" charset="0"/>
            </a:endParaRPr>
          </a:p>
          <a:p>
            <a:r>
              <a:rPr lang="en-IN" sz="2200" dirty="0" smtClean="0">
                <a:solidFill>
                  <a:schemeClr val="tx1"/>
                </a:solidFill>
                <a:latin typeface="Times New Roman" panose="02020603050405020304" pitchFamily="18" charset="0"/>
                <a:cs typeface="Times New Roman" panose="02020603050405020304" pitchFamily="18" charset="0"/>
              </a:rPr>
              <a:t>After </a:t>
            </a:r>
            <a:r>
              <a:rPr lang="en-IN" sz="2200" dirty="0">
                <a:solidFill>
                  <a:schemeClr val="tx1"/>
                </a:solidFill>
                <a:latin typeface="Times New Roman" panose="02020603050405020304" pitchFamily="18" charset="0"/>
                <a:cs typeface="Times New Roman" panose="02020603050405020304" pitchFamily="18" charset="0"/>
              </a:rPr>
              <a:t>experimentation, we found out that pre-processing tweet, to remove unwanted words, which do not express any sentiment, increases the accuracy. </a:t>
            </a:r>
            <a:endParaRPr lang="en-IN" sz="2200" dirty="0" smtClean="0">
              <a:solidFill>
                <a:schemeClr val="tx1"/>
              </a:solidFill>
              <a:latin typeface="Times New Roman" panose="02020603050405020304" pitchFamily="18" charset="0"/>
              <a:cs typeface="Times New Roman" panose="02020603050405020304" pitchFamily="18" charset="0"/>
            </a:endParaRPr>
          </a:p>
          <a:p>
            <a:r>
              <a:rPr lang="en-IN" sz="2200" dirty="0" smtClean="0">
                <a:solidFill>
                  <a:schemeClr val="tx1"/>
                </a:solidFill>
                <a:latin typeface="Times New Roman" panose="02020603050405020304" pitchFamily="18" charset="0"/>
                <a:cs typeface="Times New Roman" panose="02020603050405020304" pitchFamily="18" charset="0"/>
              </a:rPr>
              <a:t>Unigram </a:t>
            </a:r>
            <a:r>
              <a:rPr lang="en-IN" sz="2200" dirty="0">
                <a:solidFill>
                  <a:schemeClr val="tx1"/>
                </a:solidFill>
                <a:latin typeface="Times New Roman" panose="02020603050405020304" pitchFamily="18" charset="0"/>
                <a:cs typeface="Times New Roman" panose="02020603050405020304" pitchFamily="18" charset="0"/>
              </a:rPr>
              <a:t>gives good result than bigram and trigram</a:t>
            </a:r>
            <a:r>
              <a:rPr lang="en-IN" dirty="0"/>
              <a:t>. </a:t>
            </a:r>
          </a:p>
          <a:p>
            <a:endParaRPr lang="en-IN" dirty="0"/>
          </a:p>
        </p:txBody>
      </p:sp>
    </p:spTree>
    <p:extLst>
      <p:ext uri="{BB962C8B-B14F-4D97-AF65-F5344CB8AC3E}">
        <p14:creationId xmlns:p14="http://schemas.microsoft.com/office/powerpoint/2010/main" val="134054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88790"/>
          </a:xfrm>
        </p:spPr>
        <p:txBody>
          <a:bodyPr/>
          <a:lstStyle/>
          <a:p>
            <a:r>
              <a:rPr lang="en-IN" sz="3200" dirty="0">
                <a:solidFill>
                  <a:schemeClr val="tx1"/>
                </a:solidFill>
                <a:latin typeface="Times New Roman" panose="02020603050405020304" pitchFamily="18" charset="0"/>
                <a:cs typeface="Times New Roman" panose="02020603050405020304" pitchFamily="18" charset="0"/>
              </a:rPr>
              <a:t>References</a:t>
            </a:r>
            <a:r>
              <a:rPr lang="en-IN" dirty="0">
                <a:solidFill>
                  <a:schemeClr val="tx1"/>
                </a:solidFill>
              </a:rPr>
              <a:t>		</a:t>
            </a:r>
          </a:p>
        </p:txBody>
      </p:sp>
      <p:sp>
        <p:nvSpPr>
          <p:cNvPr id="3" name="Content Placeholder 2"/>
          <p:cNvSpPr>
            <a:spLocks noGrp="1"/>
          </p:cNvSpPr>
          <p:nvPr>
            <p:ph idx="1"/>
          </p:nvPr>
        </p:nvSpPr>
        <p:spPr>
          <a:xfrm>
            <a:off x="2779712" y="1511300"/>
            <a:ext cx="8915400" cy="4165600"/>
          </a:xfrm>
        </p:spPr>
        <p:txBody>
          <a:bodyPr>
            <a:normAutofit/>
          </a:bodyPr>
          <a:lstStyle/>
          <a:p>
            <a:r>
              <a:rPr lang="en-IN" sz="2200" dirty="0" smtClean="0">
                <a:solidFill>
                  <a:schemeClr val="tx1"/>
                </a:solidFill>
                <a:latin typeface="Times New Roman" panose="02020603050405020304" pitchFamily="18" charset="0"/>
                <a:cs typeface="Times New Roman" panose="02020603050405020304" pitchFamily="18" charset="0"/>
              </a:rPr>
              <a:t>Application </a:t>
            </a:r>
            <a:r>
              <a:rPr lang="en-IN" sz="2200" dirty="0">
                <a:solidFill>
                  <a:schemeClr val="tx1"/>
                </a:solidFill>
                <a:latin typeface="Times New Roman" panose="02020603050405020304" pitchFamily="18" charset="0"/>
                <a:cs typeface="Times New Roman" panose="02020603050405020304" pitchFamily="18" charset="0"/>
              </a:rPr>
              <a:t>of Machine Learning Techniques to Sentiment Analysis - </a:t>
            </a:r>
            <a:r>
              <a:rPr lang="en-IN" sz="2200" dirty="0" err="1">
                <a:solidFill>
                  <a:schemeClr val="tx1"/>
                </a:solidFill>
                <a:latin typeface="Times New Roman" panose="02020603050405020304" pitchFamily="18" charset="0"/>
                <a:cs typeface="Times New Roman" panose="02020603050405020304" pitchFamily="18" charset="0"/>
              </a:rPr>
              <a:t>Anuja</a:t>
            </a:r>
            <a:r>
              <a:rPr lang="en-IN" sz="2200" dirty="0">
                <a:solidFill>
                  <a:schemeClr val="tx1"/>
                </a:solidFill>
                <a:latin typeface="Times New Roman" panose="02020603050405020304" pitchFamily="18" charset="0"/>
                <a:cs typeface="Times New Roman" panose="02020603050405020304" pitchFamily="18" charset="0"/>
              </a:rPr>
              <a:t> P </a:t>
            </a:r>
            <a:r>
              <a:rPr lang="en-IN" sz="2200" dirty="0" err="1">
                <a:solidFill>
                  <a:schemeClr val="tx1"/>
                </a:solidFill>
                <a:latin typeface="Times New Roman" panose="02020603050405020304" pitchFamily="18" charset="0"/>
                <a:cs typeface="Times New Roman" panose="02020603050405020304" pitchFamily="18" charset="0"/>
              </a:rPr>
              <a:t>Jain,Asst</a:t>
            </a:r>
            <a:r>
              <a:rPr lang="en-IN" sz="2200" dirty="0">
                <a:solidFill>
                  <a:schemeClr val="tx1"/>
                </a:solidFill>
                <a:latin typeface="Times New Roman" panose="02020603050405020304" pitchFamily="18" charset="0"/>
                <a:cs typeface="Times New Roman" panose="02020603050405020304" pitchFamily="18" charset="0"/>
              </a:rPr>
              <a:t>. Prof Padma </a:t>
            </a:r>
            <a:r>
              <a:rPr lang="en-IN" sz="2200" dirty="0" err="1">
                <a:solidFill>
                  <a:schemeClr val="tx1"/>
                </a:solidFill>
                <a:latin typeface="Times New Roman" panose="02020603050405020304" pitchFamily="18" charset="0"/>
                <a:cs typeface="Times New Roman" panose="02020603050405020304" pitchFamily="18" charset="0"/>
              </a:rPr>
              <a:t>Dandannavar</a:t>
            </a:r>
            <a:endParaRPr lang="en-IN" sz="2200" dirty="0">
              <a:solidFill>
                <a:schemeClr val="tx1"/>
              </a:solidFill>
              <a:latin typeface="Times New Roman" panose="02020603050405020304" pitchFamily="18" charset="0"/>
              <a:cs typeface="Times New Roman" panose="02020603050405020304" pitchFamily="18" charset="0"/>
            </a:endParaRPr>
          </a:p>
          <a:p>
            <a:pPr fontAlgn="t"/>
            <a:r>
              <a:rPr lang="en-IN" sz="2200" dirty="0" smtClean="0">
                <a:solidFill>
                  <a:schemeClr val="tx1"/>
                </a:solidFill>
                <a:latin typeface="Times New Roman" panose="02020603050405020304" pitchFamily="18" charset="0"/>
                <a:cs typeface="Times New Roman" panose="02020603050405020304" pitchFamily="18" charset="0"/>
              </a:rPr>
              <a:t>Comparative </a:t>
            </a:r>
            <a:r>
              <a:rPr lang="en-IN" sz="2200" dirty="0">
                <a:solidFill>
                  <a:schemeClr val="tx1"/>
                </a:solidFill>
                <a:latin typeface="Times New Roman" panose="02020603050405020304" pitchFamily="18" charset="0"/>
                <a:cs typeface="Times New Roman" panose="02020603050405020304" pitchFamily="18" charset="0"/>
              </a:rPr>
              <a:t>Analysis of Twitter Data using Supervised Classifiers - </a:t>
            </a:r>
            <a:r>
              <a:rPr lang="en-IN" sz="2200" dirty="0" err="1">
                <a:solidFill>
                  <a:schemeClr val="tx1"/>
                </a:solidFill>
                <a:latin typeface="Times New Roman" panose="02020603050405020304" pitchFamily="18" charset="0"/>
                <a:cs typeface="Times New Roman" panose="02020603050405020304" pitchFamily="18" charset="0"/>
              </a:rPr>
              <a:t>Rohit</a:t>
            </a:r>
            <a:r>
              <a:rPr lang="en-IN" sz="2200" dirty="0">
                <a:solidFill>
                  <a:schemeClr val="tx1"/>
                </a:solidFill>
                <a:latin typeface="Times New Roman" panose="02020603050405020304" pitchFamily="18" charset="0"/>
                <a:cs typeface="Times New Roman" panose="02020603050405020304" pitchFamily="18" charset="0"/>
              </a:rPr>
              <a:t> Joshi, </a:t>
            </a:r>
            <a:r>
              <a:rPr lang="en-IN" sz="2200" dirty="0" err="1">
                <a:solidFill>
                  <a:schemeClr val="tx1"/>
                </a:solidFill>
                <a:latin typeface="Times New Roman" panose="02020603050405020304" pitchFamily="18" charset="0"/>
                <a:cs typeface="Times New Roman" panose="02020603050405020304" pitchFamily="18" charset="0"/>
              </a:rPr>
              <a:t>Rajkumar</a:t>
            </a:r>
            <a:r>
              <a:rPr lang="en-IN" sz="2200" dirty="0">
                <a:solidFill>
                  <a:schemeClr val="tx1"/>
                </a:solidFill>
                <a:latin typeface="Times New Roman" panose="02020603050405020304" pitchFamily="18" charset="0"/>
                <a:cs typeface="Times New Roman" panose="02020603050405020304" pitchFamily="18" charset="0"/>
              </a:rPr>
              <a:t> </a:t>
            </a:r>
            <a:r>
              <a:rPr lang="en-IN" sz="2200" dirty="0" err="1">
                <a:solidFill>
                  <a:schemeClr val="tx1"/>
                </a:solidFill>
                <a:latin typeface="Times New Roman" panose="02020603050405020304" pitchFamily="18" charset="0"/>
                <a:cs typeface="Times New Roman" panose="02020603050405020304" pitchFamily="18" charset="0"/>
              </a:rPr>
              <a:t>Tekchandani</a:t>
            </a:r>
            <a:endParaRPr lang="en-IN" sz="2200" dirty="0">
              <a:solidFill>
                <a:schemeClr val="tx1"/>
              </a:solidFill>
              <a:latin typeface="Times New Roman" panose="02020603050405020304" pitchFamily="18" charset="0"/>
              <a:cs typeface="Times New Roman" panose="02020603050405020304" pitchFamily="18" charset="0"/>
            </a:endParaRPr>
          </a:p>
          <a:p>
            <a:pPr fontAlgn="t"/>
            <a:r>
              <a:rPr lang="en-IN" sz="2200" dirty="0" smtClean="0">
                <a:solidFill>
                  <a:schemeClr val="tx1"/>
                </a:solidFill>
                <a:latin typeface="Times New Roman" panose="02020603050405020304" pitchFamily="18" charset="0"/>
                <a:cs typeface="Times New Roman" panose="02020603050405020304" pitchFamily="18" charset="0"/>
              </a:rPr>
              <a:t>Twitter </a:t>
            </a:r>
            <a:r>
              <a:rPr lang="en-IN" sz="2200" dirty="0">
                <a:solidFill>
                  <a:schemeClr val="tx1"/>
                </a:solidFill>
                <a:latin typeface="Times New Roman" panose="02020603050405020304" pitchFamily="18" charset="0"/>
                <a:cs typeface="Times New Roman" panose="02020603050405020304" pitchFamily="18" charset="0"/>
              </a:rPr>
              <a:t>data clustering and visualisation - Andrei </a:t>
            </a:r>
            <a:r>
              <a:rPr lang="en-IN" sz="2200" dirty="0" err="1">
                <a:solidFill>
                  <a:schemeClr val="tx1"/>
                </a:solidFill>
                <a:latin typeface="Times New Roman" panose="02020603050405020304" pitchFamily="18" charset="0"/>
                <a:cs typeface="Times New Roman" panose="02020603050405020304" pitchFamily="18" charset="0"/>
              </a:rPr>
              <a:t>Sechelea</a:t>
            </a:r>
            <a:r>
              <a:rPr lang="en-IN" sz="2200" dirty="0">
                <a:solidFill>
                  <a:schemeClr val="tx1"/>
                </a:solidFill>
                <a:latin typeface="Times New Roman" panose="02020603050405020304" pitchFamily="18" charset="0"/>
                <a:cs typeface="Times New Roman" panose="02020603050405020304" pitchFamily="18" charset="0"/>
              </a:rPr>
              <a:t>, </a:t>
            </a:r>
            <a:r>
              <a:rPr lang="en-IN" sz="2200" dirty="0" err="1">
                <a:solidFill>
                  <a:schemeClr val="tx1"/>
                </a:solidFill>
                <a:latin typeface="Times New Roman" panose="02020603050405020304" pitchFamily="18" charset="0"/>
                <a:cs typeface="Times New Roman" panose="02020603050405020304" pitchFamily="18" charset="0"/>
              </a:rPr>
              <a:t>Tein</a:t>
            </a:r>
            <a:r>
              <a:rPr lang="en-IN" sz="2200" dirty="0">
                <a:solidFill>
                  <a:schemeClr val="tx1"/>
                </a:solidFill>
                <a:latin typeface="Times New Roman" panose="02020603050405020304" pitchFamily="18" charset="0"/>
                <a:cs typeface="Times New Roman" panose="02020603050405020304" pitchFamily="18" charset="0"/>
              </a:rPr>
              <a:t> Do </a:t>
            </a:r>
            <a:r>
              <a:rPr lang="en-IN" sz="2200" dirty="0" err="1">
                <a:solidFill>
                  <a:schemeClr val="tx1"/>
                </a:solidFill>
                <a:latin typeface="Times New Roman" panose="02020603050405020304" pitchFamily="18" charset="0"/>
                <a:cs typeface="Times New Roman" panose="02020603050405020304" pitchFamily="18" charset="0"/>
              </a:rPr>
              <a:t>Huu</a:t>
            </a:r>
            <a:endParaRPr lang="en-IN" sz="2200" dirty="0">
              <a:solidFill>
                <a:schemeClr val="tx1"/>
              </a:solidFill>
              <a:latin typeface="Times New Roman" panose="02020603050405020304" pitchFamily="18" charset="0"/>
              <a:cs typeface="Times New Roman" panose="02020603050405020304" pitchFamily="18" charset="0"/>
            </a:endParaRPr>
          </a:p>
          <a:p>
            <a:pPr fontAlgn="t"/>
            <a:r>
              <a:rPr lang="en-IN" sz="2200" dirty="0" smtClean="0">
                <a:solidFill>
                  <a:schemeClr val="tx1"/>
                </a:solidFill>
                <a:latin typeface="Times New Roman" panose="02020603050405020304" pitchFamily="18" charset="0"/>
                <a:cs typeface="Times New Roman" panose="02020603050405020304" pitchFamily="18" charset="0"/>
              </a:rPr>
              <a:t>Twitter </a:t>
            </a:r>
            <a:r>
              <a:rPr lang="en-IN" sz="2200" dirty="0">
                <a:solidFill>
                  <a:schemeClr val="tx1"/>
                </a:solidFill>
                <a:latin typeface="Times New Roman" panose="02020603050405020304" pitchFamily="18" charset="0"/>
                <a:cs typeface="Times New Roman" panose="02020603050405020304" pitchFamily="18" charset="0"/>
              </a:rPr>
              <a:t>data analysis and visualisation using the R language on top of the </a:t>
            </a:r>
            <a:r>
              <a:rPr lang="en-IN" sz="2200" dirty="0" err="1">
                <a:solidFill>
                  <a:schemeClr val="tx1"/>
                </a:solidFill>
                <a:latin typeface="Times New Roman" panose="02020603050405020304" pitchFamily="18" charset="0"/>
                <a:cs typeface="Times New Roman" panose="02020603050405020304" pitchFamily="18" charset="0"/>
              </a:rPr>
              <a:t>Hadoop</a:t>
            </a:r>
            <a:r>
              <a:rPr lang="en-IN" sz="2200" dirty="0">
                <a:solidFill>
                  <a:schemeClr val="tx1"/>
                </a:solidFill>
                <a:latin typeface="Times New Roman" panose="02020603050405020304" pitchFamily="18" charset="0"/>
                <a:cs typeface="Times New Roman" panose="02020603050405020304" pitchFamily="18" charset="0"/>
              </a:rPr>
              <a:t> Platform - Martin </a:t>
            </a:r>
            <a:r>
              <a:rPr lang="en-IN" sz="2200" dirty="0" err="1">
                <a:solidFill>
                  <a:schemeClr val="tx1"/>
                </a:solidFill>
                <a:latin typeface="Times New Roman" panose="02020603050405020304" pitchFamily="18" charset="0"/>
                <a:cs typeface="Times New Roman" panose="02020603050405020304" pitchFamily="18" charset="0"/>
              </a:rPr>
              <a:t>Sarnovsky</a:t>
            </a:r>
            <a:r>
              <a:rPr lang="en-IN" sz="2200" dirty="0">
                <a:solidFill>
                  <a:schemeClr val="tx1"/>
                </a:solidFill>
                <a:latin typeface="Times New Roman" panose="02020603050405020304" pitchFamily="18" charset="0"/>
                <a:cs typeface="Times New Roman" panose="02020603050405020304" pitchFamily="18" charset="0"/>
              </a:rPr>
              <a:t>, Peter </a:t>
            </a:r>
            <a:r>
              <a:rPr lang="en-IN" sz="2200" dirty="0" err="1" smtClean="0">
                <a:solidFill>
                  <a:schemeClr val="tx1"/>
                </a:solidFill>
                <a:latin typeface="Times New Roman" panose="02020603050405020304" pitchFamily="18" charset="0"/>
                <a:cs typeface="Times New Roman" panose="02020603050405020304" pitchFamily="18" charset="0"/>
              </a:rPr>
              <a:t>Butka</a:t>
            </a:r>
            <a:endParaRPr lang="en-IN" sz="2200" dirty="0" smtClean="0">
              <a:solidFill>
                <a:schemeClr val="tx1"/>
              </a:solidFill>
              <a:latin typeface="Times New Roman" panose="02020603050405020304" pitchFamily="18" charset="0"/>
              <a:cs typeface="Times New Roman" panose="02020603050405020304" pitchFamily="18" charset="0"/>
            </a:endParaRPr>
          </a:p>
          <a:p>
            <a:pPr fontAlgn="t"/>
            <a:endParaRPr lang="en-IN" sz="2200" dirty="0">
              <a:solidFill>
                <a:schemeClr val="tx1"/>
              </a:solidFill>
              <a:latin typeface="Times New Roman" panose="02020603050405020304" pitchFamily="18" charset="0"/>
              <a:cs typeface="Times New Roman" panose="02020603050405020304" pitchFamily="18" charset="0"/>
            </a:endParaRPr>
          </a:p>
          <a:p>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54850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3113" y="2203985"/>
            <a:ext cx="8238146" cy="3102122"/>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pPr algn="ctr"/>
            <a:r>
              <a:rPr lang="en-IN" sz="96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05028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39112"/>
            <a:ext cx="8934405" cy="874520"/>
          </a:xfrm>
        </p:spPr>
        <p:txBody>
          <a:bodyPr>
            <a:normAutofit/>
          </a:bodyPr>
          <a:lstStyle/>
          <a:p>
            <a:r>
              <a:rPr lang="en-IN" sz="3200" dirty="0">
                <a:solidFill>
                  <a:schemeClr val="tx1"/>
                </a:solidFill>
                <a:latin typeface="Times New Roman" panose="02020603050405020304" pitchFamily="18" charset="0"/>
                <a:cs typeface="Times New Roman" panose="02020603050405020304" pitchFamily="18" charset="0"/>
              </a:rPr>
              <a:t>Introduction </a:t>
            </a:r>
          </a:p>
        </p:txBody>
      </p:sp>
      <p:sp>
        <p:nvSpPr>
          <p:cNvPr id="3" name="Content Placeholder 2"/>
          <p:cNvSpPr>
            <a:spLocks noGrp="1"/>
          </p:cNvSpPr>
          <p:nvPr>
            <p:ph idx="1"/>
          </p:nvPr>
        </p:nvSpPr>
        <p:spPr>
          <a:xfrm>
            <a:off x="2608217" y="1198310"/>
            <a:ext cx="8915400" cy="5456490"/>
          </a:xfrm>
        </p:spPr>
        <p:txBody>
          <a:bodyPr>
            <a:normAutofit/>
          </a:bodyPr>
          <a:lstStyle/>
          <a:p>
            <a:pPr algn="just"/>
            <a:r>
              <a:rPr lang="en-IN" sz="2200" dirty="0">
                <a:solidFill>
                  <a:schemeClr val="tx1"/>
                </a:solidFill>
                <a:latin typeface="Times New Roman" panose="02020603050405020304" pitchFamily="18" charset="0"/>
                <a:cs typeface="Times New Roman" panose="02020603050405020304" pitchFamily="18" charset="0"/>
              </a:rPr>
              <a:t>Sentiment analysis is a process of automatically identifying whether a user generated text expresses positive, negative or neutral opinion about an entity (i.e. product, people, event, topic etc</a:t>
            </a:r>
            <a:r>
              <a:rPr lang="en-IN" sz="2200" dirty="0" smtClean="0">
                <a:solidFill>
                  <a:schemeClr val="tx1"/>
                </a:solidFill>
                <a:latin typeface="Times New Roman" panose="02020603050405020304" pitchFamily="18" charset="0"/>
                <a:cs typeface="Times New Roman" panose="02020603050405020304" pitchFamily="18" charset="0"/>
              </a:rPr>
              <a:t>.)</a:t>
            </a:r>
          </a:p>
          <a:p>
            <a:pPr algn="just"/>
            <a:r>
              <a:rPr lang="en-IN" sz="2200" dirty="0" smtClean="0">
                <a:solidFill>
                  <a:schemeClr val="tx1"/>
                </a:solidFill>
                <a:latin typeface="Times New Roman" panose="02020603050405020304" pitchFamily="18" charset="0"/>
                <a:cs typeface="Times New Roman" panose="02020603050405020304" pitchFamily="18" charset="0"/>
              </a:rPr>
              <a:t>Deals with the sentiments and comes up with some prediction</a:t>
            </a:r>
            <a:endParaRPr lang="en-IN" sz="22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2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6967" y="3099868"/>
            <a:ext cx="6558893" cy="3262832"/>
          </a:xfrm>
          <a:prstGeom prst="rect">
            <a:avLst/>
          </a:prstGeom>
        </p:spPr>
      </p:pic>
    </p:spTree>
    <p:extLst>
      <p:ext uri="{BB962C8B-B14F-4D97-AF65-F5344CB8AC3E}">
        <p14:creationId xmlns:p14="http://schemas.microsoft.com/office/powerpoint/2010/main" val="2293921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38472"/>
            <a:ext cx="8911687" cy="823690"/>
          </a:xfrm>
        </p:spPr>
        <p:txBody>
          <a:bodyPr>
            <a:normAutofit/>
          </a:bodyPr>
          <a:lstStyle/>
          <a:p>
            <a:r>
              <a:rPr lang="en-IN" sz="3200" dirty="0">
                <a:solidFill>
                  <a:schemeClr val="tx1"/>
                </a:solidFill>
                <a:latin typeface="Times New Roman" panose="02020603050405020304" pitchFamily="18" charset="0"/>
                <a:cs typeface="Times New Roman" panose="02020603050405020304" pitchFamily="18" charset="0"/>
              </a:rPr>
              <a:t>Motivation</a:t>
            </a:r>
          </a:p>
        </p:txBody>
      </p:sp>
      <p:sp>
        <p:nvSpPr>
          <p:cNvPr id="3" name="Content Placeholder 2"/>
          <p:cNvSpPr>
            <a:spLocks noGrp="1"/>
          </p:cNvSpPr>
          <p:nvPr>
            <p:ph idx="1"/>
          </p:nvPr>
        </p:nvSpPr>
        <p:spPr>
          <a:xfrm>
            <a:off x="2592925" y="1462162"/>
            <a:ext cx="8915400" cy="4559300"/>
          </a:xfrm>
        </p:spPr>
        <p:txBody>
          <a:bodyPr>
            <a:normAutofit/>
          </a:bodyPr>
          <a:lstStyle/>
          <a:p>
            <a:pPr algn="just"/>
            <a:r>
              <a:rPr lang="en-IN" sz="2200" dirty="0">
                <a:solidFill>
                  <a:schemeClr val="tx1"/>
                </a:solidFill>
                <a:latin typeface="Times New Roman" panose="02020603050405020304" pitchFamily="18" charset="0"/>
                <a:cs typeface="Times New Roman" panose="02020603050405020304" pitchFamily="18" charset="0"/>
              </a:rPr>
              <a:t>Sentiment analysis of tweets can reveal sentiments of people regarding any topic or event.</a:t>
            </a:r>
          </a:p>
          <a:p>
            <a:pPr algn="just"/>
            <a:r>
              <a:rPr lang="en-IN" sz="2200" dirty="0">
                <a:solidFill>
                  <a:schemeClr val="tx1"/>
                </a:solidFill>
                <a:latin typeface="Times New Roman" panose="02020603050405020304" pitchFamily="18" charset="0"/>
                <a:cs typeface="Times New Roman" panose="02020603050405020304" pitchFamily="18" charset="0"/>
              </a:rPr>
              <a:t>Analysing the public sentiment can help, firms trying to find out the response of their products in the market, predicting political elections and predicting socioeconomic phenomena like stock exchange</a:t>
            </a:r>
            <a:r>
              <a:rPr lang="en-IN" sz="2200" dirty="0" smtClean="0">
                <a:solidFill>
                  <a:schemeClr val="tx1"/>
                </a:solidFill>
                <a:latin typeface="Times New Roman" panose="02020603050405020304" pitchFamily="18" charset="0"/>
                <a:cs typeface="Times New Roman" panose="02020603050405020304" pitchFamily="18" charset="0"/>
              </a:rPr>
              <a:t>.</a:t>
            </a:r>
          </a:p>
          <a:p>
            <a:pPr algn="just"/>
            <a:r>
              <a:rPr lang="en-IN" sz="2200" dirty="0">
                <a:solidFill>
                  <a:schemeClr val="tx1"/>
                </a:solidFill>
                <a:latin typeface="Times New Roman" panose="02020603050405020304" pitchFamily="18" charset="0"/>
                <a:cs typeface="Times New Roman" panose="02020603050405020304" pitchFamily="18" charset="0"/>
              </a:rPr>
              <a:t>It helps in understanding the effect of a particular topic on people, whether the topic garners majority of positive reviews or negative reviews.</a:t>
            </a:r>
          </a:p>
          <a:p>
            <a:pPr algn="just"/>
            <a:endParaRPr lang="en-IN" sz="2200" dirty="0">
              <a:solidFill>
                <a:schemeClr val="tx1"/>
              </a:solidFill>
              <a:latin typeface="Times New Roman" panose="02020603050405020304" pitchFamily="18" charset="0"/>
              <a:cs typeface="Times New Roman" panose="02020603050405020304" pitchFamily="18" charset="0"/>
            </a:endParaRPr>
          </a:p>
          <a:p>
            <a:pPr algn="just"/>
            <a:endParaRPr lang="en-IN" sz="2200" dirty="0">
              <a:solidFill>
                <a:schemeClr val="tx1"/>
              </a:solidFill>
              <a:latin typeface="Times New Roman" panose="02020603050405020304" pitchFamily="18" charset="0"/>
              <a:cs typeface="Times New Roman" panose="02020603050405020304" pitchFamily="18" charset="0"/>
            </a:endParaRPr>
          </a:p>
          <a:p>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0194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9709" y="669895"/>
            <a:ext cx="8934405" cy="749301"/>
          </a:xfrm>
        </p:spPr>
        <p:txBody>
          <a:bodyPr>
            <a:normAutofit/>
          </a:bodyPr>
          <a:lstStyle/>
          <a:p>
            <a:r>
              <a:rPr lang="en-IN" sz="3200" dirty="0">
                <a:solidFill>
                  <a:schemeClr val="tx1"/>
                </a:solidFill>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2598714" y="1572783"/>
            <a:ext cx="8915400" cy="4603121"/>
          </a:xfrm>
        </p:spPr>
        <p:txBody>
          <a:bodyPr>
            <a:normAutofit/>
          </a:bodyPr>
          <a:lstStyle/>
          <a:p>
            <a:pPr lvl="0"/>
            <a:r>
              <a:rPr lang="en-IN" sz="2200" dirty="0" smtClean="0">
                <a:solidFill>
                  <a:schemeClr val="tx1"/>
                </a:solidFill>
                <a:latin typeface="Times New Roman" panose="02020603050405020304" pitchFamily="18" charset="0"/>
                <a:cs typeface="Times New Roman" panose="02020603050405020304" pitchFamily="18" charset="0"/>
              </a:rPr>
              <a:t>To </a:t>
            </a:r>
            <a:r>
              <a:rPr lang="en-IN" sz="2200" dirty="0">
                <a:solidFill>
                  <a:schemeClr val="tx1"/>
                </a:solidFill>
                <a:latin typeface="Times New Roman" panose="02020603050405020304" pitchFamily="18" charset="0"/>
                <a:cs typeface="Times New Roman" panose="02020603050405020304" pitchFamily="18" charset="0"/>
              </a:rPr>
              <a:t>build an efficient and accurate model for sentiment classification </a:t>
            </a:r>
            <a:r>
              <a:rPr lang="en-IN" sz="2200" dirty="0" smtClean="0">
                <a:solidFill>
                  <a:schemeClr val="tx1"/>
                </a:solidFill>
                <a:latin typeface="Times New Roman" panose="02020603050405020304" pitchFamily="18" charset="0"/>
                <a:cs typeface="Times New Roman" panose="02020603050405020304" pitchFamily="18" charset="0"/>
              </a:rPr>
              <a:t>using machine learning approach, which </a:t>
            </a:r>
            <a:r>
              <a:rPr lang="en-IN" sz="2200" dirty="0">
                <a:solidFill>
                  <a:schemeClr val="tx1"/>
                </a:solidFill>
                <a:latin typeface="Times New Roman" panose="02020603050405020304" pitchFamily="18" charset="0"/>
                <a:cs typeface="Times New Roman" panose="02020603050405020304" pitchFamily="18" charset="0"/>
              </a:rPr>
              <a:t>classifies a tweet as positive or negative.</a:t>
            </a:r>
          </a:p>
          <a:p>
            <a:pPr lvl="0"/>
            <a:r>
              <a:rPr lang="en-IN" sz="2200" dirty="0">
                <a:solidFill>
                  <a:schemeClr val="tx1"/>
                </a:solidFill>
                <a:latin typeface="Times New Roman" panose="02020603050405020304" pitchFamily="18" charset="0"/>
                <a:cs typeface="Times New Roman" panose="02020603050405020304" pitchFamily="18" charset="0"/>
              </a:rPr>
              <a:t>To download current trends and tweets related to them from twitter using an API and apply this model on those tweets.</a:t>
            </a:r>
          </a:p>
          <a:p>
            <a:r>
              <a:rPr lang="en-IN" sz="2200" dirty="0">
                <a:solidFill>
                  <a:schemeClr val="tx1"/>
                </a:solidFill>
                <a:latin typeface="Times New Roman" panose="02020603050405020304" pitchFamily="18" charset="0"/>
                <a:cs typeface="Times New Roman" panose="02020603050405020304" pitchFamily="18" charset="0"/>
              </a:rPr>
              <a:t>To develop </a:t>
            </a:r>
            <a:r>
              <a:rPr lang="en-IN" sz="2200" dirty="0" smtClean="0">
                <a:solidFill>
                  <a:schemeClr val="tx1"/>
                </a:solidFill>
                <a:latin typeface="Times New Roman" panose="02020603050405020304" pitchFamily="18" charset="0"/>
                <a:cs typeface="Times New Roman" panose="02020603050405020304" pitchFamily="18" charset="0"/>
              </a:rPr>
              <a:t>a smooth, fast, efficient, reliable and easy to use </a:t>
            </a:r>
            <a:r>
              <a:rPr lang="en-IN" sz="2200" dirty="0">
                <a:solidFill>
                  <a:schemeClr val="tx1"/>
                </a:solidFill>
                <a:latin typeface="Times New Roman" panose="02020603050405020304" pitchFamily="18" charset="0"/>
                <a:cs typeface="Times New Roman" panose="02020603050405020304" pitchFamily="18" charset="0"/>
              </a:rPr>
              <a:t>web application in python which visualises the results of sentiment classification. </a:t>
            </a:r>
          </a:p>
          <a:p>
            <a:pPr marL="0" indent="0" algn="just">
              <a:buNone/>
            </a:pPr>
            <a:r>
              <a:rPr lang="en-IN" sz="2200" dirty="0">
                <a:solidFill>
                  <a:schemeClr val="tx1"/>
                </a:solidFill>
                <a:latin typeface="Times New Roman" panose="02020603050405020304" pitchFamily="18" charset="0"/>
                <a:cs typeface="Times New Roman" panose="02020603050405020304" pitchFamily="18" charset="0"/>
              </a:rPr>
              <a:t/>
            </a:r>
            <a:br>
              <a:rPr lang="en-IN" sz="2200" dirty="0">
                <a:solidFill>
                  <a:schemeClr val="tx1"/>
                </a:solidFill>
                <a:latin typeface="Times New Roman" panose="02020603050405020304" pitchFamily="18" charset="0"/>
                <a:cs typeface="Times New Roman" panose="02020603050405020304" pitchFamily="18" charset="0"/>
              </a:rPr>
            </a:b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7029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6658" y="649481"/>
            <a:ext cx="8818517" cy="836420"/>
          </a:xfrm>
        </p:spPr>
        <p:txBody>
          <a:bodyPr>
            <a:normAutofit/>
          </a:bodyPr>
          <a:lstStyle/>
          <a:p>
            <a:r>
              <a:rPr lang="en-IN" sz="3200" dirty="0">
                <a:solidFill>
                  <a:schemeClr val="tx1"/>
                </a:solidFill>
                <a:latin typeface="Times New Roman" panose="02020603050405020304" pitchFamily="18" charset="0"/>
                <a:cs typeface="Times New Roman" panose="02020603050405020304" pitchFamily="18" charset="0"/>
              </a:rPr>
              <a:t>Scope</a:t>
            </a:r>
          </a:p>
        </p:txBody>
      </p:sp>
      <p:sp>
        <p:nvSpPr>
          <p:cNvPr id="3" name="Content Placeholder 2"/>
          <p:cNvSpPr>
            <a:spLocks noGrp="1"/>
          </p:cNvSpPr>
          <p:nvPr>
            <p:ph idx="1"/>
          </p:nvPr>
        </p:nvSpPr>
        <p:spPr>
          <a:xfrm>
            <a:off x="2656658" y="1358901"/>
            <a:ext cx="8915400" cy="4085597"/>
          </a:xfrm>
        </p:spPr>
        <p:txBody>
          <a:bodyPr>
            <a:normAutofit/>
          </a:bodyPr>
          <a:lstStyle/>
          <a:p>
            <a:pPr algn="just"/>
            <a:r>
              <a:rPr lang="en-IN" sz="2200" dirty="0" smtClean="0">
                <a:solidFill>
                  <a:schemeClr val="tx1"/>
                </a:solidFill>
                <a:latin typeface="Times New Roman" panose="02020603050405020304" pitchFamily="18" charset="0"/>
                <a:cs typeface="Times New Roman" panose="02020603050405020304" pitchFamily="18" charset="0"/>
              </a:rPr>
              <a:t>The </a:t>
            </a:r>
            <a:r>
              <a:rPr lang="en-IN" sz="2200" dirty="0">
                <a:solidFill>
                  <a:schemeClr val="tx1"/>
                </a:solidFill>
                <a:latin typeface="Times New Roman" panose="02020603050405020304" pitchFamily="18" charset="0"/>
                <a:cs typeface="Times New Roman" panose="02020603050405020304" pitchFamily="18" charset="0"/>
              </a:rPr>
              <a:t>scope of the project is to provide a user-friendly web based product that extracts people’s sentiment feelings toward topics, which are currently trending on twitter. </a:t>
            </a:r>
            <a:endParaRPr lang="en-IN" sz="2200" dirty="0" smtClean="0">
              <a:solidFill>
                <a:schemeClr val="tx1"/>
              </a:solidFill>
              <a:latin typeface="Times New Roman" panose="02020603050405020304" pitchFamily="18" charset="0"/>
              <a:cs typeface="Times New Roman" panose="02020603050405020304" pitchFamily="18" charset="0"/>
            </a:endParaRPr>
          </a:p>
          <a:p>
            <a:pPr algn="just"/>
            <a:r>
              <a:rPr lang="en-IN" sz="2200" dirty="0" smtClean="0">
                <a:solidFill>
                  <a:schemeClr val="tx1"/>
                </a:solidFill>
                <a:latin typeface="Times New Roman" panose="02020603050405020304" pitchFamily="18" charset="0"/>
                <a:cs typeface="Times New Roman" panose="02020603050405020304" pitchFamily="18" charset="0"/>
              </a:rPr>
              <a:t>System </a:t>
            </a:r>
            <a:r>
              <a:rPr lang="en-IN" sz="2200" dirty="0">
                <a:solidFill>
                  <a:schemeClr val="tx1"/>
                </a:solidFill>
                <a:latin typeface="Times New Roman" panose="02020603050405020304" pitchFamily="18" charset="0"/>
                <a:cs typeface="Times New Roman" panose="02020603050405020304" pitchFamily="18" charset="0"/>
              </a:rPr>
              <a:t>will classify only English tweets. </a:t>
            </a:r>
            <a:endParaRPr lang="en-IN" sz="2200" dirty="0" smtClean="0">
              <a:solidFill>
                <a:schemeClr val="tx1"/>
              </a:solidFill>
              <a:latin typeface="Times New Roman" panose="02020603050405020304" pitchFamily="18" charset="0"/>
              <a:cs typeface="Times New Roman" panose="02020603050405020304" pitchFamily="18" charset="0"/>
            </a:endParaRPr>
          </a:p>
          <a:p>
            <a:pPr algn="just"/>
            <a:r>
              <a:rPr lang="en-IN" sz="2200" dirty="0" smtClean="0">
                <a:solidFill>
                  <a:schemeClr val="tx1"/>
                </a:solidFill>
                <a:latin typeface="Times New Roman" panose="02020603050405020304" pitchFamily="18" charset="0"/>
                <a:cs typeface="Times New Roman" panose="02020603050405020304" pitchFamily="18" charset="0"/>
              </a:rPr>
              <a:t>There </a:t>
            </a:r>
            <a:r>
              <a:rPr lang="en-IN" sz="2200" dirty="0">
                <a:solidFill>
                  <a:schemeClr val="tx1"/>
                </a:solidFill>
                <a:latin typeface="Times New Roman" panose="02020603050405020304" pitchFamily="18" charset="0"/>
                <a:cs typeface="Times New Roman" panose="02020603050405020304" pitchFamily="18" charset="0"/>
              </a:rPr>
              <a:t>are no provisions for classification of other language tweets. </a:t>
            </a:r>
            <a:endParaRPr lang="en-IN" sz="2200" dirty="0" smtClean="0">
              <a:solidFill>
                <a:schemeClr val="tx1"/>
              </a:solidFill>
              <a:latin typeface="Times New Roman" panose="02020603050405020304" pitchFamily="18" charset="0"/>
              <a:cs typeface="Times New Roman" panose="02020603050405020304" pitchFamily="18" charset="0"/>
            </a:endParaRPr>
          </a:p>
          <a:p>
            <a:pPr algn="just"/>
            <a:r>
              <a:rPr lang="en-IN" sz="2200" dirty="0" smtClean="0">
                <a:solidFill>
                  <a:schemeClr val="tx1"/>
                </a:solidFill>
                <a:latin typeface="Times New Roman" panose="02020603050405020304" pitchFamily="18" charset="0"/>
                <a:cs typeface="Times New Roman" panose="02020603050405020304" pitchFamily="18" charset="0"/>
              </a:rPr>
              <a:t>System </a:t>
            </a:r>
            <a:r>
              <a:rPr lang="en-IN" sz="2200" dirty="0">
                <a:solidFill>
                  <a:schemeClr val="tx1"/>
                </a:solidFill>
                <a:latin typeface="Times New Roman" panose="02020603050405020304" pitchFamily="18" charset="0"/>
                <a:cs typeface="Times New Roman" panose="02020603050405020304" pitchFamily="18" charset="0"/>
              </a:rPr>
              <a:t>will classify tweets of only top ten trends of that day and will generate graphs for the same, for analysis</a:t>
            </a:r>
            <a:r>
              <a:rPr lang="en-IN" sz="2200" dirty="0" smtClean="0">
                <a:solidFill>
                  <a:schemeClr val="tx1"/>
                </a:solidFill>
                <a:latin typeface="Times New Roman" panose="02020603050405020304" pitchFamily="18" charset="0"/>
                <a:cs typeface="Times New Roman" panose="02020603050405020304" pitchFamily="18" charset="0"/>
              </a:rPr>
              <a:t>.</a:t>
            </a:r>
            <a:r>
              <a:rPr lang="en-IN" sz="2200" b="1" dirty="0">
                <a:solidFill>
                  <a:schemeClr val="tx1"/>
                </a:solidFill>
                <a:latin typeface="Times New Roman" panose="02020603050405020304" pitchFamily="18" charset="0"/>
                <a:cs typeface="Times New Roman" panose="02020603050405020304" pitchFamily="18" charset="0"/>
              </a:rPr>
              <a:t> </a:t>
            </a:r>
            <a:endParaRPr lang="en-IN" sz="2200" dirty="0">
              <a:solidFill>
                <a:schemeClr val="tx1"/>
              </a:solidFill>
              <a:latin typeface="Times New Roman" panose="02020603050405020304" pitchFamily="18" charset="0"/>
              <a:cs typeface="Times New Roman" panose="02020603050405020304" pitchFamily="18" charset="0"/>
            </a:endParaRPr>
          </a:p>
          <a:p>
            <a:pPr algn="just"/>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2455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9708" y="484382"/>
            <a:ext cx="8934405" cy="772920"/>
          </a:xfrm>
        </p:spPr>
        <p:txBody>
          <a:bodyPr>
            <a:normAutofit/>
          </a:bodyPr>
          <a:lstStyle/>
          <a:p>
            <a:r>
              <a:rPr lang="en-IN" sz="3200" dirty="0">
                <a:solidFill>
                  <a:schemeClr val="tx1"/>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2598713" y="1257302"/>
            <a:ext cx="8915400" cy="5422899"/>
          </a:xfrm>
        </p:spPr>
        <p:txBody>
          <a:bodyPr>
            <a:noAutofit/>
          </a:bodyPr>
          <a:lstStyle/>
          <a:p>
            <a:pPr algn="just"/>
            <a:r>
              <a:rPr lang="en-IN" sz="2000" dirty="0">
                <a:solidFill>
                  <a:schemeClr val="tx1"/>
                </a:solidFill>
                <a:latin typeface="Times New Roman" panose="02020603050405020304" pitchFamily="18" charset="0"/>
                <a:cs typeface="Times New Roman" panose="02020603050405020304" pitchFamily="18" charset="0"/>
              </a:rPr>
              <a:t>The aim of this project is to develop a web application, which will automatically do the sentiment classification </a:t>
            </a:r>
            <a:r>
              <a:rPr lang="en-IN" sz="2000" dirty="0" smtClean="0">
                <a:solidFill>
                  <a:schemeClr val="tx1"/>
                </a:solidFill>
                <a:latin typeface="Times New Roman" panose="02020603050405020304" pitchFamily="18" charset="0"/>
                <a:cs typeface="Times New Roman" panose="02020603050405020304" pitchFamily="18" charset="0"/>
              </a:rPr>
              <a:t>of tweets </a:t>
            </a:r>
            <a:r>
              <a:rPr lang="en-IN" sz="2000" dirty="0">
                <a:solidFill>
                  <a:schemeClr val="tx1"/>
                </a:solidFill>
                <a:latin typeface="Times New Roman" panose="02020603050405020304" pitchFamily="18" charset="0"/>
                <a:cs typeface="Times New Roman" panose="02020603050405020304" pitchFamily="18" charset="0"/>
              </a:rPr>
              <a:t>and generate reports that user can view.</a:t>
            </a:r>
          </a:p>
          <a:p>
            <a:pPr algn="just"/>
            <a:r>
              <a:rPr lang="en-IN" sz="2000" dirty="0">
                <a:solidFill>
                  <a:schemeClr val="tx1"/>
                </a:solidFill>
                <a:latin typeface="Times New Roman" panose="02020603050405020304" pitchFamily="18" charset="0"/>
                <a:cs typeface="Times New Roman" panose="02020603050405020304" pitchFamily="18" charset="0"/>
              </a:rPr>
              <a:t> This project deals with analysing sentiments behind the tweets be it positive, negative or neutral, regarding political events</a:t>
            </a:r>
            <a:r>
              <a:rPr lang="en-IN" sz="2000" dirty="0" smtClean="0">
                <a:solidFill>
                  <a:schemeClr val="tx1"/>
                </a:solidFill>
                <a:latin typeface="Times New Roman" panose="02020603050405020304" pitchFamily="18" charset="0"/>
                <a:cs typeface="Times New Roman" panose="02020603050405020304" pitchFamily="18" charset="0"/>
              </a:rPr>
              <a:t>.</a:t>
            </a:r>
          </a:p>
          <a:p>
            <a:pPr algn="just"/>
            <a:r>
              <a:rPr lang="en-IN" sz="2000" dirty="0">
                <a:solidFill>
                  <a:schemeClr val="tx1"/>
                </a:solidFill>
                <a:latin typeface="Times New Roman" panose="02020603050405020304" pitchFamily="18" charset="0"/>
                <a:cs typeface="Times New Roman" panose="02020603050405020304" pitchFamily="18" charset="0"/>
              </a:rPr>
              <a:t>System does sentiment classification of tweets </a:t>
            </a:r>
            <a:r>
              <a:rPr lang="en-IN" sz="2000" dirty="0" smtClean="0">
                <a:solidFill>
                  <a:schemeClr val="tx1"/>
                </a:solidFill>
                <a:latin typeface="Times New Roman" panose="02020603050405020304" pitchFamily="18" charset="0"/>
                <a:cs typeface="Times New Roman" panose="02020603050405020304" pitchFamily="18" charset="0"/>
              </a:rPr>
              <a:t>using supervised </a:t>
            </a:r>
            <a:r>
              <a:rPr lang="en-IN" sz="2000" dirty="0">
                <a:solidFill>
                  <a:schemeClr val="tx1"/>
                </a:solidFill>
                <a:latin typeface="Times New Roman" panose="02020603050405020304" pitchFamily="18" charset="0"/>
                <a:cs typeface="Times New Roman" panose="02020603050405020304" pitchFamily="18" charset="0"/>
              </a:rPr>
              <a:t>machine-learning approach in python. </a:t>
            </a:r>
            <a:endParaRPr lang="en-IN" sz="2000" dirty="0" smtClean="0">
              <a:solidFill>
                <a:schemeClr val="tx1"/>
              </a:solidFill>
              <a:latin typeface="Times New Roman" panose="02020603050405020304" pitchFamily="18" charset="0"/>
              <a:cs typeface="Times New Roman" panose="02020603050405020304" pitchFamily="18" charset="0"/>
            </a:endParaRPr>
          </a:p>
          <a:p>
            <a:pPr algn="just"/>
            <a:r>
              <a:rPr lang="en-IN" sz="2000" dirty="0">
                <a:solidFill>
                  <a:schemeClr val="tx1"/>
                </a:solidFill>
                <a:latin typeface="Times New Roman" panose="02020603050405020304" pitchFamily="18" charset="0"/>
                <a:cs typeface="Times New Roman" panose="02020603050405020304" pitchFamily="18" charset="0"/>
              </a:rPr>
              <a:t>A web application developed using flask in python displays these results of sentiment analysis in the form of various graphs like line graphs, maps, pie chart etc. </a:t>
            </a:r>
          </a:p>
          <a:p>
            <a:pPr algn="just"/>
            <a:r>
              <a:rPr lang="en-IN" sz="2000" dirty="0">
                <a:solidFill>
                  <a:schemeClr val="tx1"/>
                </a:solidFill>
                <a:latin typeface="Times New Roman" panose="02020603050405020304" pitchFamily="18" charset="0"/>
                <a:cs typeface="Times New Roman" panose="02020603050405020304" pitchFamily="18" charset="0"/>
              </a:rPr>
              <a:t> Focus is not only on classifying the tweets, but also on making this task faster and more accurate by removing the parts of the tweets not contributing to the sentiment analysis, with the help of data pre-processing techniques. </a:t>
            </a:r>
          </a:p>
          <a:p>
            <a:pPr algn="just"/>
            <a:r>
              <a:rPr lang="en-IN" sz="2000" dirty="0">
                <a:solidFill>
                  <a:schemeClr val="tx1"/>
                </a:solidFill>
                <a:latin typeface="Times New Roman" panose="02020603050405020304" pitchFamily="18" charset="0"/>
                <a:cs typeface="Times New Roman" panose="02020603050405020304" pitchFamily="18" charset="0"/>
              </a:rPr>
              <a:t>These pre-processing techniques include case conversion, punctuation removal, stopword removal, URL removal etc. </a:t>
            </a:r>
          </a:p>
          <a:p>
            <a:pPr marL="0" indent="0" algn="just">
              <a:buNone/>
            </a:pPr>
            <a:r>
              <a:rPr lang="en-IN" sz="2200" dirty="0">
                <a:solidFill>
                  <a:schemeClr val="tx1"/>
                </a:solidFill>
                <a:latin typeface="Times New Roman" panose="02020603050405020304" pitchFamily="18" charset="0"/>
                <a:cs typeface="Times New Roman" panose="02020603050405020304" pitchFamily="18" charset="0"/>
              </a:rPr>
              <a:t/>
            </a:r>
            <a:br>
              <a:rPr lang="en-IN" sz="2200" dirty="0">
                <a:solidFill>
                  <a:schemeClr val="tx1"/>
                </a:solidFill>
                <a:latin typeface="Times New Roman" panose="02020603050405020304" pitchFamily="18" charset="0"/>
                <a:cs typeface="Times New Roman" panose="02020603050405020304" pitchFamily="18" charset="0"/>
              </a:rPr>
            </a:b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85875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910" y="555476"/>
            <a:ext cx="8764587" cy="1385359"/>
          </a:xfrm>
        </p:spPr>
        <p:txBody>
          <a:bodyPr>
            <a:noAutofit/>
          </a:bodyPr>
          <a:lstStyle/>
          <a:p>
            <a:r>
              <a:rPr lang="en-IN" sz="3200" dirty="0">
                <a:solidFill>
                  <a:schemeClr val="tx1"/>
                </a:solidFill>
                <a:latin typeface="Times New Roman" panose="02020603050405020304" pitchFamily="18" charset="0"/>
                <a:cs typeface="Times New Roman" panose="02020603050405020304" pitchFamily="18" charset="0"/>
              </a:rPr>
              <a:t>Literature Survey</a:t>
            </a:r>
            <a:r>
              <a:rPr lang="en-IN" sz="4400" dirty="0">
                <a:solidFill>
                  <a:schemeClr val="tx1"/>
                </a:solidFill>
                <a:latin typeface="Times New Roman" panose="02020603050405020304" pitchFamily="18" charset="0"/>
                <a:cs typeface="Times New Roman" panose="02020603050405020304" pitchFamily="18" charset="0"/>
              </a:rPr>
              <a:t/>
            </a:r>
            <a:br>
              <a:rPr lang="en-IN" sz="4400" dirty="0">
                <a:solidFill>
                  <a:schemeClr val="tx1"/>
                </a:solidFill>
                <a:latin typeface="Times New Roman" panose="02020603050405020304" pitchFamily="18" charset="0"/>
                <a:cs typeface="Times New Roman" panose="02020603050405020304" pitchFamily="18" charset="0"/>
              </a:rPr>
            </a:br>
            <a:endParaRPr lang="en-IN" sz="44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7132593"/>
              </p:ext>
            </p:extLst>
          </p:nvPr>
        </p:nvGraphicFramePr>
        <p:xfrm>
          <a:off x="1982624" y="1345964"/>
          <a:ext cx="9188703" cy="5207000"/>
        </p:xfrm>
        <a:graphic>
          <a:graphicData uri="http://schemas.openxmlformats.org/drawingml/2006/table">
            <a:tbl>
              <a:tblPr firstRow="1" bandRow="1">
                <a:tableStyleId>{5C22544A-7EE6-4342-B048-85BDC9FD1C3A}</a:tableStyleId>
              </a:tblPr>
              <a:tblGrid>
                <a:gridCol w="3062901">
                  <a:extLst>
                    <a:ext uri="{9D8B030D-6E8A-4147-A177-3AD203B41FA5}">
                      <a16:colId xmlns:a16="http://schemas.microsoft.com/office/drawing/2014/main" val="20000"/>
                    </a:ext>
                  </a:extLst>
                </a:gridCol>
                <a:gridCol w="3062901">
                  <a:extLst>
                    <a:ext uri="{9D8B030D-6E8A-4147-A177-3AD203B41FA5}">
                      <a16:colId xmlns:a16="http://schemas.microsoft.com/office/drawing/2014/main" val="20001"/>
                    </a:ext>
                  </a:extLst>
                </a:gridCol>
                <a:gridCol w="3062901">
                  <a:extLst>
                    <a:ext uri="{9D8B030D-6E8A-4147-A177-3AD203B41FA5}">
                      <a16:colId xmlns:a16="http://schemas.microsoft.com/office/drawing/2014/main" val="20002"/>
                    </a:ext>
                  </a:extLst>
                </a:gridCol>
              </a:tblGrid>
              <a:tr h="574333">
                <a:tc>
                  <a:txBody>
                    <a:bodyPr/>
                    <a:lstStyle/>
                    <a:p>
                      <a:r>
                        <a:rPr lang="en-IN" dirty="0"/>
                        <a:t>Paper Name</a:t>
                      </a:r>
                    </a:p>
                  </a:txBody>
                  <a:tcPr/>
                </a:tc>
                <a:tc>
                  <a:txBody>
                    <a:bodyPr/>
                    <a:lstStyle/>
                    <a:p>
                      <a:r>
                        <a:rPr lang="en-IN" dirty="0"/>
                        <a:t>Author</a:t>
                      </a:r>
                    </a:p>
                  </a:txBody>
                  <a:tcPr/>
                </a:tc>
                <a:tc>
                  <a:txBody>
                    <a:bodyPr/>
                    <a:lstStyle/>
                    <a:p>
                      <a:r>
                        <a:rPr lang="en-IN" dirty="0"/>
                        <a:t>Contribution</a:t>
                      </a:r>
                    </a:p>
                  </a:txBody>
                  <a:tcPr/>
                </a:tc>
                <a:extLst>
                  <a:ext uri="{0D108BD9-81ED-4DB2-BD59-A6C34878D82A}">
                    <a16:rowId xmlns:a16="http://schemas.microsoft.com/office/drawing/2014/main" val="10000"/>
                  </a:ext>
                </a:extLst>
              </a:tr>
              <a:tr h="1158167">
                <a:tc>
                  <a:txBody>
                    <a:bodyPr/>
                    <a:lstStyle/>
                    <a:p>
                      <a:r>
                        <a:rPr lang="en-IN" sz="2000" dirty="0">
                          <a:solidFill>
                            <a:schemeClr val="tx1"/>
                          </a:solidFill>
                          <a:latin typeface="Times New Roman" panose="02020603050405020304" pitchFamily="18" charset="0"/>
                          <a:cs typeface="Times New Roman" panose="02020603050405020304" pitchFamily="18" charset="0"/>
                        </a:rPr>
                        <a:t>1. Application</a:t>
                      </a:r>
                      <a:r>
                        <a:rPr lang="en-IN" sz="2000" baseline="0" dirty="0">
                          <a:solidFill>
                            <a:schemeClr val="tx1"/>
                          </a:solidFill>
                          <a:latin typeface="Times New Roman" panose="02020603050405020304" pitchFamily="18" charset="0"/>
                          <a:cs typeface="Times New Roman" panose="02020603050405020304" pitchFamily="18" charset="0"/>
                        </a:rPr>
                        <a:t> of Machine Learning Techniques to Sentiment Analysis</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err="1">
                          <a:solidFill>
                            <a:schemeClr val="tx1"/>
                          </a:solidFill>
                          <a:latin typeface="Times New Roman" panose="02020603050405020304" pitchFamily="18" charset="0"/>
                          <a:cs typeface="Times New Roman" panose="02020603050405020304" pitchFamily="18" charset="0"/>
                        </a:rPr>
                        <a:t>Anuja</a:t>
                      </a:r>
                      <a:r>
                        <a:rPr lang="en-IN" sz="2000" dirty="0">
                          <a:solidFill>
                            <a:schemeClr val="tx1"/>
                          </a:solidFill>
                          <a:latin typeface="Times New Roman" panose="02020603050405020304" pitchFamily="18" charset="0"/>
                          <a:cs typeface="Times New Roman" panose="02020603050405020304" pitchFamily="18" charset="0"/>
                        </a:rPr>
                        <a:t> P. Jain</a:t>
                      </a:r>
                    </a:p>
                    <a:p>
                      <a:r>
                        <a:rPr lang="en-IN" sz="2000" dirty="0">
                          <a:solidFill>
                            <a:schemeClr val="tx1"/>
                          </a:solidFill>
                          <a:latin typeface="Times New Roman" panose="02020603050405020304" pitchFamily="18" charset="0"/>
                          <a:cs typeface="Times New Roman" panose="02020603050405020304" pitchFamily="18" charset="0"/>
                        </a:rPr>
                        <a:t>Asst. Prof Padma</a:t>
                      </a:r>
                      <a:r>
                        <a:rPr lang="en-IN" sz="2000" baseline="0" dirty="0">
                          <a:solidFill>
                            <a:schemeClr val="tx1"/>
                          </a:solidFill>
                          <a:latin typeface="Times New Roman" panose="02020603050405020304" pitchFamily="18" charset="0"/>
                          <a:cs typeface="Times New Roman" panose="02020603050405020304" pitchFamily="18" charset="0"/>
                        </a:rPr>
                        <a:t> </a:t>
                      </a:r>
                      <a:r>
                        <a:rPr lang="en-IN" sz="2000" baseline="0" dirty="0" err="1">
                          <a:solidFill>
                            <a:schemeClr val="tx1"/>
                          </a:solidFill>
                          <a:latin typeface="Times New Roman" panose="02020603050405020304" pitchFamily="18" charset="0"/>
                          <a:cs typeface="Times New Roman" panose="02020603050405020304" pitchFamily="18" charset="0"/>
                        </a:rPr>
                        <a:t>Dandannavar</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Pre</a:t>
                      </a:r>
                      <a:r>
                        <a:rPr lang="en-IN" sz="2000" baseline="0" dirty="0">
                          <a:solidFill>
                            <a:schemeClr val="tx1"/>
                          </a:solidFill>
                          <a:latin typeface="Times New Roman" panose="02020603050405020304" pitchFamily="18" charset="0"/>
                          <a:cs typeface="Times New Roman" panose="02020603050405020304" pitchFamily="18" charset="0"/>
                        </a:rPr>
                        <a:t>-processing techniques</a:t>
                      </a:r>
                      <a:endParaRPr lang="en-IN"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158167">
                <a:tc>
                  <a:txBody>
                    <a:bodyPr/>
                    <a:lstStyle/>
                    <a:p>
                      <a:r>
                        <a:rPr lang="en-IN" sz="2000" dirty="0">
                          <a:solidFill>
                            <a:schemeClr val="tx1"/>
                          </a:solidFill>
                          <a:latin typeface="Times New Roman" panose="02020603050405020304" pitchFamily="18" charset="0"/>
                          <a:cs typeface="Times New Roman" panose="02020603050405020304" pitchFamily="18" charset="0"/>
                        </a:rPr>
                        <a:t>2. Comparative</a:t>
                      </a:r>
                      <a:r>
                        <a:rPr lang="en-IN" sz="2000" baseline="0" dirty="0">
                          <a:solidFill>
                            <a:schemeClr val="tx1"/>
                          </a:solidFill>
                          <a:latin typeface="Times New Roman" panose="02020603050405020304" pitchFamily="18" charset="0"/>
                          <a:cs typeface="Times New Roman" panose="02020603050405020304" pitchFamily="18" charset="0"/>
                        </a:rPr>
                        <a:t> Analysis of      Twitter Data using Supervised Classifiers</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err="1">
                          <a:solidFill>
                            <a:schemeClr val="tx1"/>
                          </a:solidFill>
                          <a:latin typeface="Times New Roman" panose="02020603050405020304" pitchFamily="18" charset="0"/>
                          <a:cs typeface="Times New Roman" panose="02020603050405020304" pitchFamily="18" charset="0"/>
                        </a:rPr>
                        <a:t>Rohit</a:t>
                      </a:r>
                      <a:r>
                        <a:rPr lang="en-IN" sz="2000" dirty="0">
                          <a:solidFill>
                            <a:schemeClr val="tx1"/>
                          </a:solidFill>
                          <a:latin typeface="Times New Roman" panose="02020603050405020304" pitchFamily="18" charset="0"/>
                          <a:cs typeface="Times New Roman" panose="02020603050405020304" pitchFamily="18" charset="0"/>
                        </a:rPr>
                        <a:t> Joshi, </a:t>
                      </a:r>
                      <a:r>
                        <a:rPr lang="en-IN" sz="2000" dirty="0" err="1">
                          <a:solidFill>
                            <a:schemeClr val="tx1"/>
                          </a:solidFill>
                          <a:latin typeface="Times New Roman" panose="02020603050405020304" pitchFamily="18" charset="0"/>
                          <a:cs typeface="Times New Roman" panose="02020603050405020304" pitchFamily="18" charset="0"/>
                        </a:rPr>
                        <a:t>Rajkumar</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Tekchandani</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Machine</a:t>
                      </a:r>
                      <a:r>
                        <a:rPr lang="en-IN" sz="2000" baseline="0" dirty="0">
                          <a:solidFill>
                            <a:schemeClr val="tx1"/>
                          </a:solidFill>
                          <a:latin typeface="Times New Roman" panose="02020603050405020304" pitchFamily="18" charset="0"/>
                          <a:cs typeface="Times New Roman" panose="02020603050405020304" pitchFamily="18" charset="0"/>
                        </a:rPr>
                        <a:t> Learning Algorithms</a:t>
                      </a:r>
                      <a:endParaRPr lang="en-IN"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810716">
                <a:tc>
                  <a:txBody>
                    <a:bodyPr/>
                    <a:lstStyle/>
                    <a:p>
                      <a:r>
                        <a:rPr lang="en-IN" sz="2000" dirty="0">
                          <a:solidFill>
                            <a:schemeClr val="tx1"/>
                          </a:solidFill>
                          <a:latin typeface="Times New Roman" panose="02020603050405020304" pitchFamily="18" charset="0"/>
                          <a:cs typeface="Times New Roman" panose="02020603050405020304" pitchFamily="18" charset="0"/>
                        </a:rPr>
                        <a:t>3. Twitter data clustering</a:t>
                      </a:r>
                      <a:r>
                        <a:rPr lang="en-IN" sz="2000" baseline="0" dirty="0">
                          <a:solidFill>
                            <a:schemeClr val="tx1"/>
                          </a:solidFill>
                          <a:latin typeface="Times New Roman" panose="02020603050405020304" pitchFamily="18" charset="0"/>
                          <a:cs typeface="Times New Roman" panose="02020603050405020304" pitchFamily="18" charset="0"/>
                        </a:rPr>
                        <a:t> and visualisation</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Andrei</a:t>
                      </a:r>
                      <a:r>
                        <a:rPr lang="en-IN" sz="2000" baseline="0" dirty="0">
                          <a:solidFill>
                            <a:schemeClr val="tx1"/>
                          </a:solidFill>
                          <a:latin typeface="Times New Roman" panose="02020603050405020304" pitchFamily="18" charset="0"/>
                          <a:cs typeface="Times New Roman" panose="02020603050405020304" pitchFamily="18" charset="0"/>
                        </a:rPr>
                        <a:t> </a:t>
                      </a:r>
                      <a:r>
                        <a:rPr lang="en-IN" sz="2000" baseline="0" dirty="0" err="1">
                          <a:solidFill>
                            <a:schemeClr val="tx1"/>
                          </a:solidFill>
                          <a:latin typeface="Times New Roman" panose="02020603050405020304" pitchFamily="18" charset="0"/>
                          <a:cs typeface="Times New Roman" panose="02020603050405020304" pitchFamily="18" charset="0"/>
                        </a:rPr>
                        <a:t>Sechelea</a:t>
                      </a:r>
                      <a:r>
                        <a:rPr lang="en-IN" sz="2000" baseline="0" dirty="0">
                          <a:solidFill>
                            <a:schemeClr val="tx1"/>
                          </a:solidFill>
                          <a:latin typeface="Times New Roman" panose="02020603050405020304" pitchFamily="18" charset="0"/>
                          <a:cs typeface="Times New Roman" panose="02020603050405020304" pitchFamily="18" charset="0"/>
                        </a:rPr>
                        <a:t>, </a:t>
                      </a:r>
                      <a:r>
                        <a:rPr lang="en-IN" sz="2000" baseline="0" dirty="0" err="1">
                          <a:solidFill>
                            <a:schemeClr val="tx1"/>
                          </a:solidFill>
                          <a:latin typeface="Times New Roman" panose="02020603050405020304" pitchFamily="18" charset="0"/>
                          <a:cs typeface="Times New Roman" panose="02020603050405020304" pitchFamily="18" charset="0"/>
                        </a:rPr>
                        <a:t>Tein</a:t>
                      </a:r>
                      <a:r>
                        <a:rPr lang="en-IN" sz="2000" baseline="0" dirty="0">
                          <a:solidFill>
                            <a:schemeClr val="tx1"/>
                          </a:solidFill>
                          <a:latin typeface="Times New Roman" panose="02020603050405020304" pitchFamily="18" charset="0"/>
                          <a:cs typeface="Times New Roman" panose="02020603050405020304" pitchFamily="18" charset="0"/>
                        </a:rPr>
                        <a:t> Do </a:t>
                      </a:r>
                      <a:r>
                        <a:rPr lang="en-IN" sz="2000" baseline="0" dirty="0" err="1">
                          <a:solidFill>
                            <a:schemeClr val="tx1"/>
                          </a:solidFill>
                          <a:latin typeface="Times New Roman" panose="02020603050405020304" pitchFamily="18" charset="0"/>
                          <a:cs typeface="Times New Roman" panose="02020603050405020304" pitchFamily="18" charset="0"/>
                        </a:rPr>
                        <a:t>Huu</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Visualisation</a:t>
                      </a:r>
                      <a:r>
                        <a:rPr lang="en-IN" sz="2000" baseline="0" dirty="0">
                          <a:solidFill>
                            <a:schemeClr val="tx1"/>
                          </a:solidFill>
                          <a:latin typeface="Times New Roman" panose="02020603050405020304" pitchFamily="18" charset="0"/>
                          <a:cs typeface="Times New Roman" panose="02020603050405020304" pitchFamily="18" charset="0"/>
                        </a:rPr>
                        <a:t> Methods</a:t>
                      </a:r>
                      <a:endParaRPr lang="en-IN"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505617">
                <a:tc>
                  <a:txBody>
                    <a:bodyPr/>
                    <a:lstStyle/>
                    <a:p>
                      <a:r>
                        <a:rPr lang="en-IN" sz="2000" dirty="0">
                          <a:solidFill>
                            <a:schemeClr val="tx1"/>
                          </a:solidFill>
                          <a:latin typeface="Times New Roman" panose="02020603050405020304" pitchFamily="18" charset="0"/>
                          <a:cs typeface="Times New Roman" panose="02020603050405020304" pitchFamily="18" charset="0"/>
                        </a:rPr>
                        <a:t>4. Twitter data analysis</a:t>
                      </a:r>
                      <a:r>
                        <a:rPr lang="en-IN" sz="2000" baseline="0" dirty="0">
                          <a:solidFill>
                            <a:schemeClr val="tx1"/>
                          </a:solidFill>
                          <a:latin typeface="Times New Roman" panose="02020603050405020304" pitchFamily="18" charset="0"/>
                          <a:cs typeface="Times New Roman" panose="02020603050405020304" pitchFamily="18" charset="0"/>
                        </a:rPr>
                        <a:t> and visualisation using the R language on top of the Hadoop Platform</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Martin </a:t>
                      </a:r>
                      <a:r>
                        <a:rPr lang="en-IN" sz="2000" dirty="0" err="1">
                          <a:solidFill>
                            <a:schemeClr val="tx1"/>
                          </a:solidFill>
                          <a:latin typeface="Times New Roman" panose="02020603050405020304" pitchFamily="18" charset="0"/>
                          <a:cs typeface="Times New Roman" panose="02020603050405020304" pitchFamily="18" charset="0"/>
                        </a:rPr>
                        <a:t>Sarnovsky</a:t>
                      </a:r>
                      <a:r>
                        <a:rPr lang="en-IN" sz="2000" dirty="0">
                          <a:solidFill>
                            <a:schemeClr val="tx1"/>
                          </a:solidFill>
                          <a:latin typeface="Times New Roman" panose="02020603050405020304" pitchFamily="18" charset="0"/>
                          <a:cs typeface="Times New Roman" panose="02020603050405020304" pitchFamily="18" charset="0"/>
                        </a:rPr>
                        <a:t>, Peter </a:t>
                      </a:r>
                      <a:r>
                        <a:rPr lang="en-IN" sz="2000" dirty="0" err="1">
                          <a:solidFill>
                            <a:schemeClr val="tx1"/>
                          </a:solidFill>
                          <a:latin typeface="Times New Roman" panose="02020603050405020304" pitchFamily="18" charset="0"/>
                          <a:cs typeface="Times New Roman" panose="02020603050405020304" pitchFamily="18" charset="0"/>
                        </a:rPr>
                        <a:t>Butka</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Hadoop Concepts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83616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98015"/>
            <a:ext cx="8911687" cy="823690"/>
          </a:xfrm>
        </p:spPr>
        <p:txBody>
          <a:bodyPr>
            <a:normAutofit/>
          </a:bodyPr>
          <a:lstStyle/>
          <a:p>
            <a:r>
              <a:rPr lang="en-IN" sz="3200" dirty="0">
                <a:solidFill>
                  <a:schemeClr val="tx1"/>
                </a:solidFill>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2589212" y="1321705"/>
            <a:ext cx="8915400" cy="5422900"/>
          </a:xfrm>
        </p:spPr>
        <p:txBody>
          <a:bodyPr>
            <a:normAutofit/>
          </a:bodyPr>
          <a:lstStyle/>
          <a:p>
            <a:pPr algn="just"/>
            <a:r>
              <a:rPr lang="en-IN" sz="2200" dirty="0">
                <a:solidFill>
                  <a:schemeClr val="tx1"/>
                </a:solidFill>
                <a:latin typeface="Times New Roman" panose="02020603050405020304" pitchFamily="18" charset="0"/>
                <a:cs typeface="Times New Roman" panose="02020603050405020304" pitchFamily="18" charset="0"/>
              </a:rPr>
              <a:t>Sentiment classification </a:t>
            </a:r>
            <a:r>
              <a:rPr lang="en-IN" sz="2200" dirty="0" smtClean="0">
                <a:solidFill>
                  <a:schemeClr val="tx1"/>
                </a:solidFill>
                <a:latin typeface="Times New Roman" panose="02020603050405020304" pitchFamily="18" charset="0"/>
                <a:cs typeface="Times New Roman" panose="02020603050405020304" pitchFamily="18" charset="0"/>
              </a:rPr>
              <a:t>levels</a:t>
            </a:r>
            <a:endParaRPr lang="en-IN" sz="22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sz="2200" dirty="0">
              <a:solidFill>
                <a:schemeClr val="tx1"/>
              </a:solidFill>
              <a:latin typeface="Times New Roman" panose="02020603050405020304" pitchFamily="18" charset="0"/>
              <a:cs typeface="Times New Roman" panose="02020603050405020304" pitchFamily="18" charset="0"/>
            </a:endParaRPr>
          </a:p>
          <a:p>
            <a:pPr lvl="1" algn="just">
              <a:spcBef>
                <a:spcPts val="0"/>
              </a:spcBef>
              <a:buFont typeface="Wingdings" panose="05000000000000000000" pitchFamily="2" charset="2"/>
              <a:buChar char="Ø"/>
            </a:pPr>
            <a:r>
              <a:rPr lang="en-IN" sz="2200" dirty="0">
                <a:solidFill>
                  <a:schemeClr val="tx1"/>
                </a:solidFill>
                <a:latin typeface="Times New Roman" panose="02020603050405020304" pitchFamily="18" charset="0"/>
                <a:cs typeface="Times New Roman" panose="02020603050405020304" pitchFamily="18" charset="0"/>
              </a:rPr>
              <a:t>Document Level Sentiment Classification</a:t>
            </a:r>
          </a:p>
          <a:p>
            <a:pPr marL="457200" lvl="1" indent="0" algn="just">
              <a:spcBef>
                <a:spcPts val="0"/>
              </a:spcBef>
              <a:buNone/>
            </a:pPr>
            <a:r>
              <a:rPr lang="en-IN" sz="2200" dirty="0">
                <a:solidFill>
                  <a:schemeClr val="tx1"/>
                </a:solidFill>
                <a:latin typeface="Times New Roman" panose="02020603050405020304" pitchFamily="18" charset="0"/>
                <a:cs typeface="Times New Roman" panose="02020603050405020304" pitchFamily="18" charset="0"/>
              </a:rPr>
              <a:t>	It considers the whole document a basic information unit (talking 	about one topic). </a:t>
            </a:r>
          </a:p>
          <a:p>
            <a:pPr lvl="1" algn="just">
              <a:buFont typeface="Wingdings" panose="05000000000000000000" pitchFamily="2" charset="2"/>
              <a:buChar char="Ø"/>
            </a:pPr>
            <a:r>
              <a:rPr lang="en-IN" sz="2200" dirty="0">
                <a:solidFill>
                  <a:schemeClr val="tx1"/>
                </a:solidFill>
                <a:latin typeface="Times New Roman" panose="02020603050405020304" pitchFamily="18" charset="0"/>
                <a:cs typeface="Times New Roman" panose="02020603050405020304" pitchFamily="18" charset="0"/>
              </a:rPr>
              <a:t>Sentence Level Sentiment Classification</a:t>
            </a:r>
          </a:p>
          <a:p>
            <a:pPr marL="457200" lvl="1" indent="0" algn="just">
              <a:buNone/>
            </a:pPr>
            <a:r>
              <a:rPr lang="en-IN" sz="2200" dirty="0">
                <a:solidFill>
                  <a:schemeClr val="tx1"/>
                </a:solidFill>
                <a:latin typeface="Times New Roman" panose="02020603050405020304" pitchFamily="18" charset="0"/>
                <a:cs typeface="Times New Roman" panose="02020603050405020304" pitchFamily="18" charset="0"/>
              </a:rPr>
              <a:t>	It aims to classify sentiment expressed in each sentence. The first step 	is to identify whether the sentence is subjective or objective.</a:t>
            </a:r>
          </a:p>
          <a:p>
            <a:pPr lvl="1" algn="just">
              <a:buFont typeface="Wingdings" panose="05000000000000000000" pitchFamily="2" charset="2"/>
              <a:buChar char="Ø"/>
            </a:pPr>
            <a:r>
              <a:rPr lang="en-IN" sz="2200" dirty="0">
                <a:solidFill>
                  <a:schemeClr val="tx1"/>
                </a:solidFill>
                <a:latin typeface="Times New Roman" panose="02020603050405020304" pitchFamily="18" charset="0"/>
                <a:cs typeface="Times New Roman" panose="02020603050405020304" pitchFamily="18" charset="0"/>
              </a:rPr>
              <a:t>Aspect Level Sentiment Classification</a:t>
            </a:r>
          </a:p>
          <a:p>
            <a:pPr marL="457200" lvl="1" indent="0" algn="just">
              <a:buNone/>
            </a:pPr>
            <a:r>
              <a:rPr lang="en-IN" sz="2200" dirty="0">
                <a:solidFill>
                  <a:schemeClr val="tx1"/>
                </a:solidFill>
                <a:latin typeface="Times New Roman" panose="02020603050405020304" pitchFamily="18" charset="0"/>
                <a:cs typeface="Times New Roman" panose="02020603050405020304" pitchFamily="18" charset="0"/>
              </a:rPr>
              <a:t>	It aims to classify the sentiment with respect to the specific aspects of 	entities. The first step is to identify the entities and their aspects.</a:t>
            </a:r>
          </a:p>
          <a:p>
            <a:pPr marL="457200" lvl="1" indent="0" algn="just">
              <a:buNone/>
            </a:pP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65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3764</TotalTime>
  <Words>1109</Words>
  <Application>Microsoft Office PowerPoint</Application>
  <PresentationFormat>Widescreen</PresentationFormat>
  <Paragraphs>170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Times New Roman</vt:lpstr>
      <vt:lpstr>Wingdings</vt:lpstr>
      <vt:lpstr>Wingdings 3</vt:lpstr>
      <vt:lpstr>Wisp</vt:lpstr>
      <vt:lpstr>Domain Data Analytics and Visualisation</vt:lpstr>
      <vt:lpstr>Coverage</vt:lpstr>
      <vt:lpstr>Introduction </vt:lpstr>
      <vt:lpstr>Motivation</vt:lpstr>
      <vt:lpstr>Objectives</vt:lpstr>
      <vt:lpstr>Scope</vt:lpstr>
      <vt:lpstr>Abstract</vt:lpstr>
      <vt:lpstr>Literature Survey </vt:lpstr>
      <vt:lpstr>Methodology</vt:lpstr>
      <vt:lpstr>Methodology</vt:lpstr>
      <vt:lpstr>PowerPoint Presentation</vt:lpstr>
      <vt:lpstr>Architecture</vt:lpstr>
      <vt:lpstr>Implementation</vt:lpstr>
      <vt:lpstr>Implementation</vt:lpstr>
      <vt:lpstr>Data Pre-processing Steps</vt:lpstr>
      <vt:lpstr>Feature Extraction</vt:lpstr>
      <vt:lpstr>Algorithms</vt:lpstr>
      <vt:lpstr>Visualization</vt:lpstr>
      <vt:lpstr>Visualization</vt:lpstr>
      <vt:lpstr>Conclusion</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Data Analytics and Visualisation</dc:title>
  <dc:creator>Windows User</dc:creator>
  <cp:lastModifiedBy>Windows User</cp:lastModifiedBy>
  <cp:revision>191</cp:revision>
  <dcterms:created xsi:type="dcterms:W3CDTF">2017-03-16T14:22:02Z</dcterms:created>
  <dcterms:modified xsi:type="dcterms:W3CDTF">2018-05-27T03:39:05Z</dcterms:modified>
</cp:coreProperties>
</file>