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84" r:id="rId4"/>
    <p:sldId id="286" r:id="rId5"/>
    <p:sldId id="262" r:id="rId6"/>
    <p:sldId id="314" r:id="rId7"/>
    <p:sldId id="315" r:id="rId8"/>
    <p:sldId id="316" r:id="rId9"/>
    <p:sldId id="311" r:id="rId10"/>
    <p:sldId id="313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95028"/>
  </p:normalViewPr>
  <p:slideViewPr>
    <p:cSldViewPr snapToGrid="0" showGuides="1">
      <p:cViewPr varScale="1">
        <p:scale>
          <a:sx n="117" d="100"/>
          <a:sy n="117" d="100"/>
        </p:scale>
        <p:origin x="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CD5A9-FDF9-F342-BCB5-BD7CF620CAB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2839C-F8BC-464D-9344-3C53BF88E6B0}">
      <dgm:prSet phldrT="[Text]" custT="1"/>
      <dgm:spPr/>
      <dgm:t>
        <a:bodyPr/>
        <a:lstStyle/>
        <a:p>
          <a:r>
            <a:rPr lang="en-US" sz="2000" dirty="0"/>
            <a:t>np.array()</a:t>
          </a:r>
        </a:p>
      </dgm:t>
    </dgm:pt>
    <dgm:pt modelId="{06B80BC3-7C26-7F44-A90B-3E1AB0F8A34E}" type="parTrans" cxnId="{4E888989-A1C6-394D-A2DE-8D87C7DB0FE3}">
      <dgm:prSet/>
      <dgm:spPr/>
      <dgm:t>
        <a:bodyPr/>
        <a:lstStyle/>
        <a:p>
          <a:endParaRPr lang="en-US" sz="1400"/>
        </a:p>
      </dgm:t>
    </dgm:pt>
    <dgm:pt modelId="{BC4A9A56-04F2-8F47-8AEC-B184092E2C44}" type="sibTrans" cxnId="{4E888989-A1C6-394D-A2DE-8D87C7DB0FE3}">
      <dgm:prSet/>
      <dgm:spPr/>
      <dgm:t>
        <a:bodyPr/>
        <a:lstStyle/>
        <a:p>
          <a:endParaRPr lang="en-US" sz="1400"/>
        </a:p>
      </dgm:t>
    </dgm:pt>
    <dgm:pt modelId="{C9F73D9D-96B1-5B44-8BE7-E38E56A5F866}">
      <dgm:prSet phldrT="[Text]" custT="1"/>
      <dgm:spPr/>
      <dgm:t>
        <a:bodyPr/>
        <a:lstStyle/>
        <a:p>
          <a:r>
            <a:rPr lang="en-US" sz="2000" dirty="0"/>
            <a:t>Numpy array from list</a:t>
          </a:r>
        </a:p>
      </dgm:t>
    </dgm:pt>
    <dgm:pt modelId="{D181F616-C2E8-544B-BEFA-B11BE917F5F8}" type="parTrans" cxnId="{497C42BF-A134-F849-A935-A7349CF5A2DA}">
      <dgm:prSet/>
      <dgm:spPr/>
      <dgm:t>
        <a:bodyPr/>
        <a:lstStyle/>
        <a:p>
          <a:endParaRPr lang="en-US" sz="1400"/>
        </a:p>
      </dgm:t>
    </dgm:pt>
    <dgm:pt modelId="{7E79C283-9563-2244-A0CF-49B8F350D2D8}" type="sibTrans" cxnId="{497C42BF-A134-F849-A935-A7349CF5A2DA}">
      <dgm:prSet/>
      <dgm:spPr/>
      <dgm:t>
        <a:bodyPr/>
        <a:lstStyle/>
        <a:p>
          <a:endParaRPr lang="en-US" sz="1400"/>
        </a:p>
      </dgm:t>
    </dgm:pt>
    <dgm:pt modelId="{18CB9085-2E05-1443-A99A-BECB819C3A5F}">
      <dgm:prSet phldrT="[Text]" custT="1"/>
      <dgm:spPr/>
      <dgm:t>
        <a:bodyPr/>
        <a:lstStyle/>
        <a:p>
          <a:r>
            <a:rPr lang="en-US" sz="2000" dirty="0"/>
            <a:t>Numpy array from tuple</a:t>
          </a:r>
        </a:p>
      </dgm:t>
    </dgm:pt>
    <dgm:pt modelId="{93E52121-0CF9-FB4A-B9B5-2AC72B8C5BFF}" type="parTrans" cxnId="{CD9369FB-7025-F443-A893-164F333AA668}">
      <dgm:prSet/>
      <dgm:spPr/>
      <dgm:t>
        <a:bodyPr/>
        <a:lstStyle/>
        <a:p>
          <a:endParaRPr lang="en-US" sz="1400"/>
        </a:p>
      </dgm:t>
    </dgm:pt>
    <dgm:pt modelId="{59C36FA7-4EE8-204B-B679-982B2E06C5AB}" type="sibTrans" cxnId="{CD9369FB-7025-F443-A893-164F333AA668}">
      <dgm:prSet/>
      <dgm:spPr/>
      <dgm:t>
        <a:bodyPr/>
        <a:lstStyle/>
        <a:p>
          <a:endParaRPr lang="en-US" sz="1400"/>
        </a:p>
      </dgm:t>
    </dgm:pt>
    <dgm:pt modelId="{C7FDC473-0841-BC4A-A2C0-56DFD8E779C4}">
      <dgm:prSet phldrT="[Text]" custT="1"/>
      <dgm:spPr/>
      <dgm:t>
        <a:bodyPr/>
        <a:lstStyle/>
        <a:p>
          <a:r>
            <a:rPr lang="en-US" sz="2000" dirty="0"/>
            <a:t>Initialize array of fixed size </a:t>
          </a:r>
        </a:p>
      </dgm:t>
    </dgm:pt>
    <dgm:pt modelId="{C72F7B7E-1B6F-984A-A520-C5D991C38D28}" type="parTrans" cxnId="{31292683-E356-1440-A614-F46F360B0A6E}">
      <dgm:prSet/>
      <dgm:spPr/>
      <dgm:t>
        <a:bodyPr/>
        <a:lstStyle/>
        <a:p>
          <a:endParaRPr lang="en-US" sz="1400"/>
        </a:p>
      </dgm:t>
    </dgm:pt>
    <dgm:pt modelId="{A4D89DD6-A83E-B14B-AA54-D0DAE0EF4C28}" type="sibTrans" cxnId="{31292683-E356-1440-A614-F46F360B0A6E}">
      <dgm:prSet/>
      <dgm:spPr/>
      <dgm:t>
        <a:bodyPr/>
        <a:lstStyle/>
        <a:p>
          <a:endParaRPr lang="en-US" sz="1400"/>
        </a:p>
      </dgm:t>
    </dgm:pt>
    <dgm:pt modelId="{0D125054-D1CC-9F4F-901E-83B8E4F295FA}">
      <dgm:prSet phldrT="[Text]" custT="1"/>
      <dgm:spPr/>
      <dgm:t>
        <a:bodyPr/>
        <a:lstStyle/>
        <a:p>
          <a:r>
            <a:rPr lang="en-US" sz="2000" dirty="0"/>
            <a:t>np.ones()</a:t>
          </a:r>
        </a:p>
      </dgm:t>
    </dgm:pt>
    <dgm:pt modelId="{5D56D208-2250-FF4F-A20C-39B225CA3EC9}" type="parTrans" cxnId="{5CD3EFC4-6477-EB43-8D9E-BE221E48AB6F}">
      <dgm:prSet/>
      <dgm:spPr/>
      <dgm:t>
        <a:bodyPr/>
        <a:lstStyle/>
        <a:p>
          <a:endParaRPr lang="en-US" sz="1400"/>
        </a:p>
      </dgm:t>
    </dgm:pt>
    <dgm:pt modelId="{AE32D70E-61E5-0048-8AD1-79A468BAFE58}" type="sibTrans" cxnId="{5CD3EFC4-6477-EB43-8D9E-BE221E48AB6F}">
      <dgm:prSet/>
      <dgm:spPr/>
      <dgm:t>
        <a:bodyPr/>
        <a:lstStyle/>
        <a:p>
          <a:endParaRPr lang="en-US" sz="1400"/>
        </a:p>
      </dgm:t>
    </dgm:pt>
    <dgm:pt modelId="{0B11636D-7F75-D64C-96E0-7FD672AADDC8}">
      <dgm:prSet phldrT="[Text]" custT="1"/>
      <dgm:spPr/>
      <dgm:t>
        <a:bodyPr/>
        <a:lstStyle/>
        <a:p>
          <a:r>
            <a:rPr lang="en-US" sz="2000" dirty="0"/>
            <a:t>np.zeros()</a:t>
          </a:r>
        </a:p>
      </dgm:t>
    </dgm:pt>
    <dgm:pt modelId="{8243DFCF-C696-8F4D-9D59-3DEC8E64FE0B}" type="parTrans" cxnId="{5119630D-01CF-9642-ABAC-6C51159B1B7A}">
      <dgm:prSet/>
      <dgm:spPr/>
      <dgm:t>
        <a:bodyPr/>
        <a:lstStyle/>
        <a:p>
          <a:endParaRPr lang="en-US" sz="1400"/>
        </a:p>
      </dgm:t>
    </dgm:pt>
    <dgm:pt modelId="{355A9008-75E2-B641-9CCF-7652CD63E45C}" type="sibTrans" cxnId="{5119630D-01CF-9642-ABAC-6C51159B1B7A}">
      <dgm:prSet/>
      <dgm:spPr/>
      <dgm:t>
        <a:bodyPr/>
        <a:lstStyle/>
        <a:p>
          <a:endParaRPr lang="en-US" sz="1400"/>
        </a:p>
      </dgm:t>
    </dgm:pt>
    <dgm:pt modelId="{33E4E766-1784-6246-8B89-C9B6A09DCF3B}">
      <dgm:prSet phldrT="[Text]" custT="1"/>
      <dgm:spPr/>
      <dgm:t>
        <a:bodyPr/>
        <a:lstStyle/>
        <a:p>
          <a:r>
            <a:rPr lang="en-US" sz="2000" dirty="0"/>
            <a:t>np.random.random()</a:t>
          </a:r>
        </a:p>
      </dgm:t>
    </dgm:pt>
    <dgm:pt modelId="{4804EDE4-1AE4-4544-9397-2934F4A91777}" type="parTrans" cxnId="{6BDA6F16-C72F-9F45-BFEE-03651D434EEA}">
      <dgm:prSet/>
      <dgm:spPr/>
      <dgm:t>
        <a:bodyPr/>
        <a:lstStyle/>
        <a:p>
          <a:endParaRPr lang="en-US" sz="1400"/>
        </a:p>
      </dgm:t>
    </dgm:pt>
    <dgm:pt modelId="{F9F2255E-6665-BB49-95D9-3ECD0F202209}" type="sibTrans" cxnId="{6BDA6F16-C72F-9F45-BFEE-03651D434EEA}">
      <dgm:prSet/>
      <dgm:spPr/>
      <dgm:t>
        <a:bodyPr/>
        <a:lstStyle/>
        <a:p>
          <a:endParaRPr lang="en-US" sz="1400"/>
        </a:p>
      </dgm:t>
    </dgm:pt>
    <dgm:pt modelId="{EA807744-A438-E245-A33D-8A0CCA4BE8E0}">
      <dgm:prSet phldrT="[Text]" custT="1"/>
      <dgm:spPr/>
      <dgm:t>
        <a:bodyPr/>
        <a:lstStyle/>
        <a:p>
          <a:r>
            <a:rPr lang="en-US" sz="2000" dirty="0"/>
            <a:t>np.arange()</a:t>
          </a:r>
        </a:p>
      </dgm:t>
    </dgm:pt>
    <dgm:pt modelId="{5B4DFBB4-A254-B843-8FC6-42DDDD799290}" type="parTrans" cxnId="{A8A91ED8-75E5-A346-9664-D3663D4932E0}">
      <dgm:prSet/>
      <dgm:spPr/>
      <dgm:t>
        <a:bodyPr/>
        <a:lstStyle/>
        <a:p>
          <a:endParaRPr lang="en-US" sz="1400"/>
        </a:p>
      </dgm:t>
    </dgm:pt>
    <dgm:pt modelId="{8E8F730D-5231-DE45-A73B-992A4B8E96D3}" type="sibTrans" cxnId="{A8A91ED8-75E5-A346-9664-D3663D4932E0}">
      <dgm:prSet/>
      <dgm:spPr/>
      <dgm:t>
        <a:bodyPr/>
        <a:lstStyle/>
        <a:p>
          <a:endParaRPr lang="en-US" sz="1400"/>
        </a:p>
      </dgm:t>
    </dgm:pt>
    <dgm:pt modelId="{7EB4E5DD-B2C6-B64D-9693-C65DD9DEEC07}">
      <dgm:prSet phldrT="[Text]" custT="1"/>
      <dgm:spPr/>
      <dgm:t>
        <a:bodyPr/>
        <a:lstStyle/>
        <a:p>
          <a:r>
            <a:rPr lang="en-US" sz="2000" dirty="0"/>
            <a:t>np.linspace()</a:t>
          </a:r>
        </a:p>
      </dgm:t>
    </dgm:pt>
    <dgm:pt modelId="{63B76898-9460-FF4C-AE0B-E9EAE6D9A91C}" type="parTrans" cxnId="{CCE72F00-DCD5-0A43-B79D-E3B8CAE5BE34}">
      <dgm:prSet/>
      <dgm:spPr/>
      <dgm:t>
        <a:bodyPr/>
        <a:lstStyle/>
        <a:p>
          <a:endParaRPr lang="en-US" sz="1400"/>
        </a:p>
      </dgm:t>
    </dgm:pt>
    <dgm:pt modelId="{664BFEDC-5304-3541-9057-0AA6C4A9292B}" type="sibTrans" cxnId="{CCE72F00-DCD5-0A43-B79D-E3B8CAE5BE34}">
      <dgm:prSet/>
      <dgm:spPr/>
      <dgm:t>
        <a:bodyPr/>
        <a:lstStyle/>
        <a:p>
          <a:endParaRPr lang="en-US" sz="1400"/>
        </a:p>
      </dgm:t>
    </dgm:pt>
    <dgm:pt modelId="{3C8D5E0F-9D01-264F-B62E-D83C3A74777D}" type="pres">
      <dgm:prSet presAssocID="{228CD5A9-FDF9-F342-BCB5-BD7CF620CAB1}" presName="Name0" presStyleCnt="0">
        <dgm:presLayoutVars>
          <dgm:dir/>
          <dgm:animLvl val="lvl"/>
          <dgm:resizeHandles val="exact"/>
        </dgm:presLayoutVars>
      </dgm:prSet>
      <dgm:spPr/>
    </dgm:pt>
    <dgm:pt modelId="{E5CFF5E0-B20A-7041-AAD4-C7B5E1AB45A4}" type="pres">
      <dgm:prSet presAssocID="{1022839C-F8BC-464D-9344-3C53BF88E6B0}" presName="composite" presStyleCnt="0"/>
      <dgm:spPr/>
    </dgm:pt>
    <dgm:pt modelId="{D1B12D25-E368-2840-91C3-D2F0A47C4F7F}" type="pres">
      <dgm:prSet presAssocID="{1022839C-F8BC-464D-9344-3C53BF88E6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C443DAA-74BA-0645-8CCB-1715BEE720CA}" type="pres">
      <dgm:prSet presAssocID="{1022839C-F8BC-464D-9344-3C53BF88E6B0}" presName="desTx" presStyleLbl="alignAccFollowNode1" presStyleIdx="0" presStyleCnt="2">
        <dgm:presLayoutVars>
          <dgm:bulletEnabled val="1"/>
        </dgm:presLayoutVars>
      </dgm:prSet>
      <dgm:spPr/>
    </dgm:pt>
    <dgm:pt modelId="{825205CD-7352-5345-954C-FC3FC5BBF1A2}" type="pres">
      <dgm:prSet presAssocID="{BC4A9A56-04F2-8F47-8AEC-B184092E2C44}" presName="space" presStyleCnt="0"/>
      <dgm:spPr/>
    </dgm:pt>
    <dgm:pt modelId="{54BA4389-0348-6B4F-9F24-16BFA00A6CD6}" type="pres">
      <dgm:prSet presAssocID="{C7FDC473-0841-BC4A-A2C0-56DFD8E779C4}" presName="composite" presStyleCnt="0"/>
      <dgm:spPr/>
    </dgm:pt>
    <dgm:pt modelId="{6FD76204-555E-3546-98CB-310D56C29B45}" type="pres">
      <dgm:prSet presAssocID="{C7FDC473-0841-BC4A-A2C0-56DFD8E779C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6C795B-4C07-0540-9ACB-4C41EBD89ED8}" type="pres">
      <dgm:prSet presAssocID="{C7FDC473-0841-BC4A-A2C0-56DFD8E779C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CE72F00-DCD5-0A43-B79D-E3B8CAE5BE34}" srcId="{C7FDC473-0841-BC4A-A2C0-56DFD8E779C4}" destId="{7EB4E5DD-B2C6-B64D-9693-C65DD9DEEC07}" srcOrd="4" destOrd="0" parTransId="{63B76898-9460-FF4C-AE0B-E9EAE6D9A91C}" sibTransId="{664BFEDC-5304-3541-9057-0AA6C4A9292B}"/>
    <dgm:cxn modelId="{8613930B-92F0-D94E-8274-DA5AB144810F}" type="presOf" srcId="{0D125054-D1CC-9F4F-901E-83B8E4F295FA}" destId="{726C795B-4C07-0540-9ACB-4C41EBD89ED8}" srcOrd="0" destOrd="0" presId="urn:microsoft.com/office/officeart/2005/8/layout/hList1"/>
    <dgm:cxn modelId="{5119630D-01CF-9642-ABAC-6C51159B1B7A}" srcId="{C7FDC473-0841-BC4A-A2C0-56DFD8E779C4}" destId="{0B11636D-7F75-D64C-96E0-7FD672AADDC8}" srcOrd="1" destOrd="0" parTransId="{8243DFCF-C696-8F4D-9D59-3DEC8E64FE0B}" sibTransId="{355A9008-75E2-B641-9CCF-7652CD63E45C}"/>
    <dgm:cxn modelId="{6BDA6F16-C72F-9F45-BFEE-03651D434EEA}" srcId="{C7FDC473-0841-BC4A-A2C0-56DFD8E779C4}" destId="{33E4E766-1784-6246-8B89-C9B6A09DCF3B}" srcOrd="2" destOrd="0" parTransId="{4804EDE4-1AE4-4544-9397-2934F4A91777}" sibTransId="{F9F2255E-6665-BB49-95D9-3ECD0F202209}"/>
    <dgm:cxn modelId="{99113522-8DC3-FF43-AB01-E85E652F41CB}" type="presOf" srcId="{33E4E766-1784-6246-8B89-C9B6A09DCF3B}" destId="{726C795B-4C07-0540-9ACB-4C41EBD89ED8}" srcOrd="0" destOrd="2" presId="urn:microsoft.com/office/officeart/2005/8/layout/hList1"/>
    <dgm:cxn modelId="{42BD8727-1B85-1849-B557-6F49E891E91E}" type="presOf" srcId="{228CD5A9-FDF9-F342-BCB5-BD7CF620CAB1}" destId="{3C8D5E0F-9D01-264F-B62E-D83C3A74777D}" srcOrd="0" destOrd="0" presId="urn:microsoft.com/office/officeart/2005/8/layout/hList1"/>
    <dgm:cxn modelId="{B2205D4F-B05A-8C49-B62B-96F9D015BDBC}" type="presOf" srcId="{18CB9085-2E05-1443-A99A-BECB819C3A5F}" destId="{9C443DAA-74BA-0645-8CCB-1715BEE720CA}" srcOrd="0" destOrd="1" presId="urn:microsoft.com/office/officeart/2005/8/layout/hList1"/>
    <dgm:cxn modelId="{43378979-DBAE-4149-B4E9-1A6D0110B20E}" type="presOf" srcId="{EA807744-A438-E245-A33D-8A0CCA4BE8E0}" destId="{726C795B-4C07-0540-9ACB-4C41EBD89ED8}" srcOrd="0" destOrd="3" presId="urn:microsoft.com/office/officeart/2005/8/layout/hList1"/>
    <dgm:cxn modelId="{1B8CFA82-EA35-214D-8FED-B3DF5318EDBC}" type="presOf" srcId="{1022839C-F8BC-464D-9344-3C53BF88E6B0}" destId="{D1B12D25-E368-2840-91C3-D2F0A47C4F7F}" srcOrd="0" destOrd="0" presId="urn:microsoft.com/office/officeart/2005/8/layout/hList1"/>
    <dgm:cxn modelId="{31292683-E356-1440-A614-F46F360B0A6E}" srcId="{228CD5A9-FDF9-F342-BCB5-BD7CF620CAB1}" destId="{C7FDC473-0841-BC4A-A2C0-56DFD8E779C4}" srcOrd="1" destOrd="0" parTransId="{C72F7B7E-1B6F-984A-A520-C5D991C38D28}" sibTransId="{A4D89DD6-A83E-B14B-AA54-D0DAE0EF4C28}"/>
    <dgm:cxn modelId="{4E888989-A1C6-394D-A2DE-8D87C7DB0FE3}" srcId="{228CD5A9-FDF9-F342-BCB5-BD7CF620CAB1}" destId="{1022839C-F8BC-464D-9344-3C53BF88E6B0}" srcOrd="0" destOrd="0" parTransId="{06B80BC3-7C26-7F44-A90B-3E1AB0F8A34E}" sibTransId="{BC4A9A56-04F2-8F47-8AEC-B184092E2C44}"/>
    <dgm:cxn modelId="{071C2492-034E-EC4A-8D8B-A4576D68499F}" type="presOf" srcId="{0B11636D-7F75-D64C-96E0-7FD672AADDC8}" destId="{726C795B-4C07-0540-9ACB-4C41EBD89ED8}" srcOrd="0" destOrd="1" presId="urn:microsoft.com/office/officeart/2005/8/layout/hList1"/>
    <dgm:cxn modelId="{2097DD94-A68D-7042-8FC1-B328F88DA782}" type="presOf" srcId="{C9F73D9D-96B1-5B44-8BE7-E38E56A5F866}" destId="{9C443DAA-74BA-0645-8CCB-1715BEE720CA}" srcOrd="0" destOrd="0" presId="urn:microsoft.com/office/officeart/2005/8/layout/hList1"/>
    <dgm:cxn modelId="{D22815BC-0872-0142-84D6-E84E8EC586F6}" type="presOf" srcId="{7EB4E5DD-B2C6-B64D-9693-C65DD9DEEC07}" destId="{726C795B-4C07-0540-9ACB-4C41EBD89ED8}" srcOrd="0" destOrd="4" presId="urn:microsoft.com/office/officeart/2005/8/layout/hList1"/>
    <dgm:cxn modelId="{497C42BF-A134-F849-A935-A7349CF5A2DA}" srcId="{1022839C-F8BC-464D-9344-3C53BF88E6B0}" destId="{C9F73D9D-96B1-5B44-8BE7-E38E56A5F866}" srcOrd="0" destOrd="0" parTransId="{D181F616-C2E8-544B-BEFA-B11BE917F5F8}" sibTransId="{7E79C283-9563-2244-A0CF-49B8F350D2D8}"/>
    <dgm:cxn modelId="{5CD3EFC4-6477-EB43-8D9E-BE221E48AB6F}" srcId="{C7FDC473-0841-BC4A-A2C0-56DFD8E779C4}" destId="{0D125054-D1CC-9F4F-901E-83B8E4F295FA}" srcOrd="0" destOrd="0" parTransId="{5D56D208-2250-FF4F-A20C-39B225CA3EC9}" sibTransId="{AE32D70E-61E5-0048-8AD1-79A468BAFE58}"/>
    <dgm:cxn modelId="{A8A91ED8-75E5-A346-9664-D3663D4932E0}" srcId="{C7FDC473-0841-BC4A-A2C0-56DFD8E779C4}" destId="{EA807744-A438-E245-A33D-8A0CCA4BE8E0}" srcOrd="3" destOrd="0" parTransId="{5B4DFBB4-A254-B843-8FC6-42DDDD799290}" sibTransId="{8E8F730D-5231-DE45-A73B-992A4B8E96D3}"/>
    <dgm:cxn modelId="{1CB1AEF4-E2D5-3E41-A23A-36F0965AC592}" type="presOf" srcId="{C7FDC473-0841-BC4A-A2C0-56DFD8E779C4}" destId="{6FD76204-555E-3546-98CB-310D56C29B45}" srcOrd="0" destOrd="0" presId="urn:microsoft.com/office/officeart/2005/8/layout/hList1"/>
    <dgm:cxn modelId="{CD9369FB-7025-F443-A893-164F333AA668}" srcId="{1022839C-F8BC-464D-9344-3C53BF88E6B0}" destId="{18CB9085-2E05-1443-A99A-BECB819C3A5F}" srcOrd="1" destOrd="0" parTransId="{93E52121-0CF9-FB4A-B9B5-2AC72B8C5BFF}" sibTransId="{59C36FA7-4EE8-204B-B679-982B2E06C5AB}"/>
    <dgm:cxn modelId="{C96E95D3-23A9-454D-8BD7-C6B7F18DBA9D}" type="presParOf" srcId="{3C8D5E0F-9D01-264F-B62E-D83C3A74777D}" destId="{E5CFF5E0-B20A-7041-AAD4-C7B5E1AB45A4}" srcOrd="0" destOrd="0" presId="urn:microsoft.com/office/officeart/2005/8/layout/hList1"/>
    <dgm:cxn modelId="{E6722384-F5E8-3544-84BB-B1334B2F610F}" type="presParOf" srcId="{E5CFF5E0-B20A-7041-AAD4-C7B5E1AB45A4}" destId="{D1B12D25-E368-2840-91C3-D2F0A47C4F7F}" srcOrd="0" destOrd="0" presId="urn:microsoft.com/office/officeart/2005/8/layout/hList1"/>
    <dgm:cxn modelId="{366C94BD-6032-E446-BACC-89B9E79851AD}" type="presParOf" srcId="{E5CFF5E0-B20A-7041-AAD4-C7B5E1AB45A4}" destId="{9C443DAA-74BA-0645-8CCB-1715BEE720CA}" srcOrd="1" destOrd="0" presId="urn:microsoft.com/office/officeart/2005/8/layout/hList1"/>
    <dgm:cxn modelId="{82E86911-AA98-F949-88C0-7E6CB9198842}" type="presParOf" srcId="{3C8D5E0F-9D01-264F-B62E-D83C3A74777D}" destId="{825205CD-7352-5345-954C-FC3FC5BBF1A2}" srcOrd="1" destOrd="0" presId="urn:microsoft.com/office/officeart/2005/8/layout/hList1"/>
    <dgm:cxn modelId="{AE4BAF3F-CAB0-BE42-9528-998C705F137F}" type="presParOf" srcId="{3C8D5E0F-9D01-264F-B62E-D83C3A74777D}" destId="{54BA4389-0348-6B4F-9F24-16BFA00A6CD6}" srcOrd="2" destOrd="0" presId="urn:microsoft.com/office/officeart/2005/8/layout/hList1"/>
    <dgm:cxn modelId="{DD8B9A4C-FB32-B14A-AD5D-E736CBC6F503}" type="presParOf" srcId="{54BA4389-0348-6B4F-9F24-16BFA00A6CD6}" destId="{6FD76204-555E-3546-98CB-310D56C29B45}" srcOrd="0" destOrd="0" presId="urn:microsoft.com/office/officeart/2005/8/layout/hList1"/>
    <dgm:cxn modelId="{D4E75E74-899A-024F-9C69-AA29753598B3}" type="presParOf" srcId="{54BA4389-0348-6B4F-9F24-16BFA00A6CD6}" destId="{726C795B-4C07-0540-9ACB-4C41EBD89E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80841-BDD5-2E45-8993-D47C9BAC3CC9}" type="doc">
      <dgm:prSet loTypeId="urn:microsoft.com/office/officeart/2005/8/layout/radial4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C26F1C-6094-214E-BF98-AE6D9DCF1D20}">
      <dgm:prSet phldrT="[Text]"/>
      <dgm:spPr/>
      <dgm:t>
        <a:bodyPr/>
        <a:lstStyle/>
        <a:p>
          <a:r>
            <a:rPr lang="en-US" dirty="0"/>
            <a:t>Numpy</a:t>
          </a:r>
        </a:p>
      </dgm:t>
    </dgm:pt>
    <dgm:pt modelId="{B07AA0B1-FED7-CD40-B544-6E48B022EC87}" type="parTrans" cxnId="{BD67D5EF-E7AB-CB41-8C28-85DF485780F2}">
      <dgm:prSet/>
      <dgm:spPr/>
      <dgm:t>
        <a:bodyPr/>
        <a:lstStyle/>
        <a:p>
          <a:endParaRPr lang="en-US"/>
        </a:p>
      </dgm:t>
    </dgm:pt>
    <dgm:pt modelId="{47C3DF6E-94CC-474A-8225-E6D883EC59A1}" type="sibTrans" cxnId="{BD67D5EF-E7AB-CB41-8C28-85DF485780F2}">
      <dgm:prSet/>
      <dgm:spPr/>
      <dgm:t>
        <a:bodyPr/>
        <a:lstStyle/>
        <a:p>
          <a:endParaRPr lang="en-US"/>
        </a:p>
      </dgm:t>
    </dgm:pt>
    <dgm:pt modelId="{ED3DBE56-5D87-B847-AD1C-54F0A06F0DD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F0E0BDD2-D6FE-A34B-961C-7BD23A9A7F58}" type="parTrans" cxnId="{0EC1B25C-A2CA-6A4F-85B5-00A715C50134}">
      <dgm:prSet/>
      <dgm:spPr/>
      <dgm:t>
        <a:bodyPr/>
        <a:lstStyle/>
        <a:p>
          <a:endParaRPr lang="en-US"/>
        </a:p>
      </dgm:t>
    </dgm:pt>
    <dgm:pt modelId="{D31D8668-FB48-4D40-A453-AD64659AE383}" type="sibTrans" cxnId="{0EC1B25C-A2CA-6A4F-85B5-00A715C50134}">
      <dgm:prSet/>
      <dgm:spPr/>
      <dgm:t>
        <a:bodyPr/>
        <a:lstStyle/>
        <a:p>
          <a:endParaRPr lang="en-US"/>
        </a:p>
      </dgm:t>
    </dgm:pt>
    <dgm:pt modelId="{FF791FB9-7C44-CE4C-ACFC-97A0E6E11E90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DAFD40C3-C1AF-B548-8D91-51970CAA7294}" type="parTrans" cxnId="{93DD3771-6A21-374F-8E68-0F46776FBDCE}">
      <dgm:prSet/>
      <dgm:spPr/>
      <dgm:t>
        <a:bodyPr/>
        <a:lstStyle/>
        <a:p>
          <a:endParaRPr lang="en-US"/>
        </a:p>
      </dgm:t>
    </dgm:pt>
    <dgm:pt modelId="{DF1FB3B9-EEFB-604D-BF2C-6292D1902D34}" type="sibTrans" cxnId="{93DD3771-6A21-374F-8E68-0F46776FBDCE}">
      <dgm:prSet/>
      <dgm:spPr/>
      <dgm:t>
        <a:bodyPr/>
        <a:lstStyle/>
        <a:p>
          <a:endParaRPr lang="en-US"/>
        </a:p>
      </dgm:t>
    </dgm:pt>
    <dgm:pt modelId="{05FDC421-A994-C24F-837E-205D3572DEE3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D4744F85-B85D-8445-87F5-287209B4D418}" type="parTrans" cxnId="{9213A6B0-D92B-3241-BC3F-165E5C0FAB12}">
      <dgm:prSet/>
      <dgm:spPr/>
      <dgm:t>
        <a:bodyPr/>
        <a:lstStyle/>
        <a:p>
          <a:endParaRPr lang="en-US"/>
        </a:p>
      </dgm:t>
    </dgm:pt>
    <dgm:pt modelId="{E4210F04-C73A-7B48-8BA5-EA8CB0E09475}" type="sibTrans" cxnId="{9213A6B0-D92B-3241-BC3F-165E5C0FAB12}">
      <dgm:prSet/>
      <dgm:spPr/>
      <dgm:t>
        <a:bodyPr/>
        <a:lstStyle/>
        <a:p>
          <a:endParaRPr lang="en-US"/>
        </a:p>
      </dgm:t>
    </dgm:pt>
    <dgm:pt modelId="{55DCFD6C-E929-4940-9484-3AC7E59BF21F}" type="pres">
      <dgm:prSet presAssocID="{C2A80841-BDD5-2E45-8993-D47C9BAC3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94F733-1552-424E-9B5D-39F8F115A712}" type="pres">
      <dgm:prSet presAssocID="{2FC26F1C-6094-214E-BF98-AE6D9DCF1D20}" presName="centerShape" presStyleLbl="node0" presStyleIdx="0" presStyleCnt="1"/>
      <dgm:spPr/>
    </dgm:pt>
    <dgm:pt modelId="{0FBF223B-0C6A-C140-9FC3-30708F77700A}" type="pres">
      <dgm:prSet presAssocID="{F0E0BDD2-D6FE-A34B-961C-7BD23A9A7F58}" presName="parTrans" presStyleLbl="bgSibTrans2D1" presStyleIdx="0" presStyleCnt="3"/>
      <dgm:spPr/>
    </dgm:pt>
    <dgm:pt modelId="{BFAE2D9D-4571-294F-8415-EB9F3C4DE3D1}" type="pres">
      <dgm:prSet presAssocID="{ED3DBE56-5D87-B847-AD1C-54F0A06F0DD4}" presName="node" presStyleLbl="node1" presStyleIdx="0" presStyleCnt="3">
        <dgm:presLayoutVars>
          <dgm:bulletEnabled val="1"/>
        </dgm:presLayoutVars>
      </dgm:prSet>
      <dgm:spPr/>
    </dgm:pt>
    <dgm:pt modelId="{BA2DAECF-5269-F345-AFE6-D7AE8BA6364D}" type="pres">
      <dgm:prSet presAssocID="{DAFD40C3-C1AF-B548-8D91-51970CAA7294}" presName="parTrans" presStyleLbl="bgSibTrans2D1" presStyleIdx="1" presStyleCnt="3"/>
      <dgm:spPr/>
    </dgm:pt>
    <dgm:pt modelId="{9988DB6B-435A-3047-B5AC-A5FBA90BA12F}" type="pres">
      <dgm:prSet presAssocID="{FF791FB9-7C44-CE4C-ACFC-97A0E6E11E90}" presName="node" presStyleLbl="node1" presStyleIdx="1" presStyleCnt="3">
        <dgm:presLayoutVars>
          <dgm:bulletEnabled val="1"/>
        </dgm:presLayoutVars>
      </dgm:prSet>
      <dgm:spPr/>
    </dgm:pt>
    <dgm:pt modelId="{AC290419-7E44-0343-A003-EFA6E744B957}" type="pres">
      <dgm:prSet presAssocID="{D4744F85-B85D-8445-87F5-287209B4D418}" presName="parTrans" presStyleLbl="bgSibTrans2D1" presStyleIdx="2" presStyleCnt="3"/>
      <dgm:spPr/>
    </dgm:pt>
    <dgm:pt modelId="{AA3A4E24-0ED4-2E46-B641-E68152600D8A}" type="pres">
      <dgm:prSet presAssocID="{05FDC421-A994-C24F-837E-205D3572DEE3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F938-F72C-2747-B70D-CF7094F63D92}" type="presOf" srcId="{DAFD40C3-C1AF-B548-8D91-51970CAA7294}" destId="{BA2DAECF-5269-F345-AFE6-D7AE8BA6364D}" srcOrd="0" destOrd="0" presId="urn:microsoft.com/office/officeart/2005/8/layout/radial4"/>
    <dgm:cxn modelId="{55E82D4C-08FA-084E-8A8B-4F4BEE1C00EA}" type="presOf" srcId="{05FDC421-A994-C24F-837E-205D3572DEE3}" destId="{AA3A4E24-0ED4-2E46-B641-E68152600D8A}" srcOrd="0" destOrd="0" presId="urn:microsoft.com/office/officeart/2005/8/layout/radial4"/>
    <dgm:cxn modelId="{0EC1B25C-A2CA-6A4F-85B5-00A715C50134}" srcId="{2FC26F1C-6094-214E-BF98-AE6D9DCF1D20}" destId="{ED3DBE56-5D87-B847-AD1C-54F0A06F0DD4}" srcOrd="0" destOrd="0" parTransId="{F0E0BDD2-D6FE-A34B-961C-7BD23A9A7F58}" sibTransId="{D31D8668-FB48-4D40-A453-AD64659AE383}"/>
    <dgm:cxn modelId="{93DD3771-6A21-374F-8E68-0F46776FBDCE}" srcId="{2FC26F1C-6094-214E-BF98-AE6D9DCF1D20}" destId="{FF791FB9-7C44-CE4C-ACFC-97A0E6E11E90}" srcOrd="1" destOrd="0" parTransId="{DAFD40C3-C1AF-B548-8D91-51970CAA7294}" sibTransId="{DF1FB3B9-EEFB-604D-BF2C-6292D1902D34}"/>
    <dgm:cxn modelId="{7A0904AF-95A6-EF49-9C8C-F2353D5EEA2B}" type="presOf" srcId="{C2A80841-BDD5-2E45-8993-D47C9BAC3CC9}" destId="{55DCFD6C-E929-4940-9484-3AC7E59BF21F}" srcOrd="0" destOrd="0" presId="urn:microsoft.com/office/officeart/2005/8/layout/radial4"/>
    <dgm:cxn modelId="{9213A6B0-D92B-3241-BC3F-165E5C0FAB12}" srcId="{2FC26F1C-6094-214E-BF98-AE6D9DCF1D20}" destId="{05FDC421-A994-C24F-837E-205D3572DEE3}" srcOrd="2" destOrd="0" parTransId="{D4744F85-B85D-8445-87F5-287209B4D418}" sibTransId="{E4210F04-C73A-7B48-8BA5-EA8CB0E09475}"/>
    <dgm:cxn modelId="{9E89E0BD-4E17-A442-80EF-D65E62E392A9}" type="presOf" srcId="{2FC26F1C-6094-214E-BF98-AE6D9DCF1D20}" destId="{7B94F733-1552-424E-9B5D-39F8F115A712}" srcOrd="0" destOrd="0" presId="urn:microsoft.com/office/officeart/2005/8/layout/radial4"/>
    <dgm:cxn modelId="{D87BF8C4-C308-3F47-BE88-36AF899A48D8}" type="presOf" srcId="{FF791FB9-7C44-CE4C-ACFC-97A0E6E11E90}" destId="{9988DB6B-435A-3047-B5AC-A5FBA90BA12F}" srcOrd="0" destOrd="0" presId="urn:microsoft.com/office/officeart/2005/8/layout/radial4"/>
    <dgm:cxn modelId="{59E75DD3-DC5C-404E-8D98-DE8C5790B703}" type="presOf" srcId="{F0E0BDD2-D6FE-A34B-961C-7BD23A9A7F58}" destId="{0FBF223B-0C6A-C140-9FC3-30708F77700A}" srcOrd="0" destOrd="0" presId="urn:microsoft.com/office/officeart/2005/8/layout/radial4"/>
    <dgm:cxn modelId="{BD67D5EF-E7AB-CB41-8C28-85DF485780F2}" srcId="{C2A80841-BDD5-2E45-8993-D47C9BAC3CC9}" destId="{2FC26F1C-6094-214E-BF98-AE6D9DCF1D20}" srcOrd="0" destOrd="0" parTransId="{B07AA0B1-FED7-CD40-B544-6E48B022EC87}" sibTransId="{47C3DF6E-94CC-474A-8225-E6D883EC59A1}"/>
    <dgm:cxn modelId="{430CF5FC-C10F-564A-963A-1F6666B0B004}" type="presOf" srcId="{D4744F85-B85D-8445-87F5-287209B4D418}" destId="{AC290419-7E44-0343-A003-EFA6E744B957}" srcOrd="0" destOrd="0" presId="urn:microsoft.com/office/officeart/2005/8/layout/radial4"/>
    <dgm:cxn modelId="{CF4D09FE-98C7-8A47-A066-5FF4BBF6012F}" type="presOf" srcId="{ED3DBE56-5D87-B847-AD1C-54F0A06F0DD4}" destId="{BFAE2D9D-4571-294F-8415-EB9F3C4DE3D1}" srcOrd="0" destOrd="0" presId="urn:microsoft.com/office/officeart/2005/8/layout/radial4"/>
    <dgm:cxn modelId="{8E3BC2E4-90B3-D143-BC8F-E5F95DBE5F96}" type="presParOf" srcId="{55DCFD6C-E929-4940-9484-3AC7E59BF21F}" destId="{7B94F733-1552-424E-9B5D-39F8F115A712}" srcOrd="0" destOrd="0" presId="urn:microsoft.com/office/officeart/2005/8/layout/radial4"/>
    <dgm:cxn modelId="{0EC1E45E-F4B4-4845-869D-7DC69ADFA46E}" type="presParOf" srcId="{55DCFD6C-E929-4940-9484-3AC7E59BF21F}" destId="{0FBF223B-0C6A-C140-9FC3-30708F77700A}" srcOrd="1" destOrd="0" presId="urn:microsoft.com/office/officeart/2005/8/layout/radial4"/>
    <dgm:cxn modelId="{C299E6BD-52AF-9E4B-91AE-806FE077A327}" type="presParOf" srcId="{55DCFD6C-E929-4940-9484-3AC7E59BF21F}" destId="{BFAE2D9D-4571-294F-8415-EB9F3C4DE3D1}" srcOrd="2" destOrd="0" presId="urn:microsoft.com/office/officeart/2005/8/layout/radial4"/>
    <dgm:cxn modelId="{E552E875-78E2-4F47-A3A8-09D16837E917}" type="presParOf" srcId="{55DCFD6C-E929-4940-9484-3AC7E59BF21F}" destId="{BA2DAECF-5269-F345-AFE6-D7AE8BA6364D}" srcOrd="3" destOrd="0" presId="urn:microsoft.com/office/officeart/2005/8/layout/radial4"/>
    <dgm:cxn modelId="{7C73DF87-36AE-9542-85C5-7C030C7D627F}" type="presParOf" srcId="{55DCFD6C-E929-4940-9484-3AC7E59BF21F}" destId="{9988DB6B-435A-3047-B5AC-A5FBA90BA12F}" srcOrd="4" destOrd="0" presId="urn:microsoft.com/office/officeart/2005/8/layout/radial4"/>
    <dgm:cxn modelId="{213B8787-7409-3E4E-BAC8-A076797F3F43}" type="presParOf" srcId="{55DCFD6C-E929-4940-9484-3AC7E59BF21F}" destId="{AC290419-7E44-0343-A003-EFA6E744B957}" srcOrd="5" destOrd="0" presId="urn:microsoft.com/office/officeart/2005/8/layout/radial4"/>
    <dgm:cxn modelId="{ABD292AA-6207-9249-8B44-C213F564398C}" type="presParOf" srcId="{55DCFD6C-E929-4940-9484-3AC7E59BF21F}" destId="{AA3A4E24-0ED4-2E46-B641-E68152600D8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74929-3281-024C-905F-C09D1B50A083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FB8B2-6056-5C47-A574-FC41B3796B6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6A2DAE17-0FF2-0C41-B77B-20BAC7C20D29}" type="parTrans" cxnId="{1BDC145D-4116-5D46-A339-56EA6FEACD51}">
      <dgm:prSet/>
      <dgm:spPr/>
      <dgm:t>
        <a:bodyPr/>
        <a:lstStyle/>
        <a:p>
          <a:endParaRPr lang="en-US"/>
        </a:p>
      </dgm:t>
    </dgm:pt>
    <dgm:pt modelId="{9A2B32DF-A489-424F-A285-FE4214D7B254}" type="sibTrans" cxnId="{1BDC145D-4116-5D46-A339-56EA6FEACD51}">
      <dgm:prSet/>
      <dgm:spPr/>
      <dgm:t>
        <a:bodyPr/>
        <a:lstStyle/>
        <a:p>
          <a:endParaRPr lang="en-US"/>
        </a:p>
      </dgm:t>
    </dgm:pt>
    <dgm:pt modelId="{48758739-0449-D240-8486-9BDDB8203C87}">
      <dgm:prSet phldrT="[Text]" custT="1"/>
      <dgm:spPr/>
      <dgm:t>
        <a:bodyPr/>
        <a:lstStyle/>
        <a:p>
          <a:r>
            <a:rPr lang="en-US" sz="1800" dirty="0"/>
            <a:t>Practice of replacing explicit loops with array expressions. </a:t>
          </a:r>
        </a:p>
      </dgm:t>
    </dgm:pt>
    <dgm:pt modelId="{D08E5A66-008C-C04D-9B5F-BB8AB6FABC74}" type="parTrans" cxnId="{67D14052-85D2-9642-89EF-A176530AC100}">
      <dgm:prSet/>
      <dgm:spPr/>
      <dgm:t>
        <a:bodyPr/>
        <a:lstStyle/>
        <a:p>
          <a:endParaRPr lang="en-US"/>
        </a:p>
      </dgm:t>
    </dgm:pt>
    <dgm:pt modelId="{98403F69-7FE1-B24C-BC30-D5CD4E6DBD77}" type="sibTrans" cxnId="{67D14052-85D2-9642-89EF-A176530AC100}">
      <dgm:prSet/>
      <dgm:spPr/>
      <dgm:t>
        <a:bodyPr/>
        <a:lstStyle/>
        <a:p>
          <a:endParaRPr lang="en-US"/>
        </a:p>
      </dgm:t>
    </dgm:pt>
    <dgm:pt modelId="{6DDF9CC6-7E28-3645-A44B-7054246C4984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CB88654F-C1C6-E543-902B-4E7CA6388F8D}" type="parTrans" cxnId="{252DF89B-D735-7D44-BBA6-39AD978C73B9}">
      <dgm:prSet/>
      <dgm:spPr/>
      <dgm:t>
        <a:bodyPr/>
        <a:lstStyle/>
        <a:p>
          <a:endParaRPr lang="en-US"/>
        </a:p>
      </dgm:t>
    </dgm:pt>
    <dgm:pt modelId="{4EC39790-BC10-D845-BA10-12D4186F3D28}" type="sibTrans" cxnId="{252DF89B-D735-7D44-BBA6-39AD978C73B9}">
      <dgm:prSet/>
      <dgm:spPr/>
      <dgm:t>
        <a:bodyPr/>
        <a:lstStyle/>
        <a:p>
          <a:endParaRPr lang="en-US"/>
        </a:p>
      </dgm:t>
    </dgm:pt>
    <dgm:pt modelId="{19C4D396-77EF-874D-9787-AB363E7A9836}">
      <dgm:prSet phldrT="[Text]" custT="1"/>
      <dgm:spPr/>
      <dgm:t>
        <a:bodyPr/>
        <a:lstStyle/>
        <a:p>
          <a:r>
            <a:rPr lang="en-IN" sz="1800" b="0" i="0" dirty="0"/>
            <a:t>For arrays with different shapes.</a:t>
          </a:r>
          <a:endParaRPr lang="en-US" sz="1800" dirty="0"/>
        </a:p>
      </dgm:t>
    </dgm:pt>
    <dgm:pt modelId="{6837E2F4-03C6-5144-BC69-235CF63045ED}" type="parTrans" cxnId="{E2E46F8F-1B4B-A746-8989-DECF1A05997A}">
      <dgm:prSet/>
      <dgm:spPr/>
      <dgm:t>
        <a:bodyPr/>
        <a:lstStyle/>
        <a:p>
          <a:endParaRPr lang="en-US"/>
        </a:p>
      </dgm:t>
    </dgm:pt>
    <dgm:pt modelId="{42381829-98BB-E346-921C-50A4646E9C0C}" type="sibTrans" cxnId="{E2E46F8F-1B4B-A746-8989-DECF1A05997A}">
      <dgm:prSet/>
      <dgm:spPr/>
      <dgm:t>
        <a:bodyPr/>
        <a:lstStyle/>
        <a:p>
          <a:endParaRPr lang="en-US"/>
        </a:p>
      </dgm:t>
    </dgm:pt>
    <dgm:pt modelId="{93D8A891-5C97-BD4D-B2FC-B2B064AC94C7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5E0A521E-4B40-C249-87C2-B68012E96F6D}" type="parTrans" cxnId="{55DE9B49-7D8D-7F45-AAFA-4FB6DDFC0712}">
      <dgm:prSet/>
      <dgm:spPr/>
      <dgm:t>
        <a:bodyPr/>
        <a:lstStyle/>
        <a:p>
          <a:endParaRPr lang="en-US"/>
        </a:p>
      </dgm:t>
    </dgm:pt>
    <dgm:pt modelId="{26BF3757-F37F-D64D-A4B8-9F677874F291}" type="sibTrans" cxnId="{55DE9B49-7D8D-7F45-AAFA-4FB6DDFC0712}">
      <dgm:prSet/>
      <dgm:spPr/>
      <dgm:t>
        <a:bodyPr/>
        <a:lstStyle/>
        <a:p>
          <a:endParaRPr lang="en-US"/>
        </a:p>
      </dgm:t>
    </dgm:pt>
    <dgm:pt modelId="{4D0FECF6-A0F3-7F43-8C25-E36B5FFCD6BA}">
      <dgm:prSet phldrT="[Text]" custT="1"/>
      <dgm:spPr/>
      <dgm:t>
        <a:bodyPr/>
        <a:lstStyle/>
        <a:p>
          <a:r>
            <a:rPr lang="en-US" sz="1800" dirty="0"/>
            <a:t>Basic indexing</a:t>
          </a:r>
        </a:p>
      </dgm:t>
    </dgm:pt>
    <dgm:pt modelId="{B0575DBF-0D58-8043-B5C2-25A508A7B7C3}" type="parTrans" cxnId="{61E96196-4BBF-DE4C-BF74-79DD3E256C07}">
      <dgm:prSet/>
      <dgm:spPr/>
      <dgm:t>
        <a:bodyPr/>
        <a:lstStyle/>
        <a:p>
          <a:endParaRPr lang="en-US"/>
        </a:p>
      </dgm:t>
    </dgm:pt>
    <dgm:pt modelId="{7BF7ABF2-D7D9-BB46-B6DF-8476C2EBE92A}" type="sibTrans" cxnId="{61E96196-4BBF-DE4C-BF74-79DD3E256C07}">
      <dgm:prSet/>
      <dgm:spPr/>
      <dgm:t>
        <a:bodyPr/>
        <a:lstStyle/>
        <a:p>
          <a:endParaRPr lang="en-US"/>
        </a:p>
      </dgm:t>
    </dgm:pt>
    <dgm:pt modelId="{8A320899-BCE0-AA4B-BB01-43E4F916E6B4}">
      <dgm:prSet phldrT="[Text]" custT="1"/>
      <dgm:spPr/>
      <dgm:t>
        <a:bodyPr/>
        <a:lstStyle/>
        <a:p>
          <a:r>
            <a:rPr lang="en-US" sz="1800" dirty="0"/>
            <a:t>Advanced indexing</a:t>
          </a:r>
        </a:p>
      </dgm:t>
    </dgm:pt>
    <dgm:pt modelId="{67753BE4-3FD7-8F4A-BE5A-297FEC2985A5}" type="parTrans" cxnId="{9619184C-9AD7-0B43-A39D-4B471A50E09B}">
      <dgm:prSet/>
      <dgm:spPr/>
      <dgm:t>
        <a:bodyPr/>
        <a:lstStyle/>
        <a:p>
          <a:endParaRPr lang="en-US"/>
        </a:p>
      </dgm:t>
    </dgm:pt>
    <dgm:pt modelId="{535D5197-7132-0045-B3CA-4F20314AFC60}" type="sibTrans" cxnId="{9619184C-9AD7-0B43-A39D-4B471A50E09B}">
      <dgm:prSet/>
      <dgm:spPr/>
      <dgm:t>
        <a:bodyPr/>
        <a:lstStyle/>
        <a:p>
          <a:endParaRPr lang="en-US"/>
        </a:p>
      </dgm:t>
    </dgm:pt>
    <dgm:pt modelId="{F98FE8ED-8B35-854F-A0AD-4C59D787997F}">
      <dgm:prSet phldrT="[Text]" custT="1"/>
      <dgm:spPr/>
      <dgm:t>
        <a:bodyPr/>
        <a:lstStyle/>
        <a:p>
          <a:r>
            <a:rPr lang="en-IN" sz="1800" b="0" i="0" dirty="0"/>
            <a:t>Express operations as occurring on entire arrays rather than their individual elements.</a:t>
          </a:r>
          <a:endParaRPr lang="en-US" sz="1800" dirty="0"/>
        </a:p>
      </dgm:t>
    </dgm:pt>
    <dgm:pt modelId="{E4262E48-699D-264B-B26F-994B154EC2D8}" type="parTrans" cxnId="{ED1F858C-BBD6-4241-8928-530F23C5DAD3}">
      <dgm:prSet/>
      <dgm:spPr/>
      <dgm:t>
        <a:bodyPr/>
        <a:lstStyle/>
        <a:p>
          <a:endParaRPr lang="en-US"/>
        </a:p>
      </dgm:t>
    </dgm:pt>
    <dgm:pt modelId="{BC4FCF24-BD0B-C740-BF73-373FEF6EDDD6}" type="sibTrans" cxnId="{ED1F858C-BBD6-4241-8928-530F23C5DAD3}">
      <dgm:prSet/>
      <dgm:spPr/>
      <dgm:t>
        <a:bodyPr/>
        <a:lstStyle/>
        <a:p>
          <a:endParaRPr lang="en-US"/>
        </a:p>
      </dgm:t>
    </dgm:pt>
    <dgm:pt modelId="{B3924494-CCF6-8E44-B387-0FA70C8D36DE}">
      <dgm:prSet phldrT="[Text]" custT="1"/>
      <dgm:spPr/>
      <dgm:t>
        <a:bodyPr/>
        <a:lstStyle/>
        <a:p>
          <a:r>
            <a:rPr lang="en-IN" sz="1800" b="0" i="0" dirty="0"/>
            <a:t>The smaller array is “broadcast” across the larger array so that they have compatible shapes.</a:t>
          </a:r>
          <a:endParaRPr lang="en-US" sz="1800" dirty="0"/>
        </a:p>
      </dgm:t>
    </dgm:pt>
    <dgm:pt modelId="{ED727A47-4675-6B43-87E7-1A3F59AC3AD9}" type="parTrans" cxnId="{87C2C0CB-D08C-EC47-99D7-62D59BB18CA9}">
      <dgm:prSet/>
      <dgm:spPr/>
      <dgm:t>
        <a:bodyPr/>
        <a:lstStyle/>
        <a:p>
          <a:endParaRPr lang="en-US"/>
        </a:p>
      </dgm:t>
    </dgm:pt>
    <dgm:pt modelId="{D37EED9E-6011-224B-9F54-CB4CF2326C20}" type="sibTrans" cxnId="{87C2C0CB-D08C-EC47-99D7-62D59BB18CA9}">
      <dgm:prSet/>
      <dgm:spPr/>
      <dgm:t>
        <a:bodyPr/>
        <a:lstStyle/>
        <a:p>
          <a:endParaRPr lang="en-US"/>
        </a:p>
      </dgm:t>
    </dgm:pt>
    <dgm:pt modelId="{3884E60F-8148-FB43-AB86-FD5A6926D6C8}" type="pres">
      <dgm:prSet presAssocID="{48A74929-3281-024C-905F-C09D1B50A083}" presName="Name0" presStyleCnt="0">
        <dgm:presLayoutVars>
          <dgm:dir/>
          <dgm:animLvl val="lvl"/>
          <dgm:resizeHandles val="exact"/>
        </dgm:presLayoutVars>
      </dgm:prSet>
      <dgm:spPr/>
    </dgm:pt>
    <dgm:pt modelId="{7E2D8E79-82B8-2344-9881-02D5F8ED31E8}" type="pres">
      <dgm:prSet presAssocID="{BBCFB8B2-6056-5C47-A574-FC41B3796B64}" presName="composite" presStyleCnt="0"/>
      <dgm:spPr/>
    </dgm:pt>
    <dgm:pt modelId="{5052EEFA-C9F5-414C-97B6-B7E043E9E44B}" type="pres">
      <dgm:prSet presAssocID="{BBCFB8B2-6056-5C47-A574-FC41B3796B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3175D76-FD32-AD42-B64A-F7EE510183CE}" type="pres">
      <dgm:prSet presAssocID="{BBCFB8B2-6056-5C47-A574-FC41B3796B64}" presName="desTx" presStyleLbl="alignAccFollowNode1" presStyleIdx="0" presStyleCnt="3">
        <dgm:presLayoutVars>
          <dgm:bulletEnabled val="1"/>
        </dgm:presLayoutVars>
      </dgm:prSet>
      <dgm:spPr/>
    </dgm:pt>
    <dgm:pt modelId="{6A506FD7-F0BF-3543-BC75-E52B3F6347D4}" type="pres">
      <dgm:prSet presAssocID="{9A2B32DF-A489-424F-A285-FE4214D7B254}" presName="space" presStyleCnt="0"/>
      <dgm:spPr/>
    </dgm:pt>
    <dgm:pt modelId="{C95FA518-C35C-3649-9275-FFBDA344195C}" type="pres">
      <dgm:prSet presAssocID="{6DDF9CC6-7E28-3645-A44B-7054246C4984}" presName="composite" presStyleCnt="0"/>
      <dgm:spPr/>
    </dgm:pt>
    <dgm:pt modelId="{68DC75AB-2356-9446-8EFC-98FD0E59F8DA}" type="pres">
      <dgm:prSet presAssocID="{6DDF9CC6-7E28-3645-A44B-7054246C49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097CEE-047B-8A4C-AD66-7811C3AB7D49}" type="pres">
      <dgm:prSet presAssocID="{6DDF9CC6-7E28-3645-A44B-7054246C4984}" presName="desTx" presStyleLbl="alignAccFollowNode1" presStyleIdx="1" presStyleCnt="3">
        <dgm:presLayoutVars>
          <dgm:bulletEnabled val="1"/>
        </dgm:presLayoutVars>
      </dgm:prSet>
      <dgm:spPr/>
    </dgm:pt>
    <dgm:pt modelId="{AF8CD811-6742-564D-8F6D-74940FA13C88}" type="pres">
      <dgm:prSet presAssocID="{4EC39790-BC10-D845-BA10-12D4186F3D28}" presName="space" presStyleCnt="0"/>
      <dgm:spPr/>
    </dgm:pt>
    <dgm:pt modelId="{EE263576-2036-1C48-9B6F-3EFE45B7B074}" type="pres">
      <dgm:prSet presAssocID="{93D8A891-5C97-BD4D-B2FC-B2B064AC94C7}" presName="composite" presStyleCnt="0"/>
      <dgm:spPr/>
    </dgm:pt>
    <dgm:pt modelId="{9962BD85-7524-D942-8D56-619459094242}" type="pres">
      <dgm:prSet presAssocID="{93D8A891-5C97-BD4D-B2FC-B2B064AC94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24FDF6-67D3-E94E-870D-597180420D72}" type="pres">
      <dgm:prSet presAssocID="{93D8A891-5C97-BD4D-B2FC-B2B064AC94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5BDC08-8844-7D44-B685-55841313F169}" type="presOf" srcId="{48758739-0449-D240-8486-9BDDB8203C87}" destId="{73175D76-FD32-AD42-B64A-F7EE510183CE}" srcOrd="0" destOrd="0" presId="urn:microsoft.com/office/officeart/2005/8/layout/hList1"/>
    <dgm:cxn modelId="{D811F117-F97D-C747-83F1-D130A07A7E6F}" type="presOf" srcId="{B3924494-CCF6-8E44-B387-0FA70C8D36DE}" destId="{6C097CEE-047B-8A4C-AD66-7811C3AB7D49}" srcOrd="0" destOrd="1" presId="urn:microsoft.com/office/officeart/2005/8/layout/hList1"/>
    <dgm:cxn modelId="{4C5BCE32-9812-7D4A-8769-0E2FE023E7C5}" type="presOf" srcId="{8A320899-BCE0-AA4B-BB01-43E4F916E6B4}" destId="{4424FDF6-67D3-E94E-870D-597180420D72}" srcOrd="0" destOrd="1" presId="urn:microsoft.com/office/officeart/2005/8/layout/hList1"/>
    <dgm:cxn modelId="{55DE9B49-7D8D-7F45-AAFA-4FB6DDFC0712}" srcId="{48A74929-3281-024C-905F-C09D1B50A083}" destId="{93D8A891-5C97-BD4D-B2FC-B2B064AC94C7}" srcOrd="2" destOrd="0" parTransId="{5E0A521E-4B40-C249-87C2-B68012E96F6D}" sibTransId="{26BF3757-F37F-D64D-A4B8-9F677874F291}"/>
    <dgm:cxn modelId="{9619184C-9AD7-0B43-A39D-4B471A50E09B}" srcId="{93D8A891-5C97-BD4D-B2FC-B2B064AC94C7}" destId="{8A320899-BCE0-AA4B-BB01-43E4F916E6B4}" srcOrd="1" destOrd="0" parTransId="{67753BE4-3FD7-8F4A-BE5A-297FEC2985A5}" sibTransId="{535D5197-7132-0045-B3CA-4F20314AFC60}"/>
    <dgm:cxn modelId="{67D14052-85D2-9642-89EF-A176530AC100}" srcId="{BBCFB8B2-6056-5C47-A574-FC41B3796B64}" destId="{48758739-0449-D240-8486-9BDDB8203C87}" srcOrd="0" destOrd="0" parTransId="{D08E5A66-008C-C04D-9B5F-BB8AB6FABC74}" sibTransId="{98403F69-7FE1-B24C-BC30-D5CD4E6DBD77}"/>
    <dgm:cxn modelId="{1BDC145D-4116-5D46-A339-56EA6FEACD51}" srcId="{48A74929-3281-024C-905F-C09D1B50A083}" destId="{BBCFB8B2-6056-5C47-A574-FC41B3796B64}" srcOrd="0" destOrd="0" parTransId="{6A2DAE17-0FF2-0C41-B77B-20BAC7C20D29}" sibTransId="{9A2B32DF-A489-424F-A285-FE4214D7B254}"/>
    <dgm:cxn modelId="{1147A05F-6623-4B47-8689-5860E1B520A2}" type="presOf" srcId="{93D8A891-5C97-BD4D-B2FC-B2B064AC94C7}" destId="{9962BD85-7524-D942-8D56-619459094242}" srcOrd="0" destOrd="0" presId="urn:microsoft.com/office/officeart/2005/8/layout/hList1"/>
    <dgm:cxn modelId="{DC63A76D-53D9-FF45-B490-B88F057ABE4A}" type="presOf" srcId="{F98FE8ED-8B35-854F-A0AD-4C59D787997F}" destId="{73175D76-FD32-AD42-B64A-F7EE510183CE}" srcOrd="0" destOrd="1" presId="urn:microsoft.com/office/officeart/2005/8/layout/hList1"/>
    <dgm:cxn modelId="{52B01972-DCD9-5042-8CF5-2AE8945AF4FA}" type="presOf" srcId="{BBCFB8B2-6056-5C47-A574-FC41B3796B64}" destId="{5052EEFA-C9F5-414C-97B6-B7E043E9E44B}" srcOrd="0" destOrd="0" presId="urn:microsoft.com/office/officeart/2005/8/layout/hList1"/>
    <dgm:cxn modelId="{10026E75-A3D6-A442-9FE8-CE78E2F97BBD}" type="presOf" srcId="{4D0FECF6-A0F3-7F43-8C25-E36B5FFCD6BA}" destId="{4424FDF6-67D3-E94E-870D-597180420D72}" srcOrd="0" destOrd="0" presId="urn:microsoft.com/office/officeart/2005/8/layout/hList1"/>
    <dgm:cxn modelId="{ED1F858C-BBD6-4241-8928-530F23C5DAD3}" srcId="{BBCFB8B2-6056-5C47-A574-FC41B3796B64}" destId="{F98FE8ED-8B35-854F-A0AD-4C59D787997F}" srcOrd="1" destOrd="0" parTransId="{E4262E48-699D-264B-B26F-994B154EC2D8}" sibTransId="{BC4FCF24-BD0B-C740-BF73-373FEF6EDDD6}"/>
    <dgm:cxn modelId="{E2E46F8F-1B4B-A746-8989-DECF1A05997A}" srcId="{6DDF9CC6-7E28-3645-A44B-7054246C4984}" destId="{19C4D396-77EF-874D-9787-AB363E7A9836}" srcOrd="0" destOrd="0" parTransId="{6837E2F4-03C6-5144-BC69-235CF63045ED}" sibTransId="{42381829-98BB-E346-921C-50A4646E9C0C}"/>
    <dgm:cxn modelId="{BCAB3292-D58F-9344-B4BD-DA389FCF0DB9}" type="presOf" srcId="{48A74929-3281-024C-905F-C09D1B50A083}" destId="{3884E60F-8148-FB43-AB86-FD5A6926D6C8}" srcOrd="0" destOrd="0" presId="urn:microsoft.com/office/officeart/2005/8/layout/hList1"/>
    <dgm:cxn modelId="{61E96196-4BBF-DE4C-BF74-79DD3E256C07}" srcId="{93D8A891-5C97-BD4D-B2FC-B2B064AC94C7}" destId="{4D0FECF6-A0F3-7F43-8C25-E36B5FFCD6BA}" srcOrd="0" destOrd="0" parTransId="{B0575DBF-0D58-8043-B5C2-25A508A7B7C3}" sibTransId="{7BF7ABF2-D7D9-BB46-B6DF-8476C2EBE92A}"/>
    <dgm:cxn modelId="{252DF89B-D735-7D44-BBA6-39AD978C73B9}" srcId="{48A74929-3281-024C-905F-C09D1B50A083}" destId="{6DDF9CC6-7E28-3645-A44B-7054246C4984}" srcOrd="1" destOrd="0" parTransId="{CB88654F-C1C6-E543-902B-4E7CA6388F8D}" sibTransId="{4EC39790-BC10-D845-BA10-12D4186F3D28}"/>
    <dgm:cxn modelId="{87C2C0CB-D08C-EC47-99D7-62D59BB18CA9}" srcId="{6DDF9CC6-7E28-3645-A44B-7054246C4984}" destId="{B3924494-CCF6-8E44-B387-0FA70C8D36DE}" srcOrd="1" destOrd="0" parTransId="{ED727A47-4675-6B43-87E7-1A3F59AC3AD9}" sibTransId="{D37EED9E-6011-224B-9F54-CB4CF2326C20}"/>
    <dgm:cxn modelId="{F905AED4-40A3-984D-B5E5-6BA001FBDEDF}" type="presOf" srcId="{6DDF9CC6-7E28-3645-A44B-7054246C4984}" destId="{68DC75AB-2356-9446-8EFC-98FD0E59F8DA}" srcOrd="0" destOrd="0" presId="urn:microsoft.com/office/officeart/2005/8/layout/hList1"/>
    <dgm:cxn modelId="{B92627FF-7E06-8343-8494-6D8E18079593}" type="presOf" srcId="{19C4D396-77EF-874D-9787-AB363E7A9836}" destId="{6C097CEE-047B-8A4C-AD66-7811C3AB7D49}" srcOrd="0" destOrd="0" presId="urn:microsoft.com/office/officeart/2005/8/layout/hList1"/>
    <dgm:cxn modelId="{FB90FDE8-5024-9D40-9885-5D4AE58CEA0D}" type="presParOf" srcId="{3884E60F-8148-FB43-AB86-FD5A6926D6C8}" destId="{7E2D8E79-82B8-2344-9881-02D5F8ED31E8}" srcOrd="0" destOrd="0" presId="urn:microsoft.com/office/officeart/2005/8/layout/hList1"/>
    <dgm:cxn modelId="{09E2A95C-68C2-C248-9880-C72208169A4F}" type="presParOf" srcId="{7E2D8E79-82B8-2344-9881-02D5F8ED31E8}" destId="{5052EEFA-C9F5-414C-97B6-B7E043E9E44B}" srcOrd="0" destOrd="0" presId="urn:microsoft.com/office/officeart/2005/8/layout/hList1"/>
    <dgm:cxn modelId="{E2AED849-E8E5-1749-B072-5F840FCA8CEF}" type="presParOf" srcId="{7E2D8E79-82B8-2344-9881-02D5F8ED31E8}" destId="{73175D76-FD32-AD42-B64A-F7EE510183CE}" srcOrd="1" destOrd="0" presId="urn:microsoft.com/office/officeart/2005/8/layout/hList1"/>
    <dgm:cxn modelId="{D8E61A1A-1370-484D-B140-7C255DEF9EB4}" type="presParOf" srcId="{3884E60F-8148-FB43-AB86-FD5A6926D6C8}" destId="{6A506FD7-F0BF-3543-BC75-E52B3F6347D4}" srcOrd="1" destOrd="0" presId="urn:microsoft.com/office/officeart/2005/8/layout/hList1"/>
    <dgm:cxn modelId="{E634E7B0-6732-5C44-BF84-24E93E2D082A}" type="presParOf" srcId="{3884E60F-8148-FB43-AB86-FD5A6926D6C8}" destId="{C95FA518-C35C-3649-9275-FFBDA344195C}" srcOrd="2" destOrd="0" presId="urn:microsoft.com/office/officeart/2005/8/layout/hList1"/>
    <dgm:cxn modelId="{F20A4227-C277-D943-9AE1-EB1A45CD0EBB}" type="presParOf" srcId="{C95FA518-C35C-3649-9275-FFBDA344195C}" destId="{68DC75AB-2356-9446-8EFC-98FD0E59F8DA}" srcOrd="0" destOrd="0" presId="urn:microsoft.com/office/officeart/2005/8/layout/hList1"/>
    <dgm:cxn modelId="{125A24E6-EDBA-B14D-A791-6077EA5C0D15}" type="presParOf" srcId="{C95FA518-C35C-3649-9275-FFBDA344195C}" destId="{6C097CEE-047B-8A4C-AD66-7811C3AB7D49}" srcOrd="1" destOrd="0" presId="urn:microsoft.com/office/officeart/2005/8/layout/hList1"/>
    <dgm:cxn modelId="{9488C607-2A0F-B344-B70A-BAF6978DC857}" type="presParOf" srcId="{3884E60F-8148-FB43-AB86-FD5A6926D6C8}" destId="{AF8CD811-6742-564D-8F6D-74940FA13C88}" srcOrd="3" destOrd="0" presId="urn:microsoft.com/office/officeart/2005/8/layout/hList1"/>
    <dgm:cxn modelId="{DDC2F594-8914-F44F-86A1-695BE10DC2D5}" type="presParOf" srcId="{3884E60F-8148-FB43-AB86-FD5A6926D6C8}" destId="{EE263576-2036-1C48-9B6F-3EFE45B7B074}" srcOrd="4" destOrd="0" presId="urn:microsoft.com/office/officeart/2005/8/layout/hList1"/>
    <dgm:cxn modelId="{D91D60C9-155D-7E45-BC31-63D7F9A29068}" type="presParOf" srcId="{EE263576-2036-1C48-9B6F-3EFE45B7B074}" destId="{9962BD85-7524-D942-8D56-619459094242}" srcOrd="0" destOrd="0" presId="urn:microsoft.com/office/officeart/2005/8/layout/hList1"/>
    <dgm:cxn modelId="{F6A89924-D037-624D-829D-A907156090F8}" type="presParOf" srcId="{EE263576-2036-1C48-9B6F-3EFE45B7B074}" destId="{4424FDF6-67D3-E94E-870D-597180420D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2D25-E368-2840-91C3-D2F0A47C4F7F}">
      <dsp:nvSpPr>
        <dsp:cNvPr id="0" name=""/>
        <dsp:cNvSpPr/>
      </dsp:nvSpPr>
      <dsp:spPr>
        <a:xfrm>
          <a:off x="33" y="15938"/>
          <a:ext cx="315932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np.array()</a:t>
          </a:r>
        </a:p>
      </dsp:txBody>
      <dsp:txXfrm>
        <a:off x="33" y="15938"/>
        <a:ext cx="3159323" cy="1238400"/>
      </dsp:txXfrm>
    </dsp:sp>
    <dsp:sp modelId="{9C443DAA-74BA-0645-8CCB-1715BEE720CA}">
      <dsp:nvSpPr>
        <dsp:cNvPr id="0" name=""/>
        <dsp:cNvSpPr/>
      </dsp:nvSpPr>
      <dsp:spPr>
        <a:xfrm>
          <a:off x="33" y="1254338"/>
          <a:ext cx="3159323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Numpy array from list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Numpy array from tuple</a:t>
          </a:r>
        </a:p>
      </dsp:txBody>
      <dsp:txXfrm>
        <a:off x="33" y="1254338"/>
        <a:ext cx="3159323" cy="1888560"/>
      </dsp:txXfrm>
    </dsp:sp>
    <dsp:sp modelId="{6FD76204-555E-3546-98CB-310D56C29B45}">
      <dsp:nvSpPr>
        <dsp:cNvPr id="0" name=""/>
        <dsp:cNvSpPr/>
      </dsp:nvSpPr>
      <dsp:spPr>
        <a:xfrm>
          <a:off x="3601661" y="15938"/>
          <a:ext cx="315932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Initialize array of fixed size </a:t>
          </a:r>
        </a:p>
      </dsp:txBody>
      <dsp:txXfrm>
        <a:off x="3601661" y="15938"/>
        <a:ext cx="3159323" cy="1238400"/>
      </dsp:txXfrm>
    </dsp:sp>
    <dsp:sp modelId="{726C795B-4C07-0540-9ACB-4C41EBD89ED8}">
      <dsp:nvSpPr>
        <dsp:cNvPr id="0" name=""/>
        <dsp:cNvSpPr/>
      </dsp:nvSpPr>
      <dsp:spPr>
        <a:xfrm>
          <a:off x="3601661" y="1254338"/>
          <a:ext cx="3159323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np.ones()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np.zeros()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np.random.random()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np.arange()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np.linspace()</a:t>
          </a:r>
        </a:p>
      </dsp:txBody>
      <dsp:txXfrm>
        <a:off x="3601661" y="1254338"/>
        <a:ext cx="3159323" cy="188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4F733-1552-424E-9B5D-39F8F115A712}">
      <dsp:nvSpPr>
        <dsp:cNvPr id="0" name=""/>
        <dsp:cNvSpPr/>
      </dsp:nvSpPr>
      <dsp:spPr>
        <a:xfrm>
          <a:off x="2197712" y="1530040"/>
          <a:ext cx="1283175" cy="12831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Numpy</a:t>
          </a:r>
        </a:p>
      </dsp:txBody>
      <dsp:txXfrm>
        <a:off x="2385629" y="1717957"/>
        <a:ext cx="907341" cy="907341"/>
      </dsp:txXfrm>
    </dsp:sp>
    <dsp:sp modelId="{0FBF223B-0C6A-C140-9FC3-30708F77700A}">
      <dsp:nvSpPr>
        <dsp:cNvPr id="0" name=""/>
        <dsp:cNvSpPr/>
      </dsp:nvSpPr>
      <dsp:spPr>
        <a:xfrm rot="12900000">
          <a:off x="1371016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E2D9D-4571-294F-8415-EB9F3C4DE3D1}">
      <dsp:nvSpPr>
        <dsp:cNvPr id="0" name=""/>
        <dsp:cNvSpPr/>
      </dsp:nvSpPr>
      <dsp:spPr>
        <a:xfrm>
          <a:off x="850559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Vectorization</a:t>
          </a:r>
        </a:p>
      </dsp:txBody>
      <dsp:txXfrm>
        <a:off x="879122" y="746835"/>
        <a:ext cx="1161890" cy="918087"/>
      </dsp:txXfrm>
    </dsp:sp>
    <dsp:sp modelId="{BA2DAECF-5269-F345-AFE6-D7AE8BA6364D}">
      <dsp:nvSpPr>
        <dsp:cNvPr id="0" name=""/>
        <dsp:cNvSpPr/>
      </dsp:nvSpPr>
      <dsp:spPr>
        <a:xfrm rot="16200000">
          <a:off x="2346887" y="797456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DB6B-435A-3047-B5AC-A5FBA90BA12F}">
      <dsp:nvSpPr>
        <dsp:cNvPr id="0" name=""/>
        <dsp:cNvSpPr/>
      </dsp:nvSpPr>
      <dsp:spPr>
        <a:xfrm>
          <a:off x="2229791" y="289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Broadcasting</a:t>
          </a:r>
        </a:p>
      </dsp:txBody>
      <dsp:txXfrm>
        <a:off x="2258354" y="28852"/>
        <a:ext cx="1161890" cy="918087"/>
      </dsp:txXfrm>
    </dsp:sp>
    <dsp:sp modelId="{AC290419-7E44-0343-A003-EFA6E744B957}">
      <dsp:nvSpPr>
        <dsp:cNvPr id="0" name=""/>
        <dsp:cNvSpPr/>
      </dsp:nvSpPr>
      <dsp:spPr>
        <a:xfrm rot="19500000">
          <a:off x="3322757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4E24-0ED4-2E46-B641-E68152600D8A}">
      <dsp:nvSpPr>
        <dsp:cNvPr id="0" name=""/>
        <dsp:cNvSpPr/>
      </dsp:nvSpPr>
      <dsp:spPr>
        <a:xfrm>
          <a:off x="3609023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Indexing</a:t>
          </a:r>
        </a:p>
      </dsp:txBody>
      <dsp:txXfrm>
        <a:off x="3637586" y="746835"/>
        <a:ext cx="1161890" cy="918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2EEFA-C9F5-414C-97B6-B7E043E9E44B}">
      <dsp:nvSpPr>
        <dsp:cNvPr id="0" name=""/>
        <dsp:cNvSpPr/>
      </dsp:nvSpPr>
      <dsp:spPr>
        <a:xfrm>
          <a:off x="2576" y="416091"/>
          <a:ext cx="2511677" cy="86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Vectorization</a:t>
          </a:r>
        </a:p>
      </dsp:txBody>
      <dsp:txXfrm>
        <a:off x="2576" y="416091"/>
        <a:ext cx="2511677" cy="864000"/>
      </dsp:txXfrm>
    </dsp:sp>
    <dsp:sp modelId="{73175D76-FD32-AD42-B64A-F7EE510183CE}">
      <dsp:nvSpPr>
        <dsp:cNvPr id="0" name=""/>
        <dsp:cNvSpPr/>
      </dsp:nvSpPr>
      <dsp:spPr>
        <a:xfrm>
          <a:off x="2576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Practice of replacing explicit loops with array expressions.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Express operations as occurring on entire arrays rather than their individual elements.</a:t>
          </a:r>
          <a:endParaRPr lang="en-US" sz="1800" kern="1200" dirty="0"/>
        </a:p>
      </dsp:txBody>
      <dsp:txXfrm>
        <a:off x="2576" y="1280091"/>
        <a:ext cx="2511677" cy="2305800"/>
      </dsp:txXfrm>
    </dsp:sp>
    <dsp:sp modelId="{68DC75AB-2356-9446-8EFC-98FD0E59F8DA}">
      <dsp:nvSpPr>
        <dsp:cNvPr id="0" name=""/>
        <dsp:cNvSpPr/>
      </dsp:nvSpPr>
      <dsp:spPr>
        <a:xfrm>
          <a:off x="2865888" y="416091"/>
          <a:ext cx="2511677" cy="8640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Broadcasting</a:t>
          </a:r>
        </a:p>
      </dsp:txBody>
      <dsp:txXfrm>
        <a:off x="2865888" y="416091"/>
        <a:ext cx="2511677" cy="864000"/>
      </dsp:txXfrm>
    </dsp:sp>
    <dsp:sp modelId="{6C097CEE-047B-8A4C-AD66-7811C3AB7D49}">
      <dsp:nvSpPr>
        <dsp:cNvPr id="0" name=""/>
        <dsp:cNvSpPr/>
      </dsp:nvSpPr>
      <dsp:spPr>
        <a:xfrm>
          <a:off x="2865888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For arrays with different shapes.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The smaller array is “broadcast” across the larger array so that they have compatible shapes.</a:t>
          </a:r>
          <a:endParaRPr lang="en-US" sz="1800" kern="1200" dirty="0"/>
        </a:p>
      </dsp:txBody>
      <dsp:txXfrm>
        <a:off x="2865888" y="1280091"/>
        <a:ext cx="2511677" cy="2305800"/>
      </dsp:txXfrm>
    </dsp:sp>
    <dsp:sp modelId="{9962BD85-7524-D942-8D56-619459094242}">
      <dsp:nvSpPr>
        <dsp:cNvPr id="0" name=""/>
        <dsp:cNvSpPr/>
      </dsp:nvSpPr>
      <dsp:spPr>
        <a:xfrm>
          <a:off x="5729200" y="416091"/>
          <a:ext cx="2511677" cy="864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Indexing</a:t>
          </a:r>
        </a:p>
      </dsp:txBody>
      <dsp:txXfrm>
        <a:off x="5729200" y="416091"/>
        <a:ext cx="2511677" cy="864000"/>
      </dsp:txXfrm>
    </dsp:sp>
    <dsp:sp modelId="{4424FDF6-67D3-E94E-870D-597180420D72}">
      <dsp:nvSpPr>
        <dsp:cNvPr id="0" name=""/>
        <dsp:cNvSpPr/>
      </dsp:nvSpPr>
      <dsp:spPr>
        <a:xfrm>
          <a:off x="5729200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indexing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Advanced indexing</a:t>
          </a:r>
        </a:p>
      </dsp:txBody>
      <dsp:txXfrm>
        <a:off x="5729200" y="1280091"/>
        <a:ext cx="2511677" cy="230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08/07/19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08/07/19</a:t>
            </a:fld>
            <a:endParaRPr lang="en-IN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08/07/19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08/07/19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08/07/19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/>
              <a:t>Click icon to add </a:t>
            </a:r>
            <a:br>
              <a:rPr lang="en-IN"/>
            </a:br>
            <a:r>
              <a:rPr lang="en-IN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08/07/19</a:t>
            </a:fld>
            <a:endParaRPr lang="en-IN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08/07/19</a:t>
            </a:fld>
            <a:endParaRPr lang="en-IN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08/07/19</a:t>
            </a:fld>
            <a:endParaRPr lang="en-IN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08/07/19</a:t>
            </a:fld>
            <a:endParaRPr lang="en-IN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08/07/19</a:t>
            </a:fld>
            <a:endParaRPr lang="en-IN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28363-8D92-4341-9ECD-5F031C540C6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09B22-F1CD-5244-B52D-0C92E883AE7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F6AC6-9F6E-8A42-AC23-12EFFB0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873F-1CD5-F242-8FE5-0620CB1E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11631-D368-EF47-A2B6-57F67A2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FB61B7-58B7-0544-87AA-C96C4B875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935429"/>
              </p:ext>
            </p:extLst>
          </p:nvPr>
        </p:nvGraphicFramePr>
        <p:xfrm>
          <a:off x="471056" y="765280"/>
          <a:ext cx="8243454" cy="40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08/07/19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</a:t>
            </a:r>
            <a:r>
              <a:rPr lang="en-IN" sz="18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Last Class, we covered</a:t>
            </a:r>
            <a:r>
              <a:rPr lang="mr-IN" sz="2800">
                <a:solidFill>
                  <a:schemeClr val="bg1"/>
                </a:solidFill>
              </a:rPr>
              <a:t>….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ADA1-8BEB-7444-8D62-1054AB2DC17A}"/>
              </a:ext>
            </a:extLst>
          </p:cNvPr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alpha val="5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8B510-357C-0343-8403-F27CC8D815FA}"/>
              </a:ext>
            </a:extLst>
          </p:cNvPr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alpha val="50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A526-7246-5E47-BF08-5DD63D058FBC}"/>
              </a:ext>
            </a:extLst>
          </p:cNvPr>
          <p:cNvSpPr txBox="1"/>
          <p:nvPr/>
        </p:nvSpPr>
        <p:spPr>
          <a:xfrm>
            <a:off x="654650" y="2351911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alpha val="50000"/>
                  </a:schemeClr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4E562-F658-5A48-ADA3-29F935235E39}"/>
              </a:ext>
            </a:extLst>
          </p:cNvPr>
          <p:cNvSpPr txBox="1"/>
          <p:nvPr/>
        </p:nvSpPr>
        <p:spPr>
          <a:xfrm>
            <a:off x="1126962" y="2343218"/>
            <a:ext cx="617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Counter 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EB848-69AF-294E-9C57-12EA868C138C}"/>
              </a:ext>
            </a:extLst>
          </p:cNvPr>
          <p:cNvSpPr txBox="1"/>
          <p:nvPr/>
        </p:nvSpPr>
        <p:spPr>
          <a:xfrm>
            <a:off x="654650" y="2759684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alpha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67E89-5D0D-FD48-8034-A654CB6682F2}"/>
              </a:ext>
            </a:extLst>
          </p:cNvPr>
          <p:cNvSpPr txBox="1"/>
          <p:nvPr/>
        </p:nvSpPr>
        <p:spPr>
          <a:xfrm>
            <a:off x="1143437" y="2759684"/>
            <a:ext cx="4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Classes in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4E562-F658-5A48-ADA3-29F935235E39}"/>
              </a:ext>
            </a:extLst>
          </p:cNvPr>
          <p:cNvSpPr txBox="1"/>
          <p:nvPr/>
        </p:nvSpPr>
        <p:spPr>
          <a:xfrm>
            <a:off x="1101060" y="1938785"/>
            <a:ext cx="617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 Types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4E562-F658-5A48-ADA3-29F935235E39}"/>
              </a:ext>
            </a:extLst>
          </p:cNvPr>
          <p:cNvSpPr txBox="1"/>
          <p:nvPr/>
        </p:nvSpPr>
        <p:spPr>
          <a:xfrm>
            <a:off x="1126962" y="1552653"/>
            <a:ext cx="617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Sorting basics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49" y="476726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725261" y="1462399"/>
            <a:ext cx="78867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Numpy arrays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lists and tuples to NumPy arrays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Create (initialise)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Inspect the structure and content of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 advantages of using vectorized code using Numpy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5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err="1">
                <a:latin typeface="Proxima Nova Light" panose="02000506030000020004" pitchFamily="2" charset="77"/>
              </a:rPr>
              <a:t>Numpy</a:t>
            </a:r>
            <a:r>
              <a:rPr lang="en-IN">
                <a:latin typeface="Proxima Nova Light" panose="02000506030000020004" pitchFamily="2" charset="77"/>
              </a:rPr>
              <a:t>: An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C22FD-42AC-8E4F-BE53-772C851C8BCF}"/>
              </a:ext>
            </a:extLst>
          </p:cNvPr>
          <p:cNvSpPr txBox="1"/>
          <p:nvPr/>
        </p:nvSpPr>
        <p:spPr>
          <a:xfrm>
            <a:off x="591202" y="1924938"/>
            <a:ext cx="817517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err="1"/>
              <a:t>Numpy</a:t>
            </a:r>
            <a:r>
              <a:rPr lang="en-IN"/>
              <a:t> is a library written for scientific computing and data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The basic object in NumPy is the </a:t>
            </a:r>
            <a:r>
              <a:rPr lang="en-IN" err="1"/>
              <a:t>ndarray</a:t>
            </a:r>
            <a:r>
              <a:rPr lang="en-IN"/>
              <a:t>, or simply an array, which is an </a:t>
            </a:r>
            <a:r>
              <a:rPr lang="en-IN" b="1"/>
              <a:t>n-dimensional, homogenous</a:t>
            </a:r>
            <a:r>
              <a:rPr lang="en-IN"/>
              <a:t> array.</a:t>
            </a:r>
          </a:p>
        </p:txBody>
      </p:sp>
    </p:spTree>
    <p:extLst>
      <p:ext uri="{BB962C8B-B14F-4D97-AF65-F5344CB8AC3E}">
        <p14:creationId xmlns:p14="http://schemas.microsoft.com/office/powerpoint/2010/main" val="41254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6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err="1">
                <a:latin typeface="Proxima Nova Light" panose="02000506030000020004" pitchFamily="2" charset="77"/>
              </a:rPr>
              <a:t>Numpy</a:t>
            </a:r>
            <a:r>
              <a:rPr lang="en-IN">
                <a:latin typeface="Proxima Nova Light" panose="02000506030000020004" pitchFamily="2" charset="77"/>
              </a:rPr>
              <a:t>: An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erson, text&#10;&#10;Description automatically generated">
            <a:extLst>
              <a:ext uri="{FF2B5EF4-FFF2-40B4-BE49-F238E27FC236}">
                <a16:creationId xmlns:a16="http://schemas.microsoft.com/office/drawing/2014/main" id="{9BD7D756-1B87-2C41-947D-DD86E65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604657" y="1321099"/>
            <a:ext cx="3175000" cy="318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4FD6C-310E-1342-9A43-2421327D77BF}"/>
              </a:ext>
            </a:extLst>
          </p:cNvPr>
          <p:cNvSpPr txBox="1"/>
          <p:nvPr/>
        </p:nvSpPr>
        <p:spPr>
          <a:xfrm>
            <a:off x="4793673" y="1760787"/>
            <a:ext cx="3893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 NumPy, dimensions are called </a:t>
            </a:r>
            <a:r>
              <a:rPr lang="en-IN" b="1"/>
              <a:t>axes</a:t>
            </a:r>
            <a:r>
              <a:rPr lang="en-IN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 NumPy terminology, for 2-D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axis = 0 refers to the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axis = 1 refers to the columns</a:t>
            </a:r>
          </a:p>
          <a:p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0D47C-8836-4741-BC7A-103A493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14F84-A0A6-A74A-B68D-660DD8F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BD96BE-A982-BA44-8FFC-D3EA75D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435430" cy="382564"/>
          </a:xfrm>
        </p:spPr>
        <p:txBody>
          <a:bodyPr/>
          <a:lstStyle/>
          <a:p>
            <a:r>
              <a:rPr lang="en-US" dirty="0"/>
              <a:t>Dimensions in Numpy array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8E3257-7E95-9841-AAF4-CF84F22D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5" y="1239693"/>
            <a:ext cx="5108830" cy="26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6495-DB3A-3346-B288-E1FD1A05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6F120-D6C4-4345-BACA-F98FB617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1F994-9735-7D4B-9642-E092B66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363685" cy="382564"/>
          </a:xfrm>
        </p:spPr>
        <p:txBody>
          <a:bodyPr/>
          <a:lstStyle/>
          <a:p>
            <a:r>
              <a:rPr lang="en-US" dirty="0"/>
              <a:t>Creating Numpy arrays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320E27-A39B-CA46-9939-06836C9A1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772725"/>
              </p:ext>
            </p:extLst>
          </p:nvPr>
        </p:nvGraphicFramePr>
        <p:xfrm>
          <a:off x="1288474" y="1103000"/>
          <a:ext cx="6761018" cy="315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3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A48-5D72-CB4B-BCA0-55F5AA64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4363D-9B07-E84A-9EBA-2A8D106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453A-7881-7849-8D6B-BD2BE07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 </a:t>
            </a:r>
          </a:p>
        </p:txBody>
      </p:sp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7C405A54-1DE4-4A41-9226-54B17965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5" y="1546677"/>
            <a:ext cx="3532730" cy="262255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D667BD-E0C1-EE42-BB96-DEA2B09F6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697676"/>
              </p:ext>
            </p:extLst>
          </p:nvPr>
        </p:nvGraphicFramePr>
        <p:xfrm>
          <a:off x="3846401" y="1451199"/>
          <a:ext cx="5678600" cy="281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7661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21478</TotalTime>
  <Words>249</Words>
  <Application>Microsoft Macintosh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Dimensions in Numpy array</vt:lpstr>
      <vt:lpstr>Creating Numpy arrays</vt:lpstr>
      <vt:lpstr>WHY NUMPY? </vt:lpstr>
      <vt:lpstr>WHY NUMPY?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227</cp:revision>
  <dcterms:created xsi:type="dcterms:W3CDTF">2019-01-02T10:18:22Z</dcterms:created>
  <dcterms:modified xsi:type="dcterms:W3CDTF">2019-07-08T03:23:10Z</dcterms:modified>
</cp:coreProperties>
</file>