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1"/>
  </p:sldMasterIdLst>
  <p:notesMasterIdLst>
    <p:notesMasterId r:id="rId13"/>
  </p:notesMasterIdLst>
  <p:handoutMasterIdLst>
    <p:handoutMasterId r:id="rId14"/>
  </p:handoutMasterIdLst>
  <p:sldIdLst>
    <p:sldId id="256" r:id="rId2"/>
    <p:sldId id="294" r:id="rId3"/>
    <p:sldId id="284" r:id="rId4"/>
    <p:sldId id="286" r:id="rId5"/>
    <p:sldId id="262" r:id="rId6"/>
    <p:sldId id="314" r:id="rId7"/>
    <p:sldId id="315" r:id="rId8"/>
    <p:sldId id="316" r:id="rId9"/>
    <p:sldId id="311" r:id="rId10"/>
    <p:sldId id="313" r:id="rId11"/>
    <p:sldId id="290" r:id="rId1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2D40"/>
    <a:srgbClr val="CE2D40"/>
    <a:srgbClr val="A8A8A8"/>
    <a:srgbClr val="F5333F"/>
    <a:srgbClr val="F1333F"/>
    <a:srgbClr val="E72D3F"/>
    <a:srgbClr val="898989"/>
    <a:srgbClr val="989898"/>
    <a:srgbClr val="F6303E"/>
    <a:srgbClr val="CC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71" autoAdjust="0"/>
    <p:restoredTop sz="95028"/>
  </p:normalViewPr>
  <p:slideViewPr>
    <p:cSldViewPr snapToGrid="0" showGuides="1">
      <p:cViewPr varScale="1">
        <p:scale>
          <a:sx n="117" d="100"/>
          <a:sy n="117" d="100"/>
        </p:scale>
        <p:origin x="696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64" d="100"/>
          <a:sy n="64" d="100"/>
        </p:scale>
        <p:origin x="3115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9.xlsx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0.xlsx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7.xlsx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F6323E"/>
            </a:solidFill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Sheet1!$B$2</c:f>
              <c:numCache>
                <c:formatCode>General</c:formatCode>
                <c:ptCount val="1"/>
                <c:pt idx="0">
                  <c:v>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B61-4DED-BA9F-C3BC36BEF7E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CCCCCB"/>
            </a:solidFill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Sheet1!$C$2</c:f>
              <c:numCache>
                <c:formatCode>General</c:formatCode>
                <c:ptCount val="1"/>
                <c:pt idx="0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B61-4DED-BA9F-C3BC36BEF7E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2132715656"/>
        <c:axId val="-2132718696"/>
      </c:barChart>
      <c:catAx>
        <c:axId val="-2132715656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-2132718696"/>
        <c:crosses val="autoZero"/>
        <c:auto val="1"/>
        <c:lblAlgn val="ctr"/>
        <c:lblOffset val="100"/>
        <c:noMultiLvlLbl val="0"/>
      </c:catAx>
      <c:valAx>
        <c:axId val="-2132718696"/>
        <c:scaling>
          <c:orientation val="minMax"/>
        </c:scaling>
        <c:delete val="1"/>
        <c:axPos val="b"/>
        <c:numFmt formatCode="0%" sourceLinked="1"/>
        <c:majorTickMark val="out"/>
        <c:minorTickMark val="none"/>
        <c:tickLblPos val="nextTo"/>
        <c:crossAx val="-2132715656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rgbClr val="F6323E"/>
            </a:solidFill>
          </c:spPr>
          <c:dPt>
            <c:idx val="0"/>
            <c:bubble3D val="0"/>
            <c:spPr>
              <a:solidFill>
                <a:srgbClr val="F6323E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D3B7-4326-B6CD-4CC5157A28E5}"/>
              </c:ext>
            </c:extLst>
          </c:dPt>
          <c:dPt>
            <c:idx val="1"/>
            <c:bubble3D val="0"/>
            <c:spPr>
              <a:noFill/>
            </c:spPr>
            <c:extLst>
              <c:ext xmlns:c16="http://schemas.microsoft.com/office/drawing/2014/chart" uri="{C3380CC4-5D6E-409C-BE32-E72D297353CC}">
                <c16:uniqueId val="{00000003-D3B7-4326-B6CD-4CC5157A28E5}"/>
              </c:ext>
            </c:extLst>
          </c:dPt>
          <c:cat>
            <c:strRef>
              <c:f>Sheet1!$A$2:$A$3</c:f>
              <c:strCache>
                <c:ptCount val="1"/>
                <c:pt idx="0">
                  <c:v>1st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90</c:v>
                </c:pt>
                <c:pt idx="1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3B7-4326-B6CD-4CC5157A28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9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9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209484536082474"/>
          <c:y val="0.352787577432706"/>
          <c:w val="0.79051546391752603"/>
          <c:h val="0.35322277470670499"/>
        </c:manualLayout>
      </c:layout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F6323E"/>
            </a:solidFill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Sheet1!$B$2</c:f>
              <c:numCache>
                <c:formatCode>General</c:formatCode>
                <c:ptCount val="1"/>
                <c:pt idx="0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077-4AD5-A9CA-65F4E53848A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CCCCCB"/>
            </a:solidFill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Sheet1!$C$2</c:f>
              <c:numCache>
                <c:formatCode>General</c:formatCode>
                <c:ptCount val="1"/>
                <c:pt idx="0">
                  <c:v>2.4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077-4AD5-A9CA-65F4E53848A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081934168"/>
        <c:axId val="2081937144"/>
      </c:barChart>
      <c:catAx>
        <c:axId val="2081934168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2081937144"/>
        <c:crosses val="autoZero"/>
        <c:auto val="1"/>
        <c:lblAlgn val="ctr"/>
        <c:lblOffset val="100"/>
        <c:noMultiLvlLbl val="0"/>
      </c:catAx>
      <c:valAx>
        <c:axId val="2081937144"/>
        <c:scaling>
          <c:orientation val="minMax"/>
        </c:scaling>
        <c:delete val="1"/>
        <c:axPos val="b"/>
        <c:numFmt formatCode="0%" sourceLinked="1"/>
        <c:majorTickMark val="out"/>
        <c:minorTickMark val="none"/>
        <c:tickLblPos val="nextTo"/>
        <c:crossAx val="2081934168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F6323E"/>
            </a:solidFill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Sheet1!$B$2</c:f>
              <c:numCache>
                <c:formatCode>General</c:formatCode>
                <c:ptCount val="1"/>
                <c:pt idx="0">
                  <c:v>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B61-4DED-BA9F-C3BC36BEF7E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CCCCCB"/>
            </a:solidFill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Sheet1!$C$2</c:f>
              <c:numCache>
                <c:formatCode>General</c:formatCode>
                <c:ptCount val="1"/>
                <c:pt idx="0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B61-4DED-BA9F-C3BC36BEF7E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2132782760"/>
        <c:axId val="-2132785752"/>
      </c:barChart>
      <c:catAx>
        <c:axId val="-2132782760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-2132785752"/>
        <c:crosses val="autoZero"/>
        <c:auto val="1"/>
        <c:lblAlgn val="ctr"/>
        <c:lblOffset val="100"/>
        <c:noMultiLvlLbl val="0"/>
      </c:catAx>
      <c:valAx>
        <c:axId val="-2132785752"/>
        <c:scaling>
          <c:orientation val="minMax"/>
        </c:scaling>
        <c:delete val="1"/>
        <c:axPos val="b"/>
        <c:numFmt formatCode="0%" sourceLinked="1"/>
        <c:majorTickMark val="out"/>
        <c:minorTickMark val="none"/>
        <c:tickLblPos val="nextTo"/>
        <c:crossAx val="-2132782760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209484536082474"/>
          <c:y val="0.352787577432706"/>
          <c:w val="0.79051546391752603"/>
          <c:h val="0.35322277470670499"/>
        </c:manualLayout>
      </c:layout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F6323E"/>
            </a:solidFill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Sheet1!$B$2</c:f>
              <c:numCache>
                <c:formatCode>General</c:formatCode>
                <c:ptCount val="1"/>
                <c:pt idx="0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077-4AD5-A9CA-65F4E53848A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CCCCCB"/>
            </a:solidFill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Sheet1!$C$2</c:f>
              <c:numCache>
                <c:formatCode>General</c:formatCode>
                <c:ptCount val="1"/>
                <c:pt idx="0">
                  <c:v>2.4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077-4AD5-A9CA-65F4E53848A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2138379496"/>
        <c:axId val="-2138799752"/>
      </c:barChart>
      <c:catAx>
        <c:axId val="-2138379496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-2138799752"/>
        <c:crosses val="autoZero"/>
        <c:auto val="1"/>
        <c:lblAlgn val="ctr"/>
        <c:lblOffset val="100"/>
        <c:noMultiLvlLbl val="0"/>
      </c:catAx>
      <c:valAx>
        <c:axId val="-2138799752"/>
        <c:scaling>
          <c:orientation val="minMax"/>
        </c:scaling>
        <c:delete val="1"/>
        <c:axPos val="b"/>
        <c:numFmt formatCode="0%" sourceLinked="1"/>
        <c:majorTickMark val="out"/>
        <c:minorTickMark val="none"/>
        <c:tickLblPos val="nextTo"/>
        <c:crossAx val="-2138379496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9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noFill/>
            </c:spPr>
            <c:extLst>
              <c:ext xmlns:c16="http://schemas.microsoft.com/office/drawing/2014/chart" uri="{C3380CC4-5D6E-409C-BE32-E72D297353CC}">
                <c16:uniqueId val="{00000001-78CD-4B14-B9C0-96418275AA7E}"/>
              </c:ext>
            </c:extLst>
          </c:dPt>
          <c:dPt>
            <c:idx val="1"/>
            <c:bubble3D val="0"/>
            <c:spPr>
              <a:solidFill>
                <a:srgbClr val="CCCCCC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78CD-4B14-B9C0-96418275AA7E}"/>
              </c:ext>
            </c:extLst>
          </c:dPt>
          <c:cat>
            <c:strRef>
              <c:f>Sheet1!$A$2:$A$3</c:f>
              <c:strCache>
                <c:ptCount val="1"/>
                <c:pt idx="0">
                  <c:v>1st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50</c:v>
                </c:pt>
                <c:pt idx="1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8CD-4B14-B9C0-96418275AA7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rgbClr val="F6323E"/>
            </a:solidFill>
          </c:spPr>
          <c:dPt>
            <c:idx val="0"/>
            <c:bubble3D val="0"/>
            <c:spPr>
              <a:solidFill>
                <a:srgbClr val="F6323E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D3B7-4326-B6CD-4CC5157A28E5}"/>
              </c:ext>
            </c:extLst>
          </c:dPt>
          <c:dPt>
            <c:idx val="1"/>
            <c:bubble3D val="0"/>
            <c:spPr>
              <a:noFill/>
            </c:spPr>
            <c:extLst>
              <c:ext xmlns:c16="http://schemas.microsoft.com/office/drawing/2014/chart" uri="{C3380CC4-5D6E-409C-BE32-E72D297353CC}">
                <c16:uniqueId val="{00000003-D3B7-4326-B6CD-4CC5157A28E5}"/>
              </c:ext>
            </c:extLst>
          </c:dPt>
          <c:cat>
            <c:strRef>
              <c:f>Sheet1!$A$2:$A$3</c:f>
              <c:strCache>
                <c:ptCount val="1"/>
                <c:pt idx="0">
                  <c:v>1st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90</c:v>
                </c:pt>
                <c:pt idx="1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3B7-4326-B6CD-4CC5157A28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9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noFill/>
            </c:spPr>
            <c:extLst>
              <c:ext xmlns:c16="http://schemas.microsoft.com/office/drawing/2014/chart" uri="{C3380CC4-5D6E-409C-BE32-E72D297353CC}">
                <c16:uniqueId val="{00000001-78CD-4B14-B9C0-96418275AA7E}"/>
              </c:ext>
            </c:extLst>
          </c:dPt>
          <c:dPt>
            <c:idx val="1"/>
            <c:bubble3D val="0"/>
            <c:spPr>
              <a:solidFill>
                <a:srgbClr val="CCCCCC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78CD-4B14-B9C0-96418275AA7E}"/>
              </c:ext>
            </c:extLst>
          </c:dPt>
          <c:cat>
            <c:strRef>
              <c:f>Sheet1!$A$2:$A$3</c:f>
              <c:strCache>
                <c:ptCount val="1"/>
                <c:pt idx="0">
                  <c:v>1st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50</c:v>
                </c:pt>
                <c:pt idx="1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8CD-4B14-B9C0-96418275AA7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28CD5A9-FDF9-F342-BCB5-BD7CF620CAB1}" type="doc">
      <dgm:prSet loTypeId="urn:microsoft.com/office/officeart/2005/8/layout/hList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022839C-F8BC-464D-9344-3C53BF88E6B0}">
      <dgm:prSet phldrT="[Text]" custT="1"/>
      <dgm:spPr/>
      <dgm:t>
        <a:bodyPr/>
        <a:lstStyle/>
        <a:p>
          <a:r>
            <a:rPr lang="en-US" sz="2000" dirty="0"/>
            <a:t>np.array()</a:t>
          </a:r>
        </a:p>
      </dgm:t>
    </dgm:pt>
    <dgm:pt modelId="{06B80BC3-7C26-7F44-A90B-3E1AB0F8A34E}" type="parTrans" cxnId="{4E888989-A1C6-394D-A2DE-8D87C7DB0FE3}">
      <dgm:prSet/>
      <dgm:spPr/>
      <dgm:t>
        <a:bodyPr/>
        <a:lstStyle/>
        <a:p>
          <a:endParaRPr lang="en-US" sz="1400"/>
        </a:p>
      </dgm:t>
    </dgm:pt>
    <dgm:pt modelId="{BC4A9A56-04F2-8F47-8AEC-B184092E2C44}" type="sibTrans" cxnId="{4E888989-A1C6-394D-A2DE-8D87C7DB0FE3}">
      <dgm:prSet/>
      <dgm:spPr/>
      <dgm:t>
        <a:bodyPr/>
        <a:lstStyle/>
        <a:p>
          <a:endParaRPr lang="en-US" sz="1400"/>
        </a:p>
      </dgm:t>
    </dgm:pt>
    <dgm:pt modelId="{C9F73D9D-96B1-5B44-8BE7-E38E56A5F866}">
      <dgm:prSet phldrT="[Text]" custT="1"/>
      <dgm:spPr/>
      <dgm:t>
        <a:bodyPr/>
        <a:lstStyle/>
        <a:p>
          <a:r>
            <a:rPr lang="en-US" sz="2000" dirty="0"/>
            <a:t>Numpy array from list</a:t>
          </a:r>
        </a:p>
      </dgm:t>
    </dgm:pt>
    <dgm:pt modelId="{D181F616-C2E8-544B-BEFA-B11BE917F5F8}" type="parTrans" cxnId="{497C42BF-A134-F849-A935-A7349CF5A2DA}">
      <dgm:prSet/>
      <dgm:spPr/>
      <dgm:t>
        <a:bodyPr/>
        <a:lstStyle/>
        <a:p>
          <a:endParaRPr lang="en-US" sz="1400"/>
        </a:p>
      </dgm:t>
    </dgm:pt>
    <dgm:pt modelId="{7E79C283-9563-2244-A0CF-49B8F350D2D8}" type="sibTrans" cxnId="{497C42BF-A134-F849-A935-A7349CF5A2DA}">
      <dgm:prSet/>
      <dgm:spPr/>
      <dgm:t>
        <a:bodyPr/>
        <a:lstStyle/>
        <a:p>
          <a:endParaRPr lang="en-US" sz="1400"/>
        </a:p>
      </dgm:t>
    </dgm:pt>
    <dgm:pt modelId="{18CB9085-2E05-1443-A99A-BECB819C3A5F}">
      <dgm:prSet phldrT="[Text]" custT="1"/>
      <dgm:spPr/>
      <dgm:t>
        <a:bodyPr/>
        <a:lstStyle/>
        <a:p>
          <a:r>
            <a:rPr lang="en-US" sz="2000" dirty="0"/>
            <a:t>Numpy array from tuple</a:t>
          </a:r>
        </a:p>
      </dgm:t>
    </dgm:pt>
    <dgm:pt modelId="{93E52121-0CF9-FB4A-B9B5-2AC72B8C5BFF}" type="parTrans" cxnId="{CD9369FB-7025-F443-A893-164F333AA668}">
      <dgm:prSet/>
      <dgm:spPr/>
      <dgm:t>
        <a:bodyPr/>
        <a:lstStyle/>
        <a:p>
          <a:endParaRPr lang="en-US" sz="1400"/>
        </a:p>
      </dgm:t>
    </dgm:pt>
    <dgm:pt modelId="{59C36FA7-4EE8-204B-B679-982B2E06C5AB}" type="sibTrans" cxnId="{CD9369FB-7025-F443-A893-164F333AA668}">
      <dgm:prSet/>
      <dgm:spPr/>
      <dgm:t>
        <a:bodyPr/>
        <a:lstStyle/>
        <a:p>
          <a:endParaRPr lang="en-US" sz="1400"/>
        </a:p>
      </dgm:t>
    </dgm:pt>
    <dgm:pt modelId="{C7FDC473-0841-BC4A-A2C0-56DFD8E779C4}">
      <dgm:prSet phldrT="[Text]" custT="1"/>
      <dgm:spPr/>
      <dgm:t>
        <a:bodyPr/>
        <a:lstStyle/>
        <a:p>
          <a:r>
            <a:rPr lang="en-US" sz="2000" dirty="0"/>
            <a:t>Initialize array of fixed size </a:t>
          </a:r>
        </a:p>
      </dgm:t>
    </dgm:pt>
    <dgm:pt modelId="{C72F7B7E-1B6F-984A-A520-C5D991C38D28}" type="parTrans" cxnId="{31292683-E356-1440-A614-F46F360B0A6E}">
      <dgm:prSet/>
      <dgm:spPr/>
      <dgm:t>
        <a:bodyPr/>
        <a:lstStyle/>
        <a:p>
          <a:endParaRPr lang="en-US" sz="1400"/>
        </a:p>
      </dgm:t>
    </dgm:pt>
    <dgm:pt modelId="{A4D89DD6-A83E-B14B-AA54-D0DAE0EF4C28}" type="sibTrans" cxnId="{31292683-E356-1440-A614-F46F360B0A6E}">
      <dgm:prSet/>
      <dgm:spPr/>
      <dgm:t>
        <a:bodyPr/>
        <a:lstStyle/>
        <a:p>
          <a:endParaRPr lang="en-US" sz="1400"/>
        </a:p>
      </dgm:t>
    </dgm:pt>
    <dgm:pt modelId="{0D125054-D1CC-9F4F-901E-83B8E4F295FA}">
      <dgm:prSet phldrT="[Text]" custT="1"/>
      <dgm:spPr/>
      <dgm:t>
        <a:bodyPr/>
        <a:lstStyle/>
        <a:p>
          <a:r>
            <a:rPr lang="en-US" sz="2000" dirty="0"/>
            <a:t>np.ones()</a:t>
          </a:r>
        </a:p>
      </dgm:t>
    </dgm:pt>
    <dgm:pt modelId="{5D56D208-2250-FF4F-A20C-39B225CA3EC9}" type="parTrans" cxnId="{5CD3EFC4-6477-EB43-8D9E-BE221E48AB6F}">
      <dgm:prSet/>
      <dgm:spPr/>
      <dgm:t>
        <a:bodyPr/>
        <a:lstStyle/>
        <a:p>
          <a:endParaRPr lang="en-US" sz="1400"/>
        </a:p>
      </dgm:t>
    </dgm:pt>
    <dgm:pt modelId="{AE32D70E-61E5-0048-8AD1-79A468BAFE58}" type="sibTrans" cxnId="{5CD3EFC4-6477-EB43-8D9E-BE221E48AB6F}">
      <dgm:prSet/>
      <dgm:spPr/>
      <dgm:t>
        <a:bodyPr/>
        <a:lstStyle/>
        <a:p>
          <a:endParaRPr lang="en-US" sz="1400"/>
        </a:p>
      </dgm:t>
    </dgm:pt>
    <dgm:pt modelId="{0B11636D-7F75-D64C-96E0-7FD672AADDC8}">
      <dgm:prSet phldrT="[Text]" custT="1"/>
      <dgm:spPr/>
      <dgm:t>
        <a:bodyPr/>
        <a:lstStyle/>
        <a:p>
          <a:r>
            <a:rPr lang="en-US" sz="2000" dirty="0"/>
            <a:t>np.zeros()</a:t>
          </a:r>
        </a:p>
      </dgm:t>
    </dgm:pt>
    <dgm:pt modelId="{8243DFCF-C696-8F4D-9D59-3DEC8E64FE0B}" type="parTrans" cxnId="{5119630D-01CF-9642-ABAC-6C51159B1B7A}">
      <dgm:prSet/>
      <dgm:spPr/>
      <dgm:t>
        <a:bodyPr/>
        <a:lstStyle/>
        <a:p>
          <a:endParaRPr lang="en-US" sz="1400"/>
        </a:p>
      </dgm:t>
    </dgm:pt>
    <dgm:pt modelId="{355A9008-75E2-B641-9CCF-7652CD63E45C}" type="sibTrans" cxnId="{5119630D-01CF-9642-ABAC-6C51159B1B7A}">
      <dgm:prSet/>
      <dgm:spPr/>
      <dgm:t>
        <a:bodyPr/>
        <a:lstStyle/>
        <a:p>
          <a:endParaRPr lang="en-US" sz="1400"/>
        </a:p>
      </dgm:t>
    </dgm:pt>
    <dgm:pt modelId="{33E4E766-1784-6246-8B89-C9B6A09DCF3B}">
      <dgm:prSet phldrT="[Text]" custT="1"/>
      <dgm:spPr/>
      <dgm:t>
        <a:bodyPr/>
        <a:lstStyle/>
        <a:p>
          <a:r>
            <a:rPr lang="en-US" sz="2000" dirty="0"/>
            <a:t>np.random.random()</a:t>
          </a:r>
        </a:p>
      </dgm:t>
    </dgm:pt>
    <dgm:pt modelId="{4804EDE4-1AE4-4544-9397-2934F4A91777}" type="parTrans" cxnId="{6BDA6F16-C72F-9F45-BFEE-03651D434EEA}">
      <dgm:prSet/>
      <dgm:spPr/>
      <dgm:t>
        <a:bodyPr/>
        <a:lstStyle/>
        <a:p>
          <a:endParaRPr lang="en-US" sz="1400"/>
        </a:p>
      </dgm:t>
    </dgm:pt>
    <dgm:pt modelId="{F9F2255E-6665-BB49-95D9-3ECD0F202209}" type="sibTrans" cxnId="{6BDA6F16-C72F-9F45-BFEE-03651D434EEA}">
      <dgm:prSet/>
      <dgm:spPr/>
      <dgm:t>
        <a:bodyPr/>
        <a:lstStyle/>
        <a:p>
          <a:endParaRPr lang="en-US" sz="1400"/>
        </a:p>
      </dgm:t>
    </dgm:pt>
    <dgm:pt modelId="{EA807744-A438-E245-A33D-8A0CCA4BE8E0}">
      <dgm:prSet phldrT="[Text]" custT="1"/>
      <dgm:spPr/>
      <dgm:t>
        <a:bodyPr/>
        <a:lstStyle/>
        <a:p>
          <a:r>
            <a:rPr lang="en-US" sz="2000" dirty="0"/>
            <a:t>np.arange()</a:t>
          </a:r>
        </a:p>
      </dgm:t>
    </dgm:pt>
    <dgm:pt modelId="{5B4DFBB4-A254-B843-8FC6-42DDDD799290}" type="parTrans" cxnId="{A8A91ED8-75E5-A346-9664-D3663D4932E0}">
      <dgm:prSet/>
      <dgm:spPr/>
      <dgm:t>
        <a:bodyPr/>
        <a:lstStyle/>
        <a:p>
          <a:endParaRPr lang="en-US" sz="1400"/>
        </a:p>
      </dgm:t>
    </dgm:pt>
    <dgm:pt modelId="{8E8F730D-5231-DE45-A73B-992A4B8E96D3}" type="sibTrans" cxnId="{A8A91ED8-75E5-A346-9664-D3663D4932E0}">
      <dgm:prSet/>
      <dgm:spPr/>
      <dgm:t>
        <a:bodyPr/>
        <a:lstStyle/>
        <a:p>
          <a:endParaRPr lang="en-US" sz="1400"/>
        </a:p>
      </dgm:t>
    </dgm:pt>
    <dgm:pt modelId="{7EB4E5DD-B2C6-B64D-9693-C65DD9DEEC07}">
      <dgm:prSet phldrT="[Text]" custT="1"/>
      <dgm:spPr/>
      <dgm:t>
        <a:bodyPr/>
        <a:lstStyle/>
        <a:p>
          <a:r>
            <a:rPr lang="en-US" sz="2000" dirty="0"/>
            <a:t>np.linspace()</a:t>
          </a:r>
        </a:p>
      </dgm:t>
    </dgm:pt>
    <dgm:pt modelId="{63B76898-9460-FF4C-AE0B-E9EAE6D9A91C}" type="parTrans" cxnId="{CCE72F00-DCD5-0A43-B79D-E3B8CAE5BE34}">
      <dgm:prSet/>
      <dgm:spPr/>
      <dgm:t>
        <a:bodyPr/>
        <a:lstStyle/>
        <a:p>
          <a:endParaRPr lang="en-US" sz="1400"/>
        </a:p>
      </dgm:t>
    </dgm:pt>
    <dgm:pt modelId="{664BFEDC-5304-3541-9057-0AA6C4A9292B}" type="sibTrans" cxnId="{CCE72F00-DCD5-0A43-B79D-E3B8CAE5BE34}">
      <dgm:prSet/>
      <dgm:spPr/>
      <dgm:t>
        <a:bodyPr/>
        <a:lstStyle/>
        <a:p>
          <a:endParaRPr lang="en-US" sz="1400"/>
        </a:p>
      </dgm:t>
    </dgm:pt>
    <dgm:pt modelId="{3C8D5E0F-9D01-264F-B62E-D83C3A74777D}" type="pres">
      <dgm:prSet presAssocID="{228CD5A9-FDF9-F342-BCB5-BD7CF620CAB1}" presName="Name0" presStyleCnt="0">
        <dgm:presLayoutVars>
          <dgm:dir/>
          <dgm:animLvl val="lvl"/>
          <dgm:resizeHandles val="exact"/>
        </dgm:presLayoutVars>
      </dgm:prSet>
      <dgm:spPr/>
    </dgm:pt>
    <dgm:pt modelId="{E5CFF5E0-B20A-7041-AAD4-C7B5E1AB45A4}" type="pres">
      <dgm:prSet presAssocID="{1022839C-F8BC-464D-9344-3C53BF88E6B0}" presName="composite" presStyleCnt="0"/>
      <dgm:spPr/>
    </dgm:pt>
    <dgm:pt modelId="{D1B12D25-E368-2840-91C3-D2F0A47C4F7F}" type="pres">
      <dgm:prSet presAssocID="{1022839C-F8BC-464D-9344-3C53BF88E6B0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9C443DAA-74BA-0645-8CCB-1715BEE720CA}" type="pres">
      <dgm:prSet presAssocID="{1022839C-F8BC-464D-9344-3C53BF88E6B0}" presName="desTx" presStyleLbl="alignAccFollowNode1" presStyleIdx="0" presStyleCnt="2">
        <dgm:presLayoutVars>
          <dgm:bulletEnabled val="1"/>
        </dgm:presLayoutVars>
      </dgm:prSet>
      <dgm:spPr/>
    </dgm:pt>
    <dgm:pt modelId="{825205CD-7352-5345-954C-FC3FC5BBF1A2}" type="pres">
      <dgm:prSet presAssocID="{BC4A9A56-04F2-8F47-8AEC-B184092E2C44}" presName="space" presStyleCnt="0"/>
      <dgm:spPr/>
    </dgm:pt>
    <dgm:pt modelId="{54BA4389-0348-6B4F-9F24-16BFA00A6CD6}" type="pres">
      <dgm:prSet presAssocID="{C7FDC473-0841-BC4A-A2C0-56DFD8E779C4}" presName="composite" presStyleCnt="0"/>
      <dgm:spPr/>
    </dgm:pt>
    <dgm:pt modelId="{6FD76204-555E-3546-98CB-310D56C29B45}" type="pres">
      <dgm:prSet presAssocID="{C7FDC473-0841-BC4A-A2C0-56DFD8E779C4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726C795B-4C07-0540-9ACB-4C41EBD89ED8}" type="pres">
      <dgm:prSet presAssocID="{C7FDC473-0841-BC4A-A2C0-56DFD8E779C4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CCE72F00-DCD5-0A43-B79D-E3B8CAE5BE34}" srcId="{C7FDC473-0841-BC4A-A2C0-56DFD8E779C4}" destId="{7EB4E5DD-B2C6-B64D-9693-C65DD9DEEC07}" srcOrd="4" destOrd="0" parTransId="{63B76898-9460-FF4C-AE0B-E9EAE6D9A91C}" sibTransId="{664BFEDC-5304-3541-9057-0AA6C4A9292B}"/>
    <dgm:cxn modelId="{8613930B-92F0-D94E-8274-DA5AB144810F}" type="presOf" srcId="{0D125054-D1CC-9F4F-901E-83B8E4F295FA}" destId="{726C795B-4C07-0540-9ACB-4C41EBD89ED8}" srcOrd="0" destOrd="0" presId="urn:microsoft.com/office/officeart/2005/8/layout/hList1"/>
    <dgm:cxn modelId="{5119630D-01CF-9642-ABAC-6C51159B1B7A}" srcId="{C7FDC473-0841-BC4A-A2C0-56DFD8E779C4}" destId="{0B11636D-7F75-D64C-96E0-7FD672AADDC8}" srcOrd="1" destOrd="0" parTransId="{8243DFCF-C696-8F4D-9D59-3DEC8E64FE0B}" sibTransId="{355A9008-75E2-B641-9CCF-7652CD63E45C}"/>
    <dgm:cxn modelId="{6BDA6F16-C72F-9F45-BFEE-03651D434EEA}" srcId="{C7FDC473-0841-BC4A-A2C0-56DFD8E779C4}" destId="{33E4E766-1784-6246-8B89-C9B6A09DCF3B}" srcOrd="2" destOrd="0" parTransId="{4804EDE4-1AE4-4544-9397-2934F4A91777}" sibTransId="{F9F2255E-6665-BB49-95D9-3ECD0F202209}"/>
    <dgm:cxn modelId="{99113522-8DC3-FF43-AB01-E85E652F41CB}" type="presOf" srcId="{33E4E766-1784-6246-8B89-C9B6A09DCF3B}" destId="{726C795B-4C07-0540-9ACB-4C41EBD89ED8}" srcOrd="0" destOrd="2" presId="urn:microsoft.com/office/officeart/2005/8/layout/hList1"/>
    <dgm:cxn modelId="{42BD8727-1B85-1849-B557-6F49E891E91E}" type="presOf" srcId="{228CD5A9-FDF9-F342-BCB5-BD7CF620CAB1}" destId="{3C8D5E0F-9D01-264F-B62E-D83C3A74777D}" srcOrd="0" destOrd="0" presId="urn:microsoft.com/office/officeart/2005/8/layout/hList1"/>
    <dgm:cxn modelId="{B2205D4F-B05A-8C49-B62B-96F9D015BDBC}" type="presOf" srcId="{18CB9085-2E05-1443-A99A-BECB819C3A5F}" destId="{9C443DAA-74BA-0645-8CCB-1715BEE720CA}" srcOrd="0" destOrd="1" presId="urn:microsoft.com/office/officeart/2005/8/layout/hList1"/>
    <dgm:cxn modelId="{43378979-DBAE-4149-B4E9-1A6D0110B20E}" type="presOf" srcId="{EA807744-A438-E245-A33D-8A0CCA4BE8E0}" destId="{726C795B-4C07-0540-9ACB-4C41EBD89ED8}" srcOrd="0" destOrd="3" presId="urn:microsoft.com/office/officeart/2005/8/layout/hList1"/>
    <dgm:cxn modelId="{1B8CFA82-EA35-214D-8FED-B3DF5318EDBC}" type="presOf" srcId="{1022839C-F8BC-464D-9344-3C53BF88E6B0}" destId="{D1B12D25-E368-2840-91C3-D2F0A47C4F7F}" srcOrd="0" destOrd="0" presId="urn:microsoft.com/office/officeart/2005/8/layout/hList1"/>
    <dgm:cxn modelId="{31292683-E356-1440-A614-F46F360B0A6E}" srcId="{228CD5A9-FDF9-F342-BCB5-BD7CF620CAB1}" destId="{C7FDC473-0841-BC4A-A2C0-56DFD8E779C4}" srcOrd="1" destOrd="0" parTransId="{C72F7B7E-1B6F-984A-A520-C5D991C38D28}" sibTransId="{A4D89DD6-A83E-B14B-AA54-D0DAE0EF4C28}"/>
    <dgm:cxn modelId="{4E888989-A1C6-394D-A2DE-8D87C7DB0FE3}" srcId="{228CD5A9-FDF9-F342-BCB5-BD7CF620CAB1}" destId="{1022839C-F8BC-464D-9344-3C53BF88E6B0}" srcOrd="0" destOrd="0" parTransId="{06B80BC3-7C26-7F44-A90B-3E1AB0F8A34E}" sibTransId="{BC4A9A56-04F2-8F47-8AEC-B184092E2C44}"/>
    <dgm:cxn modelId="{071C2492-034E-EC4A-8D8B-A4576D68499F}" type="presOf" srcId="{0B11636D-7F75-D64C-96E0-7FD672AADDC8}" destId="{726C795B-4C07-0540-9ACB-4C41EBD89ED8}" srcOrd="0" destOrd="1" presId="urn:microsoft.com/office/officeart/2005/8/layout/hList1"/>
    <dgm:cxn modelId="{2097DD94-A68D-7042-8FC1-B328F88DA782}" type="presOf" srcId="{C9F73D9D-96B1-5B44-8BE7-E38E56A5F866}" destId="{9C443DAA-74BA-0645-8CCB-1715BEE720CA}" srcOrd="0" destOrd="0" presId="urn:microsoft.com/office/officeart/2005/8/layout/hList1"/>
    <dgm:cxn modelId="{D22815BC-0872-0142-84D6-E84E8EC586F6}" type="presOf" srcId="{7EB4E5DD-B2C6-B64D-9693-C65DD9DEEC07}" destId="{726C795B-4C07-0540-9ACB-4C41EBD89ED8}" srcOrd="0" destOrd="4" presId="urn:microsoft.com/office/officeart/2005/8/layout/hList1"/>
    <dgm:cxn modelId="{497C42BF-A134-F849-A935-A7349CF5A2DA}" srcId="{1022839C-F8BC-464D-9344-3C53BF88E6B0}" destId="{C9F73D9D-96B1-5B44-8BE7-E38E56A5F866}" srcOrd="0" destOrd="0" parTransId="{D181F616-C2E8-544B-BEFA-B11BE917F5F8}" sibTransId="{7E79C283-9563-2244-A0CF-49B8F350D2D8}"/>
    <dgm:cxn modelId="{5CD3EFC4-6477-EB43-8D9E-BE221E48AB6F}" srcId="{C7FDC473-0841-BC4A-A2C0-56DFD8E779C4}" destId="{0D125054-D1CC-9F4F-901E-83B8E4F295FA}" srcOrd="0" destOrd="0" parTransId="{5D56D208-2250-FF4F-A20C-39B225CA3EC9}" sibTransId="{AE32D70E-61E5-0048-8AD1-79A468BAFE58}"/>
    <dgm:cxn modelId="{A8A91ED8-75E5-A346-9664-D3663D4932E0}" srcId="{C7FDC473-0841-BC4A-A2C0-56DFD8E779C4}" destId="{EA807744-A438-E245-A33D-8A0CCA4BE8E0}" srcOrd="3" destOrd="0" parTransId="{5B4DFBB4-A254-B843-8FC6-42DDDD799290}" sibTransId="{8E8F730D-5231-DE45-A73B-992A4B8E96D3}"/>
    <dgm:cxn modelId="{1CB1AEF4-E2D5-3E41-A23A-36F0965AC592}" type="presOf" srcId="{C7FDC473-0841-BC4A-A2C0-56DFD8E779C4}" destId="{6FD76204-555E-3546-98CB-310D56C29B45}" srcOrd="0" destOrd="0" presId="urn:microsoft.com/office/officeart/2005/8/layout/hList1"/>
    <dgm:cxn modelId="{CD9369FB-7025-F443-A893-164F333AA668}" srcId="{1022839C-F8BC-464D-9344-3C53BF88E6B0}" destId="{18CB9085-2E05-1443-A99A-BECB819C3A5F}" srcOrd="1" destOrd="0" parTransId="{93E52121-0CF9-FB4A-B9B5-2AC72B8C5BFF}" sibTransId="{59C36FA7-4EE8-204B-B679-982B2E06C5AB}"/>
    <dgm:cxn modelId="{C96E95D3-23A9-454D-8BD7-C6B7F18DBA9D}" type="presParOf" srcId="{3C8D5E0F-9D01-264F-B62E-D83C3A74777D}" destId="{E5CFF5E0-B20A-7041-AAD4-C7B5E1AB45A4}" srcOrd="0" destOrd="0" presId="urn:microsoft.com/office/officeart/2005/8/layout/hList1"/>
    <dgm:cxn modelId="{E6722384-F5E8-3544-84BB-B1334B2F610F}" type="presParOf" srcId="{E5CFF5E0-B20A-7041-AAD4-C7B5E1AB45A4}" destId="{D1B12D25-E368-2840-91C3-D2F0A47C4F7F}" srcOrd="0" destOrd="0" presId="urn:microsoft.com/office/officeart/2005/8/layout/hList1"/>
    <dgm:cxn modelId="{366C94BD-6032-E446-BACC-89B9E79851AD}" type="presParOf" srcId="{E5CFF5E0-B20A-7041-AAD4-C7B5E1AB45A4}" destId="{9C443DAA-74BA-0645-8CCB-1715BEE720CA}" srcOrd="1" destOrd="0" presId="urn:microsoft.com/office/officeart/2005/8/layout/hList1"/>
    <dgm:cxn modelId="{82E86911-AA98-F949-88C0-7E6CB9198842}" type="presParOf" srcId="{3C8D5E0F-9D01-264F-B62E-D83C3A74777D}" destId="{825205CD-7352-5345-954C-FC3FC5BBF1A2}" srcOrd="1" destOrd="0" presId="urn:microsoft.com/office/officeart/2005/8/layout/hList1"/>
    <dgm:cxn modelId="{AE4BAF3F-CAB0-BE42-9528-998C705F137F}" type="presParOf" srcId="{3C8D5E0F-9D01-264F-B62E-D83C3A74777D}" destId="{54BA4389-0348-6B4F-9F24-16BFA00A6CD6}" srcOrd="2" destOrd="0" presId="urn:microsoft.com/office/officeart/2005/8/layout/hList1"/>
    <dgm:cxn modelId="{DD8B9A4C-FB32-B14A-AD5D-E736CBC6F503}" type="presParOf" srcId="{54BA4389-0348-6B4F-9F24-16BFA00A6CD6}" destId="{6FD76204-555E-3546-98CB-310D56C29B45}" srcOrd="0" destOrd="0" presId="urn:microsoft.com/office/officeart/2005/8/layout/hList1"/>
    <dgm:cxn modelId="{D4E75E74-899A-024F-9C69-AA29753598B3}" type="presParOf" srcId="{54BA4389-0348-6B4F-9F24-16BFA00A6CD6}" destId="{726C795B-4C07-0540-9ACB-4C41EBD89ED8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2A80841-BDD5-2E45-8993-D47C9BAC3CC9}" type="doc">
      <dgm:prSet loTypeId="urn:microsoft.com/office/officeart/2005/8/layout/radial4" loCatId="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2FC26F1C-6094-214E-BF98-AE6D9DCF1D20}">
      <dgm:prSet phldrT="[Text]"/>
      <dgm:spPr/>
      <dgm:t>
        <a:bodyPr/>
        <a:lstStyle/>
        <a:p>
          <a:r>
            <a:rPr lang="en-US" dirty="0"/>
            <a:t>Numpy</a:t>
          </a:r>
        </a:p>
      </dgm:t>
    </dgm:pt>
    <dgm:pt modelId="{B07AA0B1-FED7-CD40-B544-6E48B022EC87}" type="parTrans" cxnId="{BD67D5EF-E7AB-CB41-8C28-85DF485780F2}">
      <dgm:prSet/>
      <dgm:spPr/>
      <dgm:t>
        <a:bodyPr/>
        <a:lstStyle/>
        <a:p>
          <a:endParaRPr lang="en-US"/>
        </a:p>
      </dgm:t>
    </dgm:pt>
    <dgm:pt modelId="{47C3DF6E-94CC-474A-8225-E6D883EC59A1}" type="sibTrans" cxnId="{BD67D5EF-E7AB-CB41-8C28-85DF485780F2}">
      <dgm:prSet/>
      <dgm:spPr/>
      <dgm:t>
        <a:bodyPr/>
        <a:lstStyle/>
        <a:p>
          <a:endParaRPr lang="en-US"/>
        </a:p>
      </dgm:t>
    </dgm:pt>
    <dgm:pt modelId="{ED3DBE56-5D87-B847-AD1C-54F0A06F0DD4}">
      <dgm:prSet phldrT="[Text]"/>
      <dgm:spPr/>
      <dgm:t>
        <a:bodyPr/>
        <a:lstStyle/>
        <a:p>
          <a:r>
            <a:rPr lang="en-US" dirty="0"/>
            <a:t>Vectorization</a:t>
          </a:r>
        </a:p>
      </dgm:t>
    </dgm:pt>
    <dgm:pt modelId="{F0E0BDD2-D6FE-A34B-961C-7BD23A9A7F58}" type="parTrans" cxnId="{0EC1B25C-A2CA-6A4F-85B5-00A715C50134}">
      <dgm:prSet/>
      <dgm:spPr/>
      <dgm:t>
        <a:bodyPr/>
        <a:lstStyle/>
        <a:p>
          <a:endParaRPr lang="en-US"/>
        </a:p>
      </dgm:t>
    </dgm:pt>
    <dgm:pt modelId="{D31D8668-FB48-4D40-A453-AD64659AE383}" type="sibTrans" cxnId="{0EC1B25C-A2CA-6A4F-85B5-00A715C50134}">
      <dgm:prSet/>
      <dgm:spPr/>
      <dgm:t>
        <a:bodyPr/>
        <a:lstStyle/>
        <a:p>
          <a:endParaRPr lang="en-US"/>
        </a:p>
      </dgm:t>
    </dgm:pt>
    <dgm:pt modelId="{FF791FB9-7C44-CE4C-ACFC-97A0E6E11E90}">
      <dgm:prSet phldrT="[Text]"/>
      <dgm:spPr/>
      <dgm:t>
        <a:bodyPr/>
        <a:lstStyle/>
        <a:p>
          <a:r>
            <a:rPr lang="en-US" dirty="0"/>
            <a:t>Broadcasting</a:t>
          </a:r>
        </a:p>
      </dgm:t>
    </dgm:pt>
    <dgm:pt modelId="{DAFD40C3-C1AF-B548-8D91-51970CAA7294}" type="parTrans" cxnId="{93DD3771-6A21-374F-8E68-0F46776FBDCE}">
      <dgm:prSet/>
      <dgm:spPr/>
      <dgm:t>
        <a:bodyPr/>
        <a:lstStyle/>
        <a:p>
          <a:endParaRPr lang="en-US"/>
        </a:p>
      </dgm:t>
    </dgm:pt>
    <dgm:pt modelId="{DF1FB3B9-EEFB-604D-BF2C-6292D1902D34}" type="sibTrans" cxnId="{93DD3771-6A21-374F-8E68-0F46776FBDCE}">
      <dgm:prSet/>
      <dgm:spPr/>
      <dgm:t>
        <a:bodyPr/>
        <a:lstStyle/>
        <a:p>
          <a:endParaRPr lang="en-US"/>
        </a:p>
      </dgm:t>
    </dgm:pt>
    <dgm:pt modelId="{05FDC421-A994-C24F-837E-205D3572DEE3}">
      <dgm:prSet phldrT="[Text]"/>
      <dgm:spPr/>
      <dgm:t>
        <a:bodyPr/>
        <a:lstStyle/>
        <a:p>
          <a:r>
            <a:rPr lang="en-US" dirty="0"/>
            <a:t>Indexing</a:t>
          </a:r>
        </a:p>
      </dgm:t>
    </dgm:pt>
    <dgm:pt modelId="{D4744F85-B85D-8445-87F5-287209B4D418}" type="parTrans" cxnId="{9213A6B0-D92B-3241-BC3F-165E5C0FAB12}">
      <dgm:prSet/>
      <dgm:spPr/>
      <dgm:t>
        <a:bodyPr/>
        <a:lstStyle/>
        <a:p>
          <a:endParaRPr lang="en-US"/>
        </a:p>
      </dgm:t>
    </dgm:pt>
    <dgm:pt modelId="{E4210F04-C73A-7B48-8BA5-EA8CB0E09475}" type="sibTrans" cxnId="{9213A6B0-D92B-3241-BC3F-165E5C0FAB12}">
      <dgm:prSet/>
      <dgm:spPr/>
      <dgm:t>
        <a:bodyPr/>
        <a:lstStyle/>
        <a:p>
          <a:endParaRPr lang="en-US"/>
        </a:p>
      </dgm:t>
    </dgm:pt>
    <dgm:pt modelId="{55DCFD6C-E929-4940-9484-3AC7E59BF21F}" type="pres">
      <dgm:prSet presAssocID="{C2A80841-BDD5-2E45-8993-D47C9BAC3CC9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7B94F733-1552-424E-9B5D-39F8F115A712}" type="pres">
      <dgm:prSet presAssocID="{2FC26F1C-6094-214E-BF98-AE6D9DCF1D20}" presName="centerShape" presStyleLbl="node0" presStyleIdx="0" presStyleCnt="1"/>
      <dgm:spPr/>
    </dgm:pt>
    <dgm:pt modelId="{0FBF223B-0C6A-C140-9FC3-30708F77700A}" type="pres">
      <dgm:prSet presAssocID="{F0E0BDD2-D6FE-A34B-961C-7BD23A9A7F58}" presName="parTrans" presStyleLbl="bgSibTrans2D1" presStyleIdx="0" presStyleCnt="3"/>
      <dgm:spPr/>
    </dgm:pt>
    <dgm:pt modelId="{BFAE2D9D-4571-294F-8415-EB9F3C4DE3D1}" type="pres">
      <dgm:prSet presAssocID="{ED3DBE56-5D87-B847-AD1C-54F0A06F0DD4}" presName="node" presStyleLbl="node1" presStyleIdx="0" presStyleCnt="3">
        <dgm:presLayoutVars>
          <dgm:bulletEnabled val="1"/>
        </dgm:presLayoutVars>
      </dgm:prSet>
      <dgm:spPr/>
    </dgm:pt>
    <dgm:pt modelId="{BA2DAECF-5269-F345-AFE6-D7AE8BA6364D}" type="pres">
      <dgm:prSet presAssocID="{DAFD40C3-C1AF-B548-8D91-51970CAA7294}" presName="parTrans" presStyleLbl="bgSibTrans2D1" presStyleIdx="1" presStyleCnt="3"/>
      <dgm:spPr/>
    </dgm:pt>
    <dgm:pt modelId="{9988DB6B-435A-3047-B5AC-A5FBA90BA12F}" type="pres">
      <dgm:prSet presAssocID="{FF791FB9-7C44-CE4C-ACFC-97A0E6E11E90}" presName="node" presStyleLbl="node1" presStyleIdx="1" presStyleCnt="3">
        <dgm:presLayoutVars>
          <dgm:bulletEnabled val="1"/>
        </dgm:presLayoutVars>
      </dgm:prSet>
      <dgm:spPr/>
    </dgm:pt>
    <dgm:pt modelId="{AC290419-7E44-0343-A003-EFA6E744B957}" type="pres">
      <dgm:prSet presAssocID="{D4744F85-B85D-8445-87F5-287209B4D418}" presName="parTrans" presStyleLbl="bgSibTrans2D1" presStyleIdx="2" presStyleCnt="3"/>
      <dgm:spPr/>
    </dgm:pt>
    <dgm:pt modelId="{AA3A4E24-0ED4-2E46-B641-E68152600D8A}" type="pres">
      <dgm:prSet presAssocID="{05FDC421-A994-C24F-837E-205D3572DEE3}" presName="node" presStyleLbl="node1" presStyleIdx="2" presStyleCnt="3">
        <dgm:presLayoutVars>
          <dgm:bulletEnabled val="1"/>
        </dgm:presLayoutVars>
      </dgm:prSet>
      <dgm:spPr/>
    </dgm:pt>
  </dgm:ptLst>
  <dgm:cxnLst>
    <dgm:cxn modelId="{DEDCF938-F72C-2747-B70D-CF7094F63D92}" type="presOf" srcId="{DAFD40C3-C1AF-B548-8D91-51970CAA7294}" destId="{BA2DAECF-5269-F345-AFE6-D7AE8BA6364D}" srcOrd="0" destOrd="0" presId="urn:microsoft.com/office/officeart/2005/8/layout/radial4"/>
    <dgm:cxn modelId="{55E82D4C-08FA-084E-8A8B-4F4BEE1C00EA}" type="presOf" srcId="{05FDC421-A994-C24F-837E-205D3572DEE3}" destId="{AA3A4E24-0ED4-2E46-B641-E68152600D8A}" srcOrd="0" destOrd="0" presId="urn:microsoft.com/office/officeart/2005/8/layout/radial4"/>
    <dgm:cxn modelId="{0EC1B25C-A2CA-6A4F-85B5-00A715C50134}" srcId="{2FC26F1C-6094-214E-BF98-AE6D9DCF1D20}" destId="{ED3DBE56-5D87-B847-AD1C-54F0A06F0DD4}" srcOrd="0" destOrd="0" parTransId="{F0E0BDD2-D6FE-A34B-961C-7BD23A9A7F58}" sibTransId="{D31D8668-FB48-4D40-A453-AD64659AE383}"/>
    <dgm:cxn modelId="{93DD3771-6A21-374F-8E68-0F46776FBDCE}" srcId="{2FC26F1C-6094-214E-BF98-AE6D9DCF1D20}" destId="{FF791FB9-7C44-CE4C-ACFC-97A0E6E11E90}" srcOrd="1" destOrd="0" parTransId="{DAFD40C3-C1AF-B548-8D91-51970CAA7294}" sibTransId="{DF1FB3B9-EEFB-604D-BF2C-6292D1902D34}"/>
    <dgm:cxn modelId="{7A0904AF-95A6-EF49-9C8C-F2353D5EEA2B}" type="presOf" srcId="{C2A80841-BDD5-2E45-8993-D47C9BAC3CC9}" destId="{55DCFD6C-E929-4940-9484-3AC7E59BF21F}" srcOrd="0" destOrd="0" presId="urn:microsoft.com/office/officeart/2005/8/layout/radial4"/>
    <dgm:cxn modelId="{9213A6B0-D92B-3241-BC3F-165E5C0FAB12}" srcId="{2FC26F1C-6094-214E-BF98-AE6D9DCF1D20}" destId="{05FDC421-A994-C24F-837E-205D3572DEE3}" srcOrd="2" destOrd="0" parTransId="{D4744F85-B85D-8445-87F5-287209B4D418}" sibTransId="{E4210F04-C73A-7B48-8BA5-EA8CB0E09475}"/>
    <dgm:cxn modelId="{9E89E0BD-4E17-A442-80EF-D65E62E392A9}" type="presOf" srcId="{2FC26F1C-6094-214E-BF98-AE6D9DCF1D20}" destId="{7B94F733-1552-424E-9B5D-39F8F115A712}" srcOrd="0" destOrd="0" presId="urn:microsoft.com/office/officeart/2005/8/layout/radial4"/>
    <dgm:cxn modelId="{D87BF8C4-C308-3F47-BE88-36AF899A48D8}" type="presOf" srcId="{FF791FB9-7C44-CE4C-ACFC-97A0E6E11E90}" destId="{9988DB6B-435A-3047-B5AC-A5FBA90BA12F}" srcOrd="0" destOrd="0" presId="urn:microsoft.com/office/officeart/2005/8/layout/radial4"/>
    <dgm:cxn modelId="{59E75DD3-DC5C-404E-8D98-DE8C5790B703}" type="presOf" srcId="{F0E0BDD2-D6FE-A34B-961C-7BD23A9A7F58}" destId="{0FBF223B-0C6A-C140-9FC3-30708F77700A}" srcOrd="0" destOrd="0" presId="urn:microsoft.com/office/officeart/2005/8/layout/radial4"/>
    <dgm:cxn modelId="{BD67D5EF-E7AB-CB41-8C28-85DF485780F2}" srcId="{C2A80841-BDD5-2E45-8993-D47C9BAC3CC9}" destId="{2FC26F1C-6094-214E-BF98-AE6D9DCF1D20}" srcOrd="0" destOrd="0" parTransId="{B07AA0B1-FED7-CD40-B544-6E48B022EC87}" sibTransId="{47C3DF6E-94CC-474A-8225-E6D883EC59A1}"/>
    <dgm:cxn modelId="{430CF5FC-C10F-564A-963A-1F6666B0B004}" type="presOf" srcId="{D4744F85-B85D-8445-87F5-287209B4D418}" destId="{AC290419-7E44-0343-A003-EFA6E744B957}" srcOrd="0" destOrd="0" presId="urn:microsoft.com/office/officeart/2005/8/layout/radial4"/>
    <dgm:cxn modelId="{CF4D09FE-98C7-8A47-A066-5FF4BBF6012F}" type="presOf" srcId="{ED3DBE56-5D87-B847-AD1C-54F0A06F0DD4}" destId="{BFAE2D9D-4571-294F-8415-EB9F3C4DE3D1}" srcOrd="0" destOrd="0" presId="urn:microsoft.com/office/officeart/2005/8/layout/radial4"/>
    <dgm:cxn modelId="{8E3BC2E4-90B3-D143-BC8F-E5F95DBE5F96}" type="presParOf" srcId="{55DCFD6C-E929-4940-9484-3AC7E59BF21F}" destId="{7B94F733-1552-424E-9B5D-39F8F115A712}" srcOrd="0" destOrd="0" presId="urn:microsoft.com/office/officeart/2005/8/layout/radial4"/>
    <dgm:cxn modelId="{0EC1E45E-F4B4-4845-869D-7DC69ADFA46E}" type="presParOf" srcId="{55DCFD6C-E929-4940-9484-3AC7E59BF21F}" destId="{0FBF223B-0C6A-C140-9FC3-30708F77700A}" srcOrd="1" destOrd="0" presId="urn:microsoft.com/office/officeart/2005/8/layout/radial4"/>
    <dgm:cxn modelId="{C299E6BD-52AF-9E4B-91AE-806FE077A327}" type="presParOf" srcId="{55DCFD6C-E929-4940-9484-3AC7E59BF21F}" destId="{BFAE2D9D-4571-294F-8415-EB9F3C4DE3D1}" srcOrd="2" destOrd="0" presId="urn:microsoft.com/office/officeart/2005/8/layout/radial4"/>
    <dgm:cxn modelId="{E552E875-78E2-4F47-A3A8-09D16837E917}" type="presParOf" srcId="{55DCFD6C-E929-4940-9484-3AC7E59BF21F}" destId="{BA2DAECF-5269-F345-AFE6-D7AE8BA6364D}" srcOrd="3" destOrd="0" presId="urn:microsoft.com/office/officeart/2005/8/layout/radial4"/>
    <dgm:cxn modelId="{7C73DF87-36AE-9542-85C5-7C030C7D627F}" type="presParOf" srcId="{55DCFD6C-E929-4940-9484-3AC7E59BF21F}" destId="{9988DB6B-435A-3047-B5AC-A5FBA90BA12F}" srcOrd="4" destOrd="0" presId="urn:microsoft.com/office/officeart/2005/8/layout/radial4"/>
    <dgm:cxn modelId="{213B8787-7409-3E4E-BAC8-A076797F3F43}" type="presParOf" srcId="{55DCFD6C-E929-4940-9484-3AC7E59BF21F}" destId="{AC290419-7E44-0343-A003-EFA6E744B957}" srcOrd="5" destOrd="0" presId="urn:microsoft.com/office/officeart/2005/8/layout/radial4"/>
    <dgm:cxn modelId="{ABD292AA-6207-9249-8B44-C213F564398C}" type="presParOf" srcId="{55DCFD6C-E929-4940-9484-3AC7E59BF21F}" destId="{AA3A4E24-0ED4-2E46-B641-E68152600D8A}" srcOrd="6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8A74929-3281-024C-905F-C09D1B50A083}" type="doc">
      <dgm:prSet loTypeId="urn:microsoft.com/office/officeart/2005/8/layout/hList1" loCatId="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BBCFB8B2-6056-5C47-A574-FC41B3796B64}">
      <dgm:prSet phldrT="[Text]"/>
      <dgm:spPr/>
      <dgm:t>
        <a:bodyPr/>
        <a:lstStyle/>
        <a:p>
          <a:r>
            <a:rPr lang="en-US" dirty="0"/>
            <a:t>Vectorization</a:t>
          </a:r>
        </a:p>
      </dgm:t>
    </dgm:pt>
    <dgm:pt modelId="{6A2DAE17-0FF2-0C41-B77B-20BAC7C20D29}" type="parTrans" cxnId="{1BDC145D-4116-5D46-A339-56EA6FEACD51}">
      <dgm:prSet/>
      <dgm:spPr/>
      <dgm:t>
        <a:bodyPr/>
        <a:lstStyle/>
        <a:p>
          <a:endParaRPr lang="en-US"/>
        </a:p>
      </dgm:t>
    </dgm:pt>
    <dgm:pt modelId="{9A2B32DF-A489-424F-A285-FE4214D7B254}" type="sibTrans" cxnId="{1BDC145D-4116-5D46-A339-56EA6FEACD51}">
      <dgm:prSet/>
      <dgm:spPr/>
      <dgm:t>
        <a:bodyPr/>
        <a:lstStyle/>
        <a:p>
          <a:endParaRPr lang="en-US"/>
        </a:p>
      </dgm:t>
    </dgm:pt>
    <dgm:pt modelId="{48758739-0449-D240-8486-9BDDB8203C87}">
      <dgm:prSet phldrT="[Text]" custT="1"/>
      <dgm:spPr/>
      <dgm:t>
        <a:bodyPr/>
        <a:lstStyle/>
        <a:p>
          <a:r>
            <a:rPr lang="en-US" sz="1800" dirty="0"/>
            <a:t>Practice of replacing explicit loops with array expressions. </a:t>
          </a:r>
        </a:p>
      </dgm:t>
    </dgm:pt>
    <dgm:pt modelId="{D08E5A66-008C-C04D-9B5F-BB8AB6FABC74}" type="parTrans" cxnId="{67D14052-85D2-9642-89EF-A176530AC100}">
      <dgm:prSet/>
      <dgm:spPr/>
      <dgm:t>
        <a:bodyPr/>
        <a:lstStyle/>
        <a:p>
          <a:endParaRPr lang="en-US"/>
        </a:p>
      </dgm:t>
    </dgm:pt>
    <dgm:pt modelId="{98403F69-7FE1-B24C-BC30-D5CD4E6DBD77}" type="sibTrans" cxnId="{67D14052-85D2-9642-89EF-A176530AC100}">
      <dgm:prSet/>
      <dgm:spPr/>
      <dgm:t>
        <a:bodyPr/>
        <a:lstStyle/>
        <a:p>
          <a:endParaRPr lang="en-US"/>
        </a:p>
      </dgm:t>
    </dgm:pt>
    <dgm:pt modelId="{6DDF9CC6-7E28-3645-A44B-7054246C4984}">
      <dgm:prSet phldrT="[Text]"/>
      <dgm:spPr/>
      <dgm:t>
        <a:bodyPr/>
        <a:lstStyle/>
        <a:p>
          <a:r>
            <a:rPr lang="en-US" dirty="0"/>
            <a:t>Broadcasting</a:t>
          </a:r>
        </a:p>
      </dgm:t>
    </dgm:pt>
    <dgm:pt modelId="{CB88654F-C1C6-E543-902B-4E7CA6388F8D}" type="parTrans" cxnId="{252DF89B-D735-7D44-BBA6-39AD978C73B9}">
      <dgm:prSet/>
      <dgm:spPr/>
      <dgm:t>
        <a:bodyPr/>
        <a:lstStyle/>
        <a:p>
          <a:endParaRPr lang="en-US"/>
        </a:p>
      </dgm:t>
    </dgm:pt>
    <dgm:pt modelId="{4EC39790-BC10-D845-BA10-12D4186F3D28}" type="sibTrans" cxnId="{252DF89B-D735-7D44-BBA6-39AD978C73B9}">
      <dgm:prSet/>
      <dgm:spPr/>
      <dgm:t>
        <a:bodyPr/>
        <a:lstStyle/>
        <a:p>
          <a:endParaRPr lang="en-US"/>
        </a:p>
      </dgm:t>
    </dgm:pt>
    <dgm:pt modelId="{19C4D396-77EF-874D-9787-AB363E7A9836}">
      <dgm:prSet phldrT="[Text]" custT="1"/>
      <dgm:spPr/>
      <dgm:t>
        <a:bodyPr/>
        <a:lstStyle/>
        <a:p>
          <a:r>
            <a:rPr lang="en-IN" sz="1800" b="0" i="0" dirty="0"/>
            <a:t>For arrays with different shapes.</a:t>
          </a:r>
          <a:endParaRPr lang="en-US" sz="1800" dirty="0"/>
        </a:p>
      </dgm:t>
    </dgm:pt>
    <dgm:pt modelId="{6837E2F4-03C6-5144-BC69-235CF63045ED}" type="parTrans" cxnId="{E2E46F8F-1B4B-A746-8989-DECF1A05997A}">
      <dgm:prSet/>
      <dgm:spPr/>
      <dgm:t>
        <a:bodyPr/>
        <a:lstStyle/>
        <a:p>
          <a:endParaRPr lang="en-US"/>
        </a:p>
      </dgm:t>
    </dgm:pt>
    <dgm:pt modelId="{42381829-98BB-E346-921C-50A4646E9C0C}" type="sibTrans" cxnId="{E2E46F8F-1B4B-A746-8989-DECF1A05997A}">
      <dgm:prSet/>
      <dgm:spPr/>
      <dgm:t>
        <a:bodyPr/>
        <a:lstStyle/>
        <a:p>
          <a:endParaRPr lang="en-US"/>
        </a:p>
      </dgm:t>
    </dgm:pt>
    <dgm:pt modelId="{93D8A891-5C97-BD4D-B2FC-B2B064AC94C7}">
      <dgm:prSet phldrT="[Text]"/>
      <dgm:spPr/>
      <dgm:t>
        <a:bodyPr/>
        <a:lstStyle/>
        <a:p>
          <a:r>
            <a:rPr lang="en-US" dirty="0"/>
            <a:t>Indexing</a:t>
          </a:r>
        </a:p>
      </dgm:t>
    </dgm:pt>
    <dgm:pt modelId="{5E0A521E-4B40-C249-87C2-B68012E96F6D}" type="parTrans" cxnId="{55DE9B49-7D8D-7F45-AAFA-4FB6DDFC0712}">
      <dgm:prSet/>
      <dgm:spPr/>
      <dgm:t>
        <a:bodyPr/>
        <a:lstStyle/>
        <a:p>
          <a:endParaRPr lang="en-US"/>
        </a:p>
      </dgm:t>
    </dgm:pt>
    <dgm:pt modelId="{26BF3757-F37F-D64D-A4B8-9F677874F291}" type="sibTrans" cxnId="{55DE9B49-7D8D-7F45-AAFA-4FB6DDFC0712}">
      <dgm:prSet/>
      <dgm:spPr/>
      <dgm:t>
        <a:bodyPr/>
        <a:lstStyle/>
        <a:p>
          <a:endParaRPr lang="en-US"/>
        </a:p>
      </dgm:t>
    </dgm:pt>
    <dgm:pt modelId="{4D0FECF6-A0F3-7F43-8C25-E36B5FFCD6BA}">
      <dgm:prSet phldrT="[Text]" custT="1"/>
      <dgm:spPr/>
      <dgm:t>
        <a:bodyPr/>
        <a:lstStyle/>
        <a:p>
          <a:r>
            <a:rPr lang="en-US" sz="1800" dirty="0"/>
            <a:t>Basic indexing</a:t>
          </a:r>
        </a:p>
      </dgm:t>
    </dgm:pt>
    <dgm:pt modelId="{B0575DBF-0D58-8043-B5C2-25A508A7B7C3}" type="parTrans" cxnId="{61E96196-4BBF-DE4C-BF74-79DD3E256C07}">
      <dgm:prSet/>
      <dgm:spPr/>
      <dgm:t>
        <a:bodyPr/>
        <a:lstStyle/>
        <a:p>
          <a:endParaRPr lang="en-US"/>
        </a:p>
      </dgm:t>
    </dgm:pt>
    <dgm:pt modelId="{7BF7ABF2-D7D9-BB46-B6DF-8476C2EBE92A}" type="sibTrans" cxnId="{61E96196-4BBF-DE4C-BF74-79DD3E256C07}">
      <dgm:prSet/>
      <dgm:spPr/>
      <dgm:t>
        <a:bodyPr/>
        <a:lstStyle/>
        <a:p>
          <a:endParaRPr lang="en-US"/>
        </a:p>
      </dgm:t>
    </dgm:pt>
    <dgm:pt modelId="{8A320899-BCE0-AA4B-BB01-43E4F916E6B4}">
      <dgm:prSet phldrT="[Text]" custT="1"/>
      <dgm:spPr/>
      <dgm:t>
        <a:bodyPr/>
        <a:lstStyle/>
        <a:p>
          <a:r>
            <a:rPr lang="en-US" sz="1800" dirty="0"/>
            <a:t>Advanced indexing</a:t>
          </a:r>
        </a:p>
      </dgm:t>
    </dgm:pt>
    <dgm:pt modelId="{67753BE4-3FD7-8F4A-BE5A-297FEC2985A5}" type="parTrans" cxnId="{9619184C-9AD7-0B43-A39D-4B471A50E09B}">
      <dgm:prSet/>
      <dgm:spPr/>
      <dgm:t>
        <a:bodyPr/>
        <a:lstStyle/>
        <a:p>
          <a:endParaRPr lang="en-US"/>
        </a:p>
      </dgm:t>
    </dgm:pt>
    <dgm:pt modelId="{535D5197-7132-0045-B3CA-4F20314AFC60}" type="sibTrans" cxnId="{9619184C-9AD7-0B43-A39D-4B471A50E09B}">
      <dgm:prSet/>
      <dgm:spPr/>
      <dgm:t>
        <a:bodyPr/>
        <a:lstStyle/>
        <a:p>
          <a:endParaRPr lang="en-US"/>
        </a:p>
      </dgm:t>
    </dgm:pt>
    <dgm:pt modelId="{F98FE8ED-8B35-854F-A0AD-4C59D787997F}">
      <dgm:prSet phldrT="[Text]" custT="1"/>
      <dgm:spPr/>
      <dgm:t>
        <a:bodyPr/>
        <a:lstStyle/>
        <a:p>
          <a:r>
            <a:rPr lang="en-IN" sz="1800" b="0" i="0" dirty="0"/>
            <a:t>Express operations as occurring on entire arrays rather than their individual elements.</a:t>
          </a:r>
          <a:endParaRPr lang="en-US" sz="1800" dirty="0"/>
        </a:p>
      </dgm:t>
    </dgm:pt>
    <dgm:pt modelId="{E4262E48-699D-264B-B26F-994B154EC2D8}" type="parTrans" cxnId="{ED1F858C-BBD6-4241-8928-530F23C5DAD3}">
      <dgm:prSet/>
      <dgm:spPr/>
      <dgm:t>
        <a:bodyPr/>
        <a:lstStyle/>
        <a:p>
          <a:endParaRPr lang="en-US"/>
        </a:p>
      </dgm:t>
    </dgm:pt>
    <dgm:pt modelId="{BC4FCF24-BD0B-C740-BF73-373FEF6EDDD6}" type="sibTrans" cxnId="{ED1F858C-BBD6-4241-8928-530F23C5DAD3}">
      <dgm:prSet/>
      <dgm:spPr/>
      <dgm:t>
        <a:bodyPr/>
        <a:lstStyle/>
        <a:p>
          <a:endParaRPr lang="en-US"/>
        </a:p>
      </dgm:t>
    </dgm:pt>
    <dgm:pt modelId="{B3924494-CCF6-8E44-B387-0FA70C8D36DE}">
      <dgm:prSet phldrT="[Text]" custT="1"/>
      <dgm:spPr/>
      <dgm:t>
        <a:bodyPr/>
        <a:lstStyle/>
        <a:p>
          <a:r>
            <a:rPr lang="en-IN" sz="1800" b="0" i="0" dirty="0"/>
            <a:t>The smaller array is “broadcast” across the larger array so that they have compatible shapes.</a:t>
          </a:r>
          <a:endParaRPr lang="en-US" sz="1800" dirty="0"/>
        </a:p>
      </dgm:t>
    </dgm:pt>
    <dgm:pt modelId="{ED727A47-4675-6B43-87E7-1A3F59AC3AD9}" type="parTrans" cxnId="{87C2C0CB-D08C-EC47-99D7-62D59BB18CA9}">
      <dgm:prSet/>
      <dgm:spPr/>
      <dgm:t>
        <a:bodyPr/>
        <a:lstStyle/>
        <a:p>
          <a:endParaRPr lang="en-US"/>
        </a:p>
      </dgm:t>
    </dgm:pt>
    <dgm:pt modelId="{D37EED9E-6011-224B-9F54-CB4CF2326C20}" type="sibTrans" cxnId="{87C2C0CB-D08C-EC47-99D7-62D59BB18CA9}">
      <dgm:prSet/>
      <dgm:spPr/>
      <dgm:t>
        <a:bodyPr/>
        <a:lstStyle/>
        <a:p>
          <a:endParaRPr lang="en-US"/>
        </a:p>
      </dgm:t>
    </dgm:pt>
    <dgm:pt modelId="{3884E60F-8148-FB43-AB86-FD5A6926D6C8}" type="pres">
      <dgm:prSet presAssocID="{48A74929-3281-024C-905F-C09D1B50A083}" presName="Name0" presStyleCnt="0">
        <dgm:presLayoutVars>
          <dgm:dir/>
          <dgm:animLvl val="lvl"/>
          <dgm:resizeHandles val="exact"/>
        </dgm:presLayoutVars>
      </dgm:prSet>
      <dgm:spPr/>
    </dgm:pt>
    <dgm:pt modelId="{7E2D8E79-82B8-2344-9881-02D5F8ED31E8}" type="pres">
      <dgm:prSet presAssocID="{BBCFB8B2-6056-5C47-A574-FC41B3796B64}" presName="composite" presStyleCnt="0"/>
      <dgm:spPr/>
    </dgm:pt>
    <dgm:pt modelId="{5052EEFA-C9F5-414C-97B6-B7E043E9E44B}" type="pres">
      <dgm:prSet presAssocID="{BBCFB8B2-6056-5C47-A574-FC41B3796B64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73175D76-FD32-AD42-B64A-F7EE510183CE}" type="pres">
      <dgm:prSet presAssocID="{BBCFB8B2-6056-5C47-A574-FC41B3796B64}" presName="desTx" presStyleLbl="alignAccFollowNode1" presStyleIdx="0" presStyleCnt="3">
        <dgm:presLayoutVars>
          <dgm:bulletEnabled val="1"/>
        </dgm:presLayoutVars>
      </dgm:prSet>
      <dgm:spPr/>
    </dgm:pt>
    <dgm:pt modelId="{6A506FD7-F0BF-3543-BC75-E52B3F6347D4}" type="pres">
      <dgm:prSet presAssocID="{9A2B32DF-A489-424F-A285-FE4214D7B254}" presName="space" presStyleCnt="0"/>
      <dgm:spPr/>
    </dgm:pt>
    <dgm:pt modelId="{C95FA518-C35C-3649-9275-FFBDA344195C}" type="pres">
      <dgm:prSet presAssocID="{6DDF9CC6-7E28-3645-A44B-7054246C4984}" presName="composite" presStyleCnt="0"/>
      <dgm:spPr/>
    </dgm:pt>
    <dgm:pt modelId="{68DC75AB-2356-9446-8EFC-98FD0E59F8DA}" type="pres">
      <dgm:prSet presAssocID="{6DDF9CC6-7E28-3645-A44B-7054246C4984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6C097CEE-047B-8A4C-AD66-7811C3AB7D49}" type="pres">
      <dgm:prSet presAssocID="{6DDF9CC6-7E28-3645-A44B-7054246C4984}" presName="desTx" presStyleLbl="alignAccFollowNode1" presStyleIdx="1" presStyleCnt="3">
        <dgm:presLayoutVars>
          <dgm:bulletEnabled val="1"/>
        </dgm:presLayoutVars>
      </dgm:prSet>
      <dgm:spPr/>
    </dgm:pt>
    <dgm:pt modelId="{AF8CD811-6742-564D-8F6D-74940FA13C88}" type="pres">
      <dgm:prSet presAssocID="{4EC39790-BC10-D845-BA10-12D4186F3D28}" presName="space" presStyleCnt="0"/>
      <dgm:spPr/>
    </dgm:pt>
    <dgm:pt modelId="{EE263576-2036-1C48-9B6F-3EFE45B7B074}" type="pres">
      <dgm:prSet presAssocID="{93D8A891-5C97-BD4D-B2FC-B2B064AC94C7}" presName="composite" presStyleCnt="0"/>
      <dgm:spPr/>
    </dgm:pt>
    <dgm:pt modelId="{9962BD85-7524-D942-8D56-619459094242}" type="pres">
      <dgm:prSet presAssocID="{93D8A891-5C97-BD4D-B2FC-B2B064AC94C7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4424FDF6-67D3-E94E-870D-597180420D72}" type="pres">
      <dgm:prSet presAssocID="{93D8A891-5C97-BD4D-B2FC-B2B064AC94C7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5E5BDC08-8844-7D44-B685-55841313F169}" type="presOf" srcId="{48758739-0449-D240-8486-9BDDB8203C87}" destId="{73175D76-FD32-AD42-B64A-F7EE510183CE}" srcOrd="0" destOrd="0" presId="urn:microsoft.com/office/officeart/2005/8/layout/hList1"/>
    <dgm:cxn modelId="{D811F117-F97D-C747-83F1-D130A07A7E6F}" type="presOf" srcId="{B3924494-CCF6-8E44-B387-0FA70C8D36DE}" destId="{6C097CEE-047B-8A4C-AD66-7811C3AB7D49}" srcOrd="0" destOrd="1" presId="urn:microsoft.com/office/officeart/2005/8/layout/hList1"/>
    <dgm:cxn modelId="{4C5BCE32-9812-7D4A-8769-0E2FE023E7C5}" type="presOf" srcId="{8A320899-BCE0-AA4B-BB01-43E4F916E6B4}" destId="{4424FDF6-67D3-E94E-870D-597180420D72}" srcOrd="0" destOrd="1" presId="urn:microsoft.com/office/officeart/2005/8/layout/hList1"/>
    <dgm:cxn modelId="{55DE9B49-7D8D-7F45-AAFA-4FB6DDFC0712}" srcId="{48A74929-3281-024C-905F-C09D1B50A083}" destId="{93D8A891-5C97-BD4D-B2FC-B2B064AC94C7}" srcOrd="2" destOrd="0" parTransId="{5E0A521E-4B40-C249-87C2-B68012E96F6D}" sibTransId="{26BF3757-F37F-D64D-A4B8-9F677874F291}"/>
    <dgm:cxn modelId="{9619184C-9AD7-0B43-A39D-4B471A50E09B}" srcId="{93D8A891-5C97-BD4D-B2FC-B2B064AC94C7}" destId="{8A320899-BCE0-AA4B-BB01-43E4F916E6B4}" srcOrd="1" destOrd="0" parTransId="{67753BE4-3FD7-8F4A-BE5A-297FEC2985A5}" sibTransId="{535D5197-7132-0045-B3CA-4F20314AFC60}"/>
    <dgm:cxn modelId="{67D14052-85D2-9642-89EF-A176530AC100}" srcId="{BBCFB8B2-6056-5C47-A574-FC41B3796B64}" destId="{48758739-0449-D240-8486-9BDDB8203C87}" srcOrd="0" destOrd="0" parTransId="{D08E5A66-008C-C04D-9B5F-BB8AB6FABC74}" sibTransId="{98403F69-7FE1-B24C-BC30-D5CD4E6DBD77}"/>
    <dgm:cxn modelId="{1BDC145D-4116-5D46-A339-56EA6FEACD51}" srcId="{48A74929-3281-024C-905F-C09D1B50A083}" destId="{BBCFB8B2-6056-5C47-A574-FC41B3796B64}" srcOrd="0" destOrd="0" parTransId="{6A2DAE17-0FF2-0C41-B77B-20BAC7C20D29}" sibTransId="{9A2B32DF-A489-424F-A285-FE4214D7B254}"/>
    <dgm:cxn modelId="{1147A05F-6623-4B47-8689-5860E1B520A2}" type="presOf" srcId="{93D8A891-5C97-BD4D-B2FC-B2B064AC94C7}" destId="{9962BD85-7524-D942-8D56-619459094242}" srcOrd="0" destOrd="0" presId="urn:microsoft.com/office/officeart/2005/8/layout/hList1"/>
    <dgm:cxn modelId="{DC63A76D-53D9-FF45-B490-B88F057ABE4A}" type="presOf" srcId="{F98FE8ED-8B35-854F-A0AD-4C59D787997F}" destId="{73175D76-FD32-AD42-B64A-F7EE510183CE}" srcOrd="0" destOrd="1" presId="urn:microsoft.com/office/officeart/2005/8/layout/hList1"/>
    <dgm:cxn modelId="{52B01972-DCD9-5042-8CF5-2AE8945AF4FA}" type="presOf" srcId="{BBCFB8B2-6056-5C47-A574-FC41B3796B64}" destId="{5052EEFA-C9F5-414C-97B6-B7E043E9E44B}" srcOrd="0" destOrd="0" presId="urn:microsoft.com/office/officeart/2005/8/layout/hList1"/>
    <dgm:cxn modelId="{10026E75-A3D6-A442-9FE8-CE78E2F97BBD}" type="presOf" srcId="{4D0FECF6-A0F3-7F43-8C25-E36B5FFCD6BA}" destId="{4424FDF6-67D3-E94E-870D-597180420D72}" srcOrd="0" destOrd="0" presId="urn:microsoft.com/office/officeart/2005/8/layout/hList1"/>
    <dgm:cxn modelId="{ED1F858C-BBD6-4241-8928-530F23C5DAD3}" srcId="{BBCFB8B2-6056-5C47-A574-FC41B3796B64}" destId="{F98FE8ED-8B35-854F-A0AD-4C59D787997F}" srcOrd="1" destOrd="0" parTransId="{E4262E48-699D-264B-B26F-994B154EC2D8}" sibTransId="{BC4FCF24-BD0B-C740-BF73-373FEF6EDDD6}"/>
    <dgm:cxn modelId="{E2E46F8F-1B4B-A746-8989-DECF1A05997A}" srcId="{6DDF9CC6-7E28-3645-A44B-7054246C4984}" destId="{19C4D396-77EF-874D-9787-AB363E7A9836}" srcOrd="0" destOrd="0" parTransId="{6837E2F4-03C6-5144-BC69-235CF63045ED}" sibTransId="{42381829-98BB-E346-921C-50A4646E9C0C}"/>
    <dgm:cxn modelId="{BCAB3292-D58F-9344-B4BD-DA389FCF0DB9}" type="presOf" srcId="{48A74929-3281-024C-905F-C09D1B50A083}" destId="{3884E60F-8148-FB43-AB86-FD5A6926D6C8}" srcOrd="0" destOrd="0" presId="urn:microsoft.com/office/officeart/2005/8/layout/hList1"/>
    <dgm:cxn modelId="{61E96196-4BBF-DE4C-BF74-79DD3E256C07}" srcId="{93D8A891-5C97-BD4D-B2FC-B2B064AC94C7}" destId="{4D0FECF6-A0F3-7F43-8C25-E36B5FFCD6BA}" srcOrd="0" destOrd="0" parTransId="{B0575DBF-0D58-8043-B5C2-25A508A7B7C3}" sibTransId="{7BF7ABF2-D7D9-BB46-B6DF-8476C2EBE92A}"/>
    <dgm:cxn modelId="{252DF89B-D735-7D44-BBA6-39AD978C73B9}" srcId="{48A74929-3281-024C-905F-C09D1B50A083}" destId="{6DDF9CC6-7E28-3645-A44B-7054246C4984}" srcOrd="1" destOrd="0" parTransId="{CB88654F-C1C6-E543-902B-4E7CA6388F8D}" sibTransId="{4EC39790-BC10-D845-BA10-12D4186F3D28}"/>
    <dgm:cxn modelId="{87C2C0CB-D08C-EC47-99D7-62D59BB18CA9}" srcId="{6DDF9CC6-7E28-3645-A44B-7054246C4984}" destId="{B3924494-CCF6-8E44-B387-0FA70C8D36DE}" srcOrd="1" destOrd="0" parTransId="{ED727A47-4675-6B43-87E7-1A3F59AC3AD9}" sibTransId="{D37EED9E-6011-224B-9F54-CB4CF2326C20}"/>
    <dgm:cxn modelId="{F905AED4-40A3-984D-B5E5-6BA001FBDEDF}" type="presOf" srcId="{6DDF9CC6-7E28-3645-A44B-7054246C4984}" destId="{68DC75AB-2356-9446-8EFC-98FD0E59F8DA}" srcOrd="0" destOrd="0" presId="urn:microsoft.com/office/officeart/2005/8/layout/hList1"/>
    <dgm:cxn modelId="{B92627FF-7E06-8343-8494-6D8E18079593}" type="presOf" srcId="{19C4D396-77EF-874D-9787-AB363E7A9836}" destId="{6C097CEE-047B-8A4C-AD66-7811C3AB7D49}" srcOrd="0" destOrd="0" presId="urn:microsoft.com/office/officeart/2005/8/layout/hList1"/>
    <dgm:cxn modelId="{FB90FDE8-5024-9D40-9885-5D4AE58CEA0D}" type="presParOf" srcId="{3884E60F-8148-FB43-AB86-FD5A6926D6C8}" destId="{7E2D8E79-82B8-2344-9881-02D5F8ED31E8}" srcOrd="0" destOrd="0" presId="urn:microsoft.com/office/officeart/2005/8/layout/hList1"/>
    <dgm:cxn modelId="{09E2A95C-68C2-C248-9880-C72208169A4F}" type="presParOf" srcId="{7E2D8E79-82B8-2344-9881-02D5F8ED31E8}" destId="{5052EEFA-C9F5-414C-97B6-B7E043E9E44B}" srcOrd="0" destOrd="0" presId="urn:microsoft.com/office/officeart/2005/8/layout/hList1"/>
    <dgm:cxn modelId="{E2AED849-E8E5-1749-B072-5F840FCA8CEF}" type="presParOf" srcId="{7E2D8E79-82B8-2344-9881-02D5F8ED31E8}" destId="{73175D76-FD32-AD42-B64A-F7EE510183CE}" srcOrd="1" destOrd="0" presId="urn:microsoft.com/office/officeart/2005/8/layout/hList1"/>
    <dgm:cxn modelId="{D8E61A1A-1370-484D-B140-7C255DEF9EB4}" type="presParOf" srcId="{3884E60F-8148-FB43-AB86-FD5A6926D6C8}" destId="{6A506FD7-F0BF-3543-BC75-E52B3F6347D4}" srcOrd="1" destOrd="0" presId="urn:microsoft.com/office/officeart/2005/8/layout/hList1"/>
    <dgm:cxn modelId="{E634E7B0-6732-5C44-BF84-24E93E2D082A}" type="presParOf" srcId="{3884E60F-8148-FB43-AB86-FD5A6926D6C8}" destId="{C95FA518-C35C-3649-9275-FFBDA344195C}" srcOrd="2" destOrd="0" presId="urn:microsoft.com/office/officeart/2005/8/layout/hList1"/>
    <dgm:cxn modelId="{F20A4227-C277-D943-9AE1-EB1A45CD0EBB}" type="presParOf" srcId="{C95FA518-C35C-3649-9275-FFBDA344195C}" destId="{68DC75AB-2356-9446-8EFC-98FD0E59F8DA}" srcOrd="0" destOrd="0" presId="urn:microsoft.com/office/officeart/2005/8/layout/hList1"/>
    <dgm:cxn modelId="{125A24E6-EDBA-B14D-A791-6077EA5C0D15}" type="presParOf" srcId="{C95FA518-C35C-3649-9275-FFBDA344195C}" destId="{6C097CEE-047B-8A4C-AD66-7811C3AB7D49}" srcOrd="1" destOrd="0" presId="urn:microsoft.com/office/officeart/2005/8/layout/hList1"/>
    <dgm:cxn modelId="{9488C607-2A0F-B344-B70A-BAF6978DC857}" type="presParOf" srcId="{3884E60F-8148-FB43-AB86-FD5A6926D6C8}" destId="{AF8CD811-6742-564D-8F6D-74940FA13C88}" srcOrd="3" destOrd="0" presId="urn:microsoft.com/office/officeart/2005/8/layout/hList1"/>
    <dgm:cxn modelId="{DDC2F594-8914-F44F-86A1-695BE10DC2D5}" type="presParOf" srcId="{3884E60F-8148-FB43-AB86-FD5A6926D6C8}" destId="{EE263576-2036-1C48-9B6F-3EFE45B7B074}" srcOrd="4" destOrd="0" presId="urn:microsoft.com/office/officeart/2005/8/layout/hList1"/>
    <dgm:cxn modelId="{D91D60C9-155D-7E45-BC31-63D7F9A29068}" type="presParOf" srcId="{EE263576-2036-1C48-9B6F-3EFE45B7B074}" destId="{9962BD85-7524-D942-8D56-619459094242}" srcOrd="0" destOrd="0" presId="urn:microsoft.com/office/officeart/2005/8/layout/hList1"/>
    <dgm:cxn modelId="{F6A89924-D037-624D-829D-A907156090F8}" type="presParOf" srcId="{EE263576-2036-1C48-9B6F-3EFE45B7B074}" destId="{4424FDF6-67D3-E94E-870D-597180420D72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B12D25-E368-2840-91C3-D2F0A47C4F7F}">
      <dsp:nvSpPr>
        <dsp:cNvPr id="0" name=""/>
        <dsp:cNvSpPr/>
      </dsp:nvSpPr>
      <dsp:spPr>
        <a:xfrm>
          <a:off x="33" y="15938"/>
          <a:ext cx="3159323" cy="1238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np.array()</a:t>
          </a:r>
        </a:p>
      </dsp:txBody>
      <dsp:txXfrm>
        <a:off x="33" y="15938"/>
        <a:ext cx="3159323" cy="1238400"/>
      </dsp:txXfrm>
    </dsp:sp>
    <dsp:sp modelId="{9C443DAA-74BA-0645-8CCB-1715BEE720CA}">
      <dsp:nvSpPr>
        <dsp:cNvPr id="0" name=""/>
        <dsp:cNvSpPr/>
      </dsp:nvSpPr>
      <dsp:spPr>
        <a:xfrm>
          <a:off x="33" y="1254338"/>
          <a:ext cx="3159323" cy="188856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Numpy array from list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Numpy array from tuple</a:t>
          </a:r>
        </a:p>
      </dsp:txBody>
      <dsp:txXfrm>
        <a:off x="33" y="1254338"/>
        <a:ext cx="3159323" cy="1888560"/>
      </dsp:txXfrm>
    </dsp:sp>
    <dsp:sp modelId="{6FD76204-555E-3546-98CB-310D56C29B45}">
      <dsp:nvSpPr>
        <dsp:cNvPr id="0" name=""/>
        <dsp:cNvSpPr/>
      </dsp:nvSpPr>
      <dsp:spPr>
        <a:xfrm>
          <a:off x="3601661" y="15938"/>
          <a:ext cx="3159323" cy="1238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Initialize array of fixed size </a:t>
          </a:r>
        </a:p>
      </dsp:txBody>
      <dsp:txXfrm>
        <a:off x="3601661" y="15938"/>
        <a:ext cx="3159323" cy="1238400"/>
      </dsp:txXfrm>
    </dsp:sp>
    <dsp:sp modelId="{726C795B-4C07-0540-9ACB-4C41EBD89ED8}">
      <dsp:nvSpPr>
        <dsp:cNvPr id="0" name=""/>
        <dsp:cNvSpPr/>
      </dsp:nvSpPr>
      <dsp:spPr>
        <a:xfrm>
          <a:off x="3601661" y="1254338"/>
          <a:ext cx="3159323" cy="188856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np.ones()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np.zeros()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np.random.random()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np.arange()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np.linspace()</a:t>
          </a:r>
        </a:p>
      </dsp:txBody>
      <dsp:txXfrm>
        <a:off x="3601661" y="1254338"/>
        <a:ext cx="3159323" cy="18885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94F733-1552-424E-9B5D-39F8F115A712}">
      <dsp:nvSpPr>
        <dsp:cNvPr id="0" name=""/>
        <dsp:cNvSpPr/>
      </dsp:nvSpPr>
      <dsp:spPr>
        <a:xfrm>
          <a:off x="2197712" y="1530040"/>
          <a:ext cx="1283175" cy="128317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Numpy</a:t>
          </a:r>
        </a:p>
      </dsp:txBody>
      <dsp:txXfrm>
        <a:off x="2385629" y="1717957"/>
        <a:ext cx="907341" cy="907341"/>
      </dsp:txXfrm>
    </dsp:sp>
    <dsp:sp modelId="{0FBF223B-0C6A-C140-9FC3-30708F77700A}">
      <dsp:nvSpPr>
        <dsp:cNvPr id="0" name=""/>
        <dsp:cNvSpPr/>
      </dsp:nvSpPr>
      <dsp:spPr>
        <a:xfrm rot="12900000">
          <a:off x="1371016" y="1305463"/>
          <a:ext cx="984825" cy="365704"/>
        </a:xfrm>
        <a:prstGeom prst="lef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AE2D9D-4571-294F-8415-EB9F3C4DE3D1}">
      <dsp:nvSpPr>
        <dsp:cNvPr id="0" name=""/>
        <dsp:cNvSpPr/>
      </dsp:nvSpPr>
      <dsp:spPr>
        <a:xfrm>
          <a:off x="850559" y="718272"/>
          <a:ext cx="1219016" cy="97521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Vectorization</a:t>
          </a:r>
        </a:p>
      </dsp:txBody>
      <dsp:txXfrm>
        <a:off x="879122" y="746835"/>
        <a:ext cx="1161890" cy="918087"/>
      </dsp:txXfrm>
    </dsp:sp>
    <dsp:sp modelId="{BA2DAECF-5269-F345-AFE6-D7AE8BA6364D}">
      <dsp:nvSpPr>
        <dsp:cNvPr id="0" name=""/>
        <dsp:cNvSpPr/>
      </dsp:nvSpPr>
      <dsp:spPr>
        <a:xfrm rot="16200000">
          <a:off x="2346887" y="797456"/>
          <a:ext cx="984825" cy="365704"/>
        </a:xfrm>
        <a:prstGeom prst="leftArrow">
          <a:avLst>
            <a:gd name="adj1" fmla="val 60000"/>
            <a:gd name="adj2" fmla="val 50000"/>
          </a:avLst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88DB6B-435A-3047-B5AC-A5FBA90BA12F}">
      <dsp:nvSpPr>
        <dsp:cNvPr id="0" name=""/>
        <dsp:cNvSpPr/>
      </dsp:nvSpPr>
      <dsp:spPr>
        <a:xfrm>
          <a:off x="2229791" y="289"/>
          <a:ext cx="1219016" cy="975213"/>
        </a:xfrm>
        <a:prstGeom prst="roundRect">
          <a:avLst>
            <a:gd name="adj" fmla="val 10000"/>
          </a:avLst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Broadcasting</a:t>
          </a:r>
        </a:p>
      </dsp:txBody>
      <dsp:txXfrm>
        <a:off x="2258354" y="28852"/>
        <a:ext cx="1161890" cy="918087"/>
      </dsp:txXfrm>
    </dsp:sp>
    <dsp:sp modelId="{AC290419-7E44-0343-A003-EFA6E744B957}">
      <dsp:nvSpPr>
        <dsp:cNvPr id="0" name=""/>
        <dsp:cNvSpPr/>
      </dsp:nvSpPr>
      <dsp:spPr>
        <a:xfrm rot="19500000">
          <a:off x="3322757" y="1305463"/>
          <a:ext cx="984825" cy="365704"/>
        </a:xfrm>
        <a:prstGeom prst="leftArrow">
          <a:avLst>
            <a:gd name="adj1" fmla="val 60000"/>
            <a:gd name="adj2" fmla="val 50000"/>
          </a:avLst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3A4E24-0ED4-2E46-B641-E68152600D8A}">
      <dsp:nvSpPr>
        <dsp:cNvPr id="0" name=""/>
        <dsp:cNvSpPr/>
      </dsp:nvSpPr>
      <dsp:spPr>
        <a:xfrm>
          <a:off x="3609023" y="718272"/>
          <a:ext cx="1219016" cy="975213"/>
        </a:xfrm>
        <a:prstGeom prst="roundRect">
          <a:avLst>
            <a:gd name="adj" fmla="val 10000"/>
          </a:avLst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Indexing</a:t>
          </a:r>
        </a:p>
      </dsp:txBody>
      <dsp:txXfrm>
        <a:off x="3637586" y="746835"/>
        <a:ext cx="1161890" cy="91808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52EEFA-C9F5-414C-97B6-B7E043E9E44B}">
      <dsp:nvSpPr>
        <dsp:cNvPr id="0" name=""/>
        <dsp:cNvSpPr/>
      </dsp:nvSpPr>
      <dsp:spPr>
        <a:xfrm>
          <a:off x="2576" y="416091"/>
          <a:ext cx="2511677" cy="86400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121920" rIns="213360" bIns="12192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Vectorization</a:t>
          </a:r>
        </a:p>
      </dsp:txBody>
      <dsp:txXfrm>
        <a:off x="2576" y="416091"/>
        <a:ext cx="2511677" cy="864000"/>
      </dsp:txXfrm>
    </dsp:sp>
    <dsp:sp modelId="{73175D76-FD32-AD42-B64A-F7EE510183CE}">
      <dsp:nvSpPr>
        <dsp:cNvPr id="0" name=""/>
        <dsp:cNvSpPr/>
      </dsp:nvSpPr>
      <dsp:spPr>
        <a:xfrm>
          <a:off x="2576" y="1280091"/>
          <a:ext cx="2511677" cy="2305800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Practice of replacing explicit loops with array expressions. 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800" b="0" i="0" kern="1200" dirty="0"/>
            <a:t>Express operations as occurring on entire arrays rather than their individual elements.</a:t>
          </a:r>
          <a:endParaRPr lang="en-US" sz="1800" kern="1200" dirty="0"/>
        </a:p>
      </dsp:txBody>
      <dsp:txXfrm>
        <a:off x="2576" y="1280091"/>
        <a:ext cx="2511677" cy="2305800"/>
      </dsp:txXfrm>
    </dsp:sp>
    <dsp:sp modelId="{68DC75AB-2356-9446-8EFC-98FD0E59F8DA}">
      <dsp:nvSpPr>
        <dsp:cNvPr id="0" name=""/>
        <dsp:cNvSpPr/>
      </dsp:nvSpPr>
      <dsp:spPr>
        <a:xfrm>
          <a:off x="2865888" y="416091"/>
          <a:ext cx="2511677" cy="864000"/>
        </a:xfrm>
        <a:prstGeom prst="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accent5">
              <a:hueOff val="-3379271"/>
              <a:satOff val="-8710"/>
              <a:lumOff val="-588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121920" rIns="213360" bIns="12192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Broadcasting</a:t>
          </a:r>
        </a:p>
      </dsp:txBody>
      <dsp:txXfrm>
        <a:off x="2865888" y="416091"/>
        <a:ext cx="2511677" cy="864000"/>
      </dsp:txXfrm>
    </dsp:sp>
    <dsp:sp modelId="{6C097CEE-047B-8A4C-AD66-7811C3AB7D49}">
      <dsp:nvSpPr>
        <dsp:cNvPr id="0" name=""/>
        <dsp:cNvSpPr/>
      </dsp:nvSpPr>
      <dsp:spPr>
        <a:xfrm>
          <a:off x="2865888" y="1280091"/>
          <a:ext cx="2511677" cy="2305800"/>
        </a:xfrm>
        <a:prstGeom prst="rect">
          <a:avLst/>
        </a:prstGeom>
        <a:solidFill>
          <a:schemeClr val="accent5">
            <a:tint val="40000"/>
            <a:alpha val="90000"/>
            <a:hueOff val="-3369881"/>
            <a:satOff val="-11416"/>
            <a:lumOff val="-1464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3369881"/>
              <a:satOff val="-11416"/>
              <a:lumOff val="-146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800" b="0" i="0" kern="1200" dirty="0"/>
            <a:t>For arrays with different shapes.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800" b="0" i="0" kern="1200" dirty="0"/>
            <a:t>The smaller array is “broadcast” across the larger array so that they have compatible shapes.</a:t>
          </a:r>
          <a:endParaRPr lang="en-US" sz="1800" kern="1200" dirty="0"/>
        </a:p>
      </dsp:txBody>
      <dsp:txXfrm>
        <a:off x="2865888" y="1280091"/>
        <a:ext cx="2511677" cy="2305800"/>
      </dsp:txXfrm>
    </dsp:sp>
    <dsp:sp modelId="{9962BD85-7524-D942-8D56-619459094242}">
      <dsp:nvSpPr>
        <dsp:cNvPr id="0" name=""/>
        <dsp:cNvSpPr/>
      </dsp:nvSpPr>
      <dsp:spPr>
        <a:xfrm>
          <a:off x="5729200" y="416091"/>
          <a:ext cx="2511677" cy="864000"/>
        </a:xfrm>
        <a:prstGeom prst="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121920" rIns="213360" bIns="12192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Indexing</a:t>
          </a:r>
        </a:p>
      </dsp:txBody>
      <dsp:txXfrm>
        <a:off x="5729200" y="416091"/>
        <a:ext cx="2511677" cy="864000"/>
      </dsp:txXfrm>
    </dsp:sp>
    <dsp:sp modelId="{4424FDF6-67D3-E94E-870D-597180420D72}">
      <dsp:nvSpPr>
        <dsp:cNvPr id="0" name=""/>
        <dsp:cNvSpPr/>
      </dsp:nvSpPr>
      <dsp:spPr>
        <a:xfrm>
          <a:off x="5729200" y="1280091"/>
          <a:ext cx="2511677" cy="2305800"/>
        </a:xfrm>
        <a:prstGeom prst="rect">
          <a:avLst/>
        </a:prstGeom>
        <a:solidFill>
          <a:schemeClr val="accent5">
            <a:tint val="40000"/>
            <a:alpha val="90000"/>
            <a:hueOff val="-6739762"/>
            <a:satOff val="-22832"/>
            <a:lumOff val="-2928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6739762"/>
              <a:satOff val="-22832"/>
              <a:lumOff val="-29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Basic indexing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Advanced indexing</a:t>
          </a:r>
        </a:p>
      </dsp:txBody>
      <dsp:txXfrm>
        <a:off x="5729200" y="1280091"/>
        <a:ext cx="2511677" cy="23058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C3F453-9F3F-4567-8DCE-A7408F69274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7103D5-0144-4D10-96A5-3D385F53568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CD6017-FECC-4565-B4A9-CDF40B8AFEC4}" type="datetimeFigureOut">
              <a:rPr lang="en-IN" smtClean="0"/>
              <a:t>08/07/19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0E48D2-788C-4710-AA82-6E71D371717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355A72-EE70-409E-9FE1-8EAE70254C2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AF4C5A-348F-4973-9C72-119478B605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123524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3C1A20-E642-F347-A89C-E093F8996D44}" type="datetimeFigureOut">
              <a:rPr lang="en-US" smtClean="0"/>
              <a:t>7/8/19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91505C-62D6-AB42-AEF7-53FE9E8A8B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87286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" name="Google Shape;39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chart" Target="../charts/chart6.xml"/><Relationship Id="rId7" Type="http://schemas.openxmlformats.org/officeDocument/2006/relationships/chart" Target="../charts/chart10.xml"/><Relationship Id="rId2" Type="http://schemas.openxmlformats.org/officeDocument/2006/relationships/chart" Target="../charts/chart5.xml"/><Relationship Id="rId1" Type="http://schemas.openxmlformats.org/officeDocument/2006/relationships/slideMaster" Target="../slideMasters/slideMaster1.xml"/><Relationship Id="rId6" Type="http://schemas.openxmlformats.org/officeDocument/2006/relationships/chart" Target="../charts/chart9.xml"/><Relationship Id="rId5" Type="http://schemas.openxmlformats.org/officeDocument/2006/relationships/chart" Target="../charts/chart8.xml"/><Relationship Id="rId4" Type="http://schemas.openxmlformats.org/officeDocument/2006/relationships/chart" Target="../charts/chart7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chart" Target="../charts/chart11.xml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chart" Target="../charts/chart1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10" Type="http://schemas.openxmlformats.org/officeDocument/2006/relationships/image" Target="../media/image4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3921" y="4653887"/>
            <a:ext cx="2057400" cy="273844"/>
          </a:xfrm>
        </p:spPr>
        <p:txBody>
          <a:bodyPr/>
          <a:lstStyle>
            <a:lvl1pPr>
              <a:defRPr>
                <a:solidFill>
                  <a:srgbClr val="E72D40"/>
                </a:solidFill>
              </a:defRPr>
            </a:lvl1pPr>
          </a:lstStyle>
          <a:p>
            <a:fld id="{C65558FE-7BAE-4F41-B1DE-C9E081343886}" type="datetime1">
              <a:rPr lang="en-IN" smtClean="0"/>
              <a:t>08/07/19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16976" y="4012406"/>
            <a:ext cx="2057400" cy="273844"/>
          </a:xfrm>
        </p:spPr>
        <p:txBody>
          <a:bodyPr/>
          <a:lstStyle>
            <a:lvl1pPr>
              <a:defRPr>
                <a:solidFill>
                  <a:srgbClr val="E72D40"/>
                </a:solidFill>
              </a:defRPr>
            </a:lvl1pPr>
          </a:lstStyle>
          <a:p>
            <a:fld id="{273EEA2F-D825-49D3-9C25-497F06EFD3F7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FA6BFC7-D5F1-408F-A79B-F51DF7A156FC}"/>
              </a:ext>
            </a:extLst>
          </p:cNvPr>
          <p:cNvSpPr/>
          <p:nvPr userDrawn="1"/>
        </p:nvSpPr>
        <p:spPr>
          <a:xfrm>
            <a:off x="0" y="0"/>
            <a:ext cx="9144000" cy="46538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0BCB513-97E7-4376-B0F7-C82E10180F0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922" y="571887"/>
            <a:ext cx="2057400" cy="548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6809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7">
          <p15:clr>
            <a:srgbClr val="FBAE40"/>
          </p15:clr>
        </p15:guide>
        <p15:guide id="2" orient="horz" pos="378">
          <p15:clr>
            <a:srgbClr val="FBAE40"/>
          </p15:clr>
        </p15:guide>
        <p15:guide id="3" orient="horz" pos="923">
          <p15:clr>
            <a:srgbClr val="FBAE40"/>
          </p15:clr>
        </p15:guide>
        <p15:guide id="4" orient="horz" pos="1756">
          <p15:clr>
            <a:srgbClr val="FBAE40"/>
          </p15:clr>
        </p15:guide>
        <p15:guide id="5" pos="3323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0"/>
            <a:ext cx="9144000" cy="3031236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/>
          </a:p>
        </p:txBody>
      </p:sp>
      <p:sp>
        <p:nvSpPr>
          <p:cNvPr id="2" name="Rectangle 1"/>
          <p:cNvSpPr/>
          <p:nvPr/>
        </p:nvSpPr>
        <p:spPr>
          <a:xfrm>
            <a:off x="629841" y="2556933"/>
            <a:ext cx="7891859" cy="82662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2BB13CD-9991-4DCA-82E0-1747F3F9BC06}"/>
              </a:ext>
            </a:extLst>
          </p:cNvPr>
          <p:cNvGrpSpPr/>
          <p:nvPr/>
        </p:nvGrpSpPr>
        <p:grpSpPr>
          <a:xfrm>
            <a:off x="994787" y="3020755"/>
            <a:ext cx="775019" cy="174751"/>
            <a:chOff x="1326382" y="4041646"/>
            <a:chExt cx="2597497" cy="653143"/>
          </a:xfrm>
          <a:solidFill>
            <a:srgbClr val="F5333F"/>
          </a:solidFill>
        </p:grpSpPr>
        <p:sp>
          <p:nvSpPr>
            <p:cNvPr id="5" name="Star: 5 Points 4">
              <a:extLst>
                <a:ext uri="{FF2B5EF4-FFF2-40B4-BE49-F238E27FC236}">
                  <a16:creationId xmlns:a16="http://schemas.microsoft.com/office/drawing/2014/main" id="{EC574380-B5CC-42B5-85BC-EC9DBF89A138}"/>
                </a:ext>
              </a:extLst>
            </p:cNvPr>
            <p:cNvSpPr/>
            <p:nvPr userDrawn="1"/>
          </p:nvSpPr>
          <p:spPr>
            <a:xfrm>
              <a:off x="1326382" y="4041646"/>
              <a:ext cx="653143" cy="653143"/>
            </a:xfrm>
            <a:prstGeom prst="star5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013"/>
            </a:p>
          </p:txBody>
        </p:sp>
        <p:sp>
          <p:nvSpPr>
            <p:cNvPr id="29" name="Star: 5 Points 28">
              <a:extLst>
                <a:ext uri="{FF2B5EF4-FFF2-40B4-BE49-F238E27FC236}">
                  <a16:creationId xmlns:a16="http://schemas.microsoft.com/office/drawing/2014/main" id="{99F9A9C9-93D1-4FA6-9D41-07B027178C6C}"/>
                </a:ext>
              </a:extLst>
            </p:cNvPr>
            <p:cNvSpPr/>
            <p:nvPr userDrawn="1"/>
          </p:nvSpPr>
          <p:spPr>
            <a:xfrm>
              <a:off x="1974500" y="4041646"/>
              <a:ext cx="653143" cy="653143"/>
            </a:xfrm>
            <a:prstGeom prst="star5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013"/>
            </a:p>
          </p:txBody>
        </p:sp>
        <p:sp>
          <p:nvSpPr>
            <p:cNvPr id="31" name="Star: 5 Points 30">
              <a:extLst>
                <a:ext uri="{FF2B5EF4-FFF2-40B4-BE49-F238E27FC236}">
                  <a16:creationId xmlns:a16="http://schemas.microsoft.com/office/drawing/2014/main" id="{33048992-C900-4AEF-9138-0F86855FA5DB}"/>
                </a:ext>
              </a:extLst>
            </p:cNvPr>
            <p:cNvSpPr/>
            <p:nvPr userDrawn="1"/>
          </p:nvSpPr>
          <p:spPr>
            <a:xfrm>
              <a:off x="2622617" y="4041646"/>
              <a:ext cx="653143" cy="653143"/>
            </a:xfrm>
            <a:prstGeom prst="star5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013"/>
            </a:p>
          </p:txBody>
        </p:sp>
        <p:sp>
          <p:nvSpPr>
            <p:cNvPr id="32" name="Star: 5 Points 31">
              <a:extLst>
                <a:ext uri="{FF2B5EF4-FFF2-40B4-BE49-F238E27FC236}">
                  <a16:creationId xmlns:a16="http://schemas.microsoft.com/office/drawing/2014/main" id="{64AA79B2-DB73-404E-8C90-6E74E5C9AA75}"/>
                </a:ext>
              </a:extLst>
            </p:cNvPr>
            <p:cNvSpPr/>
            <p:nvPr userDrawn="1"/>
          </p:nvSpPr>
          <p:spPr>
            <a:xfrm>
              <a:off x="3270737" y="4041646"/>
              <a:ext cx="653142" cy="653143"/>
            </a:xfrm>
            <a:prstGeom prst="star5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013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44E94D08-1C31-47C0-974A-8BAE27476E00}"/>
                </a:ext>
              </a:extLst>
            </p:cNvPr>
            <p:cNvSpPr/>
            <p:nvPr userDrawn="1"/>
          </p:nvSpPr>
          <p:spPr>
            <a:xfrm>
              <a:off x="3597306" y="4041650"/>
              <a:ext cx="326569" cy="653139"/>
            </a:xfrm>
            <a:custGeom>
              <a:avLst/>
              <a:gdLst>
                <a:gd name="connsiteX0" fmla="*/ 0 w 326570"/>
                <a:gd name="connsiteY0" fmla="*/ 0 h 653141"/>
                <a:gd name="connsiteX1" fmla="*/ 77091 w 326570"/>
                <a:gd name="connsiteY1" fmla="*/ 249480 h 653141"/>
                <a:gd name="connsiteX2" fmla="*/ 326570 w 326570"/>
                <a:gd name="connsiteY2" fmla="*/ 249478 h 653141"/>
                <a:gd name="connsiteX3" fmla="*/ 124736 w 326570"/>
                <a:gd name="connsiteY3" fmla="*/ 403663 h 653141"/>
                <a:gd name="connsiteX4" fmla="*/ 201831 w 326570"/>
                <a:gd name="connsiteY4" fmla="*/ 653141 h 653141"/>
                <a:gd name="connsiteX5" fmla="*/ 0 w 326570"/>
                <a:gd name="connsiteY5" fmla="*/ 498953 h 653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6570" h="653141">
                  <a:moveTo>
                    <a:pt x="0" y="0"/>
                  </a:moveTo>
                  <a:lnTo>
                    <a:pt x="77091" y="249480"/>
                  </a:lnTo>
                  <a:lnTo>
                    <a:pt x="326570" y="249478"/>
                  </a:lnTo>
                  <a:lnTo>
                    <a:pt x="124736" y="403663"/>
                  </a:lnTo>
                  <a:lnTo>
                    <a:pt x="201831" y="653141"/>
                  </a:lnTo>
                  <a:lnTo>
                    <a:pt x="0" y="498953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013"/>
            </a:p>
          </p:txBody>
        </p:sp>
      </p:grp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A908F40-8F3C-4F4C-8007-3143C3B7A19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29406" y="2721203"/>
            <a:ext cx="846528" cy="24904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350">
                <a:latin typeface="Proxima Nova Rg" pitchFamily="50" charset="0"/>
              </a:defRPr>
            </a:lvl1pPr>
          </a:lstStyle>
          <a:p>
            <a:pPr lvl="0"/>
            <a:r>
              <a:rPr lang="en-IN" dirty="0"/>
              <a:t>Header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C745C1E1-5162-42F6-91B6-6478A6B737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921844" y="3016014"/>
            <a:ext cx="946585" cy="18423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800">
                <a:latin typeface="Proxima Nova Rg" panose="02000506030000020004" pitchFamily="50" charset="0"/>
              </a:defRPr>
            </a:lvl1pPr>
          </a:lstStyle>
          <a:p>
            <a:pPr algn="ctr"/>
            <a:r>
              <a:rPr lang="en-US" sz="800" dirty="0">
                <a:latin typeface="Proxima Nova Rg" panose="02000506030000020004" pitchFamily="50" charset="0"/>
              </a:rPr>
              <a:t>Click to add text</a:t>
            </a:r>
          </a:p>
        </p:txBody>
      </p:sp>
      <p:sp>
        <p:nvSpPr>
          <p:cNvPr id="20" name="Text Placeholder 52">
            <a:extLst>
              <a:ext uri="{FF2B5EF4-FFF2-40B4-BE49-F238E27FC236}">
                <a16:creationId xmlns:a16="http://schemas.microsoft.com/office/drawing/2014/main" id="{4CEA3C57-1AF4-4B62-8E68-78FDAB21F2B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868429" y="3714682"/>
            <a:ext cx="2471738" cy="13121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b="0"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15" name="Date Placeholder 5">
            <a:extLst>
              <a:ext uri="{FF2B5EF4-FFF2-40B4-BE49-F238E27FC236}">
                <a16:creationId xmlns:a16="http://schemas.microsoft.com/office/drawing/2014/main" id="{CAB3B546-51CB-4994-A9F1-8F1962DB7C80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636742" y="4767263"/>
            <a:ext cx="2057400" cy="273844"/>
          </a:xfrm>
        </p:spPr>
        <p:txBody>
          <a:bodyPr/>
          <a:lstStyle/>
          <a:p>
            <a:fld id="{EB6B529C-358E-464A-80D3-B4DD91120955}" type="datetime1">
              <a:rPr lang="en-IN" smtClean="0"/>
              <a:t>08/07/19</a:t>
            </a:fld>
            <a:endParaRPr lang="en-IN"/>
          </a:p>
        </p:txBody>
      </p:sp>
      <p:sp>
        <p:nvSpPr>
          <p:cNvPr id="18" name="Slide Number Placeholder 7">
            <a:extLst>
              <a:ext uri="{FF2B5EF4-FFF2-40B4-BE49-F238E27FC236}">
                <a16:creationId xmlns:a16="http://schemas.microsoft.com/office/drawing/2014/main" id="{64FD5022-C834-4670-BF94-5D8ED5DD90F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6466042" y="4767263"/>
            <a:ext cx="2057400" cy="273844"/>
          </a:xfrm>
        </p:spPr>
        <p:txBody>
          <a:bodyPr/>
          <a:lstStyle/>
          <a:p>
            <a:fld id="{273EEA2F-D825-49D3-9C25-497F06EFD3F7}" type="slidenum">
              <a:rPr lang="en-IN" smtClean="0"/>
              <a:t>‹#›</a:t>
            </a:fld>
            <a:endParaRPr lang="en-IN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1920" y="303610"/>
            <a:ext cx="909780" cy="242888"/>
          </a:xfrm>
          <a:prstGeom prst="rect">
            <a:avLst/>
          </a:prstGeom>
        </p:spPr>
      </p:pic>
      <p:sp>
        <p:nvSpPr>
          <p:cNvPr id="21" name="Rectangle 20"/>
          <p:cNvSpPr/>
          <p:nvPr userDrawn="1"/>
        </p:nvSpPr>
        <p:spPr>
          <a:xfrm>
            <a:off x="0" y="0"/>
            <a:ext cx="9144000" cy="3031236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/>
          </a:p>
        </p:txBody>
      </p:sp>
      <p:sp>
        <p:nvSpPr>
          <p:cNvPr id="23" name="Rectangle 22"/>
          <p:cNvSpPr/>
          <p:nvPr userDrawn="1"/>
        </p:nvSpPr>
        <p:spPr>
          <a:xfrm>
            <a:off x="629841" y="2535239"/>
            <a:ext cx="7939088" cy="84831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82BB13CD-9991-4DCA-82E0-1747F3F9BC06}"/>
              </a:ext>
            </a:extLst>
          </p:cNvPr>
          <p:cNvGrpSpPr/>
          <p:nvPr userDrawn="1"/>
        </p:nvGrpSpPr>
        <p:grpSpPr>
          <a:xfrm>
            <a:off x="923664" y="3020755"/>
            <a:ext cx="775019" cy="174751"/>
            <a:chOff x="1326382" y="4041646"/>
            <a:chExt cx="2597497" cy="653143"/>
          </a:xfrm>
          <a:solidFill>
            <a:srgbClr val="F5333F"/>
          </a:solidFill>
        </p:grpSpPr>
        <p:sp>
          <p:nvSpPr>
            <p:cNvPr id="34" name="Star: 5 Points 4">
              <a:extLst>
                <a:ext uri="{FF2B5EF4-FFF2-40B4-BE49-F238E27FC236}">
                  <a16:creationId xmlns:a16="http://schemas.microsoft.com/office/drawing/2014/main" id="{EC574380-B5CC-42B5-85BC-EC9DBF89A138}"/>
                </a:ext>
              </a:extLst>
            </p:cNvPr>
            <p:cNvSpPr/>
            <p:nvPr userDrawn="1"/>
          </p:nvSpPr>
          <p:spPr>
            <a:xfrm>
              <a:off x="1326382" y="4041646"/>
              <a:ext cx="653143" cy="653143"/>
            </a:xfrm>
            <a:prstGeom prst="star5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013"/>
            </a:p>
          </p:txBody>
        </p:sp>
        <p:sp>
          <p:nvSpPr>
            <p:cNvPr id="35" name="Star: 5 Points 28">
              <a:extLst>
                <a:ext uri="{FF2B5EF4-FFF2-40B4-BE49-F238E27FC236}">
                  <a16:creationId xmlns:a16="http://schemas.microsoft.com/office/drawing/2014/main" id="{99F9A9C9-93D1-4FA6-9D41-07B027178C6C}"/>
                </a:ext>
              </a:extLst>
            </p:cNvPr>
            <p:cNvSpPr/>
            <p:nvPr userDrawn="1"/>
          </p:nvSpPr>
          <p:spPr>
            <a:xfrm>
              <a:off x="1974500" y="4041646"/>
              <a:ext cx="653143" cy="653143"/>
            </a:xfrm>
            <a:prstGeom prst="star5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013"/>
            </a:p>
          </p:txBody>
        </p:sp>
        <p:sp>
          <p:nvSpPr>
            <p:cNvPr id="36" name="Star: 5 Points 30">
              <a:extLst>
                <a:ext uri="{FF2B5EF4-FFF2-40B4-BE49-F238E27FC236}">
                  <a16:creationId xmlns:a16="http://schemas.microsoft.com/office/drawing/2014/main" id="{33048992-C900-4AEF-9138-0F86855FA5DB}"/>
                </a:ext>
              </a:extLst>
            </p:cNvPr>
            <p:cNvSpPr/>
            <p:nvPr userDrawn="1"/>
          </p:nvSpPr>
          <p:spPr>
            <a:xfrm>
              <a:off x="2622617" y="4041646"/>
              <a:ext cx="653143" cy="653143"/>
            </a:xfrm>
            <a:prstGeom prst="star5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013"/>
            </a:p>
          </p:txBody>
        </p:sp>
        <p:sp>
          <p:nvSpPr>
            <p:cNvPr id="38" name="Star: 5 Points 31">
              <a:extLst>
                <a:ext uri="{FF2B5EF4-FFF2-40B4-BE49-F238E27FC236}">
                  <a16:creationId xmlns:a16="http://schemas.microsoft.com/office/drawing/2014/main" id="{64AA79B2-DB73-404E-8C90-6E74E5C9AA75}"/>
                </a:ext>
              </a:extLst>
            </p:cNvPr>
            <p:cNvSpPr/>
            <p:nvPr userDrawn="1"/>
          </p:nvSpPr>
          <p:spPr>
            <a:xfrm>
              <a:off x="3270737" y="4041646"/>
              <a:ext cx="653142" cy="653143"/>
            </a:xfrm>
            <a:prstGeom prst="star5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013"/>
            </a:p>
          </p:txBody>
        </p:sp>
        <p:sp>
          <p:nvSpPr>
            <p:cNvPr id="39" name="Freeform: Shape 36">
              <a:extLst>
                <a:ext uri="{FF2B5EF4-FFF2-40B4-BE49-F238E27FC236}">
                  <a16:creationId xmlns:a16="http://schemas.microsoft.com/office/drawing/2014/main" id="{44E94D08-1C31-47C0-974A-8BAE27476E00}"/>
                </a:ext>
              </a:extLst>
            </p:cNvPr>
            <p:cNvSpPr/>
            <p:nvPr userDrawn="1"/>
          </p:nvSpPr>
          <p:spPr>
            <a:xfrm>
              <a:off x="3597306" y="4041650"/>
              <a:ext cx="326569" cy="653139"/>
            </a:xfrm>
            <a:custGeom>
              <a:avLst/>
              <a:gdLst>
                <a:gd name="connsiteX0" fmla="*/ 0 w 326570"/>
                <a:gd name="connsiteY0" fmla="*/ 0 h 653141"/>
                <a:gd name="connsiteX1" fmla="*/ 77091 w 326570"/>
                <a:gd name="connsiteY1" fmla="*/ 249480 h 653141"/>
                <a:gd name="connsiteX2" fmla="*/ 326570 w 326570"/>
                <a:gd name="connsiteY2" fmla="*/ 249478 h 653141"/>
                <a:gd name="connsiteX3" fmla="*/ 124736 w 326570"/>
                <a:gd name="connsiteY3" fmla="*/ 403663 h 653141"/>
                <a:gd name="connsiteX4" fmla="*/ 201831 w 326570"/>
                <a:gd name="connsiteY4" fmla="*/ 653141 h 653141"/>
                <a:gd name="connsiteX5" fmla="*/ 0 w 326570"/>
                <a:gd name="connsiteY5" fmla="*/ 498953 h 653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6570" h="653141">
                  <a:moveTo>
                    <a:pt x="0" y="0"/>
                  </a:moveTo>
                  <a:lnTo>
                    <a:pt x="77091" y="249480"/>
                  </a:lnTo>
                  <a:lnTo>
                    <a:pt x="326570" y="249478"/>
                  </a:lnTo>
                  <a:lnTo>
                    <a:pt x="124736" y="403663"/>
                  </a:lnTo>
                  <a:lnTo>
                    <a:pt x="201831" y="653141"/>
                  </a:lnTo>
                  <a:lnTo>
                    <a:pt x="0" y="498953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013"/>
            </a:p>
          </p:txBody>
        </p:sp>
      </p:grpSp>
      <p:sp>
        <p:nvSpPr>
          <p:cNvPr id="40" name="Text Placeholder 8">
            <a:extLst>
              <a:ext uri="{FF2B5EF4-FFF2-40B4-BE49-F238E27FC236}">
                <a16:creationId xmlns:a16="http://schemas.microsoft.com/office/drawing/2014/main" id="{EA908F40-8F3C-4F4C-8007-3143C3B7A19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58283" y="2721203"/>
            <a:ext cx="846528" cy="24904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350">
                <a:latin typeface="Proxima Nova Rg" pitchFamily="50" charset="0"/>
              </a:defRPr>
            </a:lvl1pPr>
          </a:lstStyle>
          <a:p>
            <a:pPr lvl="0"/>
            <a:r>
              <a:rPr lang="en-IN" dirty="0"/>
              <a:t>Header</a:t>
            </a:r>
          </a:p>
        </p:txBody>
      </p:sp>
      <p:sp>
        <p:nvSpPr>
          <p:cNvPr id="41" name="Text Placeholder 8">
            <a:extLst>
              <a:ext uri="{FF2B5EF4-FFF2-40B4-BE49-F238E27FC236}">
                <a16:creationId xmlns:a16="http://schemas.microsoft.com/office/drawing/2014/main" id="{C745C1E1-5162-42F6-91B6-6478A6B7374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850721" y="3016014"/>
            <a:ext cx="946585" cy="18423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800">
                <a:latin typeface="Proxima Nova Rg" panose="02000506030000020004" pitchFamily="50" charset="0"/>
              </a:defRPr>
            </a:lvl1pPr>
          </a:lstStyle>
          <a:p>
            <a:pPr algn="ctr"/>
            <a:r>
              <a:rPr lang="en-US" sz="800" dirty="0">
                <a:latin typeface="Proxima Nova Rg" panose="02000506030000020004" pitchFamily="50" charset="0"/>
              </a:rPr>
              <a:t>Click to add text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30238" y="600075"/>
            <a:ext cx="6246812" cy="443979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IN" dirty="0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621AE993-B717-0648-B9DF-B7E9EF87B7C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9288" y="210064"/>
            <a:ext cx="813630" cy="21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584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0" orient="horz" pos="378" userDrawn="1">
          <p15:clr>
            <a:srgbClr val="FBAE40"/>
          </p15:clr>
        </p15:guide>
        <p15:guide id="11" orient="horz" pos="2210" userDrawn="1">
          <p15:clr>
            <a:srgbClr val="FBAE40"/>
          </p15:clr>
        </p15:guide>
        <p15:guide id="12" orient="horz" pos="2130" userDrawn="1">
          <p15:clr>
            <a:srgbClr val="FBAE40"/>
          </p15:clr>
        </p15:guide>
        <p15:guide id="13" orient="horz" pos="1597" userDrawn="1">
          <p15:clr>
            <a:srgbClr val="FBAE40"/>
          </p15:clr>
        </p15:guide>
        <p15:guide id="14" orient="horz" pos="2641" userDrawn="1">
          <p15:clr>
            <a:srgbClr val="FBAE40"/>
          </p15:clr>
        </p15:guide>
        <p15:guide id="15" pos="1134" userDrawn="1">
          <p15:clr>
            <a:srgbClr val="FBAE40"/>
          </p15:clr>
        </p15:guide>
        <p15:guide id="16" pos="4332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TImeline Info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AB3B546-51CB-4994-A9F1-8F1962DB7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6BFA6-7020-A842-AFE3-43A763B8DE0A}" type="datetime1">
              <a:rPr lang="en-IN" smtClean="0"/>
              <a:t>08/07/19</a:t>
            </a:fld>
            <a:endParaRPr lang="en-IN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4FD5022-C834-4670-BF94-5D8ED5DD9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EA2F-D825-49D3-9C25-497F06EFD3F7}" type="slidenum">
              <a:rPr lang="en-IN" smtClean="0"/>
              <a:t>‹#›</a:t>
            </a:fld>
            <a:endParaRPr lang="en-IN"/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55483582-940A-481A-933F-C6D131CC960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632499" y="2973622"/>
            <a:ext cx="7691174" cy="667936"/>
          </a:xfrm>
          <a:prstGeom prst="rect">
            <a:avLst/>
          </a:prstGeom>
        </p:spPr>
      </p:pic>
      <p:sp>
        <p:nvSpPr>
          <p:cNvPr id="69" name="Text Placeholder 8">
            <a:extLst>
              <a:ext uri="{FF2B5EF4-FFF2-40B4-BE49-F238E27FC236}">
                <a16:creationId xmlns:a16="http://schemas.microsoft.com/office/drawing/2014/main" id="{3F742510-D20E-442D-8AC1-0D13D3D1C74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91750" y="1746401"/>
            <a:ext cx="740399" cy="24904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000" b="1">
                <a:solidFill>
                  <a:srgbClr val="DDDDDD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01</a:t>
            </a:r>
          </a:p>
        </p:txBody>
      </p:sp>
      <p:sp>
        <p:nvSpPr>
          <p:cNvPr id="70" name="Text Placeholder 8">
            <a:extLst>
              <a:ext uri="{FF2B5EF4-FFF2-40B4-BE49-F238E27FC236}">
                <a16:creationId xmlns:a16="http://schemas.microsoft.com/office/drawing/2014/main" id="{26AD9D85-FB3E-462E-987E-65C48224F30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91750" y="2056441"/>
            <a:ext cx="1324840" cy="1658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100" b="1">
                <a:solidFill>
                  <a:srgbClr val="DDDDDD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73" name="Text Placeholder 8">
            <a:extLst>
              <a:ext uri="{FF2B5EF4-FFF2-40B4-BE49-F238E27FC236}">
                <a16:creationId xmlns:a16="http://schemas.microsoft.com/office/drawing/2014/main" id="{1A6511F1-333C-4B23-8BCA-B86B841279C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91750" y="2281691"/>
            <a:ext cx="1149473" cy="1658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000" b="0">
                <a:solidFill>
                  <a:schemeClr val="tx1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82" name="Text Placeholder 8">
            <a:extLst>
              <a:ext uri="{FF2B5EF4-FFF2-40B4-BE49-F238E27FC236}">
                <a16:creationId xmlns:a16="http://schemas.microsoft.com/office/drawing/2014/main" id="{0DDA4ED5-8612-4FA4-99F8-749D0BA7F3A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440487" y="1746401"/>
            <a:ext cx="740399" cy="24904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000" b="1">
                <a:solidFill>
                  <a:srgbClr val="F6303E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02</a:t>
            </a:r>
          </a:p>
        </p:txBody>
      </p:sp>
      <p:sp>
        <p:nvSpPr>
          <p:cNvPr id="83" name="Text Placeholder 8">
            <a:extLst>
              <a:ext uri="{FF2B5EF4-FFF2-40B4-BE49-F238E27FC236}">
                <a16:creationId xmlns:a16="http://schemas.microsoft.com/office/drawing/2014/main" id="{15204162-2F4C-40DD-A64B-0D8DC99736E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440487" y="2056441"/>
            <a:ext cx="1324840" cy="1658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100" b="1">
                <a:solidFill>
                  <a:srgbClr val="F6303E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87" name="Text Placeholder 8">
            <a:extLst>
              <a:ext uri="{FF2B5EF4-FFF2-40B4-BE49-F238E27FC236}">
                <a16:creationId xmlns:a16="http://schemas.microsoft.com/office/drawing/2014/main" id="{FA1DB162-A60E-4618-8561-C16A1435CA0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440487" y="2281691"/>
            <a:ext cx="1149473" cy="1658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000" b="0">
                <a:solidFill>
                  <a:schemeClr val="tx1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88" name="Text Placeholder 8">
            <a:extLst>
              <a:ext uri="{FF2B5EF4-FFF2-40B4-BE49-F238E27FC236}">
                <a16:creationId xmlns:a16="http://schemas.microsoft.com/office/drawing/2014/main" id="{D40BE60F-F697-4211-B44A-1A967B778A0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92297" y="1746401"/>
            <a:ext cx="740399" cy="24904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000" b="1">
                <a:solidFill>
                  <a:schemeClr val="tx1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03</a:t>
            </a:r>
          </a:p>
        </p:txBody>
      </p:sp>
      <p:sp>
        <p:nvSpPr>
          <p:cNvPr id="89" name="Text Placeholder 8">
            <a:extLst>
              <a:ext uri="{FF2B5EF4-FFF2-40B4-BE49-F238E27FC236}">
                <a16:creationId xmlns:a16="http://schemas.microsoft.com/office/drawing/2014/main" id="{F8F51522-F0EB-4350-97F8-9839C634496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92297" y="2056441"/>
            <a:ext cx="1324840" cy="1658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100" b="1">
                <a:solidFill>
                  <a:schemeClr val="tx1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90" name="Text Placeholder 8">
            <a:extLst>
              <a:ext uri="{FF2B5EF4-FFF2-40B4-BE49-F238E27FC236}">
                <a16:creationId xmlns:a16="http://schemas.microsoft.com/office/drawing/2014/main" id="{72201633-C2F4-4C61-961D-08C5FE50D66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892297" y="2281691"/>
            <a:ext cx="1149473" cy="1658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000" b="0">
                <a:solidFill>
                  <a:schemeClr val="tx1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91" name="Text Placeholder 8">
            <a:extLst>
              <a:ext uri="{FF2B5EF4-FFF2-40B4-BE49-F238E27FC236}">
                <a16:creationId xmlns:a16="http://schemas.microsoft.com/office/drawing/2014/main" id="{A9F5B501-BB61-457C-9B6D-E57B62AECD5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326899" y="1746401"/>
            <a:ext cx="740399" cy="24904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000" b="1">
                <a:solidFill>
                  <a:srgbClr val="CCCCCC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04</a:t>
            </a:r>
          </a:p>
        </p:txBody>
      </p:sp>
      <p:sp>
        <p:nvSpPr>
          <p:cNvPr id="92" name="Text Placeholder 8">
            <a:extLst>
              <a:ext uri="{FF2B5EF4-FFF2-40B4-BE49-F238E27FC236}">
                <a16:creationId xmlns:a16="http://schemas.microsoft.com/office/drawing/2014/main" id="{5B29D73F-4CCA-4783-8947-96309D78835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326899" y="2056441"/>
            <a:ext cx="1324840" cy="1658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100" b="1">
                <a:solidFill>
                  <a:srgbClr val="CCCCCC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93" name="Text Placeholder 8">
            <a:extLst>
              <a:ext uri="{FF2B5EF4-FFF2-40B4-BE49-F238E27FC236}">
                <a16:creationId xmlns:a16="http://schemas.microsoft.com/office/drawing/2014/main" id="{19DFB435-36AD-4A25-AA45-C372BF19E3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326899" y="2281691"/>
            <a:ext cx="1149473" cy="1658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000" b="0">
                <a:solidFill>
                  <a:schemeClr val="tx1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94" name="Text Placeholder 8">
            <a:extLst>
              <a:ext uri="{FF2B5EF4-FFF2-40B4-BE49-F238E27FC236}">
                <a16:creationId xmlns:a16="http://schemas.microsoft.com/office/drawing/2014/main" id="{661C36B0-6047-47A0-8876-EF95BD82A5C8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735161" y="1746401"/>
            <a:ext cx="740399" cy="24904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000" b="1">
                <a:solidFill>
                  <a:srgbClr val="F6303E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05</a:t>
            </a:r>
          </a:p>
        </p:txBody>
      </p:sp>
      <p:sp>
        <p:nvSpPr>
          <p:cNvPr id="109" name="Text Placeholder 8">
            <a:extLst>
              <a:ext uri="{FF2B5EF4-FFF2-40B4-BE49-F238E27FC236}">
                <a16:creationId xmlns:a16="http://schemas.microsoft.com/office/drawing/2014/main" id="{BAFF9636-D984-4BBC-929B-16568F63188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735161" y="2056441"/>
            <a:ext cx="1324840" cy="1658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100" b="1">
                <a:solidFill>
                  <a:srgbClr val="F6303E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110" name="Text Placeholder 8">
            <a:extLst>
              <a:ext uri="{FF2B5EF4-FFF2-40B4-BE49-F238E27FC236}">
                <a16:creationId xmlns:a16="http://schemas.microsoft.com/office/drawing/2014/main" id="{24C3FEFD-8CEA-49B4-B49A-8D40D3B5FEAF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735161" y="2281691"/>
            <a:ext cx="1149473" cy="1658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000" b="0">
                <a:solidFill>
                  <a:schemeClr val="tx1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111" name="Text Placeholder 8">
            <a:extLst>
              <a:ext uri="{FF2B5EF4-FFF2-40B4-BE49-F238E27FC236}">
                <a16:creationId xmlns:a16="http://schemas.microsoft.com/office/drawing/2014/main" id="{056294BB-42A3-47CE-B08C-3985AFA1252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04066" y="3531649"/>
            <a:ext cx="1324840" cy="349771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600" b="1">
                <a:solidFill>
                  <a:srgbClr val="DDDDDD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Category 1</a:t>
            </a:r>
          </a:p>
        </p:txBody>
      </p:sp>
      <p:sp>
        <p:nvSpPr>
          <p:cNvPr id="114" name="Text Placeholder 8">
            <a:extLst>
              <a:ext uri="{FF2B5EF4-FFF2-40B4-BE49-F238E27FC236}">
                <a16:creationId xmlns:a16="http://schemas.microsoft.com/office/drawing/2014/main" id="{4CA25EE7-3AA6-4CF1-9AC9-97DE5CE0BE9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352802" y="3531649"/>
            <a:ext cx="1352923" cy="349771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600" b="1">
                <a:solidFill>
                  <a:srgbClr val="F6303E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Category 2</a:t>
            </a:r>
          </a:p>
        </p:txBody>
      </p:sp>
      <p:sp>
        <p:nvSpPr>
          <p:cNvPr id="115" name="Text Placeholder 8">
            <a:extLst>
              <a:ext uri="{FF2B5EF4-FFF2-40B4-BE49-F238E27FC236}">
                <a16:creationId xmlns:a16="http://schemas.microsoft.com/office/drawing/2014/main" id="{9B86D469-ABD0-4367-A92C-FB891117796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829621" y="3531648"/>
            <a:ext cx="1352923" cy="349771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600" b="1">
                <a:solidFill>
                  <a:schemeClr val="tx1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Category 3</a:t>
            </a:r>
          </a:p>
        </p:txBody>
      </p:sp>
      <p:sp>
        <p:nvSpPr>
          <p:cNvPr id="116" name="Text Placeholder 8">
            <a:extLst>
              <a:ext uri="{FF2B5EF4-FFF2-40B4-BE49-F238E27FC236}">
                <a16:creationId xmlns:a16="http://schemas.microsoft.com/office/drawing/2014/main" id="{6C5EB094-EBF1-4B80-AAE7-EDAC4824FE14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306440" y="3531648"/>
            <a:ext cx="1324840" cy="349771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600" b="1">
                <a:solidFill>
                  <a:srgbClr val="DDDDDD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Category 4</a:t>
            </a:r>
          </a:p>
        </p:txBody>
      </p:sp>
      <p:sp>
        <p:nvSpPr>
          <p:cNvPr id="118" name="Text Placeholder 8">
            <a:extLst>
              <a:ext uri="{FF2B5EF4-FFF2-40B4-BE49-F238E27FC236}">
                <a16:creationId xmlns:a16="http://schemas.microsoft.com/office/drawing/2014/main" id="{045CF520-5B24-4C21-BD9C-5EFEB7427B69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755176" y="3531647"/>
            <a:ext cx="1352923" cy="349771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600" b="1">
                <a:solidFill>
                  <a:srgbClr val="F6303E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Category 5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55483582-940A-481A-933F-C6D131CC960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632499" y="2973622"/>
            <a:ext cx="7691174" cy="667936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A8785690-927D-F34A-BDC7-9FECF1717AF2}"/>
              </a:ext>
            </a:extLst>
          </p:cNvPr>
          <p:cNvSpPr/>
          <p:nvPr userDrawn="1"/>
        </p:nvSpPr>
        <p:spPr>
          <a:xfrm>
            <a:off x="0" y="0"/>
            <a:ext cx="9144000" cy="636862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/>
          </a:p>
        </p:txBody>
      </p:sp>
      <p:sp>
        <p:nvSpPr>
          <p:cNvPr id="35" name="Title 11">
            <a:extLst>
              <a:ext uri="{FF2B5EF4-FFF2-40B4-BE49-F238E27FC236}">
                <a16:creationId xmlns:a16="http://schemas.microsoft.com/office/drawing/2014/main" id="{67D95071-51BE-2A41-BDB5-586B180A9F8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6679" y="121966"/>
            <a:ext cx="3735903" cy="382564"/>
          </a:xfrm>
        </p:spPr>
        <p:txBody>
          <a:bodyPr>
            <a:noAutofit/>
          </a:bodyPr>
          <a:lstStyle>
            <a:lvl1pPr>
              <a:defRPr sz="2400" b="0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add title</a:t>
            </a:r>
            <a:endParaRPr lang="en-IN" dirty="0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B047B829-C5EF-1B46-B43C-4658802D369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9288" y="210064"/>
            <a:ext cx="813630" cy="21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5907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5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Doughnut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AB3B546-51CB-4994-A9F1-8F1962DB7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60580-2B70-6940-B3F0-E4F8AB7AA3B6}" type="datetime1">
              <a:rPr lang="en-IN" smtClean="0"/>
              <a:t>08/07/19</a:t>
            </a:fld>
            <a:endParaRPr lang="en-IN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4FD5022-C834-4670-BF94-5D8ED5DD9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EA2F-D825-49D3-9C25-497F06EFD3F7}" type="slidenum">
              <a:rPr lang="en-IN" smtClean="0"/>
              <a:t>‹#›</a:t>
            </a:fld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B19EC69-1D9D-0B4C-9AE4-2C8D95B645C2}"/>
              </a:ext>
            </a:extLst>
          </p:cNvPr>
          <p:cNvSpPr/>
          <p:nvPr userDrawn="1"/>
        </p:nvSpPr>
        <p:spPr>
          <a:xfrm>
            <a:off x="0" y="0"/>
            <a:ext cx="9144000" cy="636862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/>
          </a:p>
        </p:txBody>
      </p:sp>
      <p:sp>
        <p:nvSpPr>
          <p:cNvPr id="9" name="Title 11">
            <a:extLst>
              <a:ext uri="{FF2B5EF4-FFF2-40B4-BE49-F238E27FC236}">
                <a16:creationId xmlns:a16="http://schemas.microsoft.com/office/drawing/2014/main" id="{6AC7079D-55CD-5547-A1B7-6E231289DE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6679" y="121966"/>
            <a:ext cx="3735903" cy="382564"/>
          </a:xfrm>
        </p:spPr>
        <p:txBody>
          <a:bodyPr>
            <a:noAutofit/>
          </a:bodyPr>
          <a:lstStyle>
            <a:lvl1pPr>
              <a:defRPr sz="2400" b="0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add title</a:t>
            </a:r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D74D05A-508B-324C-B8C7-0C05F391BF4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9288" y="210064"/>
            <a:ext cx="813630" cy="21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3203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5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Lin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AB3B546-51CB-4994-A9F1-8F1962DB7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0970A-5D49-E646-889A-E8EA6023EA9A}" type="datetime1">
              <a:rPr lang="en-IN" smtClean="0"/>
              <a:t>08/07/19</a:t>
            </a:fld>
            <a:endParaRPr lang="en-IN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4FD5022-C834-4670-BF94-5D8ED5DD9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EA2F-D825-49D3-9C25-497F06EFD3F7}" type="slidenum">
              <a:rPr lang="en-IN" smtClean="0"/>
              <a:t>‹#›</a:t>
            </a:fld>
            <a:endParaRPr lang="en-I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93C855C-51F1-4950-8B74-92750036E153}"/>
              </a:ext>
            </a:extLst>
          </p:cNvPr>
          <p:cNvSpPr/>
          <p:nvPr/>
        </p:nvSpPr>
        <p:spPr>
          <a:xfrm>
            <a:off x="3170379" y="4105875"/>
            <a:ext cx="1512168" cy="419095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aphicFrame>
        <p:nvGraphicFramePr>
          <p:cNvPr id="44" name="Chart 43">
            <a:extLst>
              <a:ext uri="{FF2B5EF4-FFF2-40B4-BE49-F238E27FC236}">
                <a16:creationId xmlns:a16="http://schemas.microsoft.com/office/drawing/2014/main" id="{FF7848F2-CD09-4AEB-9574-52DC26DB959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94743474"/>
              </p:ext>
            </p:extLst>
          </p:nvPr>
        </p:nvGraphicFramePr>
        <p:xfrm>
          <a:off x="5176215" y="3284258"/>
          <a:ext cx="1319792" cy="4227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5" name="Chart 44">
            <a:extLst>
              <a:ext uri="{FF2B5EF4-FFF2-40B4-BE49-F238E27FC236}">
                <a16:creationId xmlns:a16="http://schemas.microsoft.com/office/drawing/2014/main" id="{1900AEB5-08DE-4ACC-BEF3-0AF9CF5140F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69650563"/>
              </p:ext>
            </p:extLst>
          </p:nvPr>
        </p:nvGraphicFramePr>
        <p:xfrm>
          <a:off x="6609469" y="3232411"/>
          <a:ext cx="1333750" cy="4319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3" name="Text Placeholder 8">
            <a:extLst>
              <a:ext uri="{FF2B5EF4-FFF2-40B4-BE49-F238E27FC236}">
                <a16:creationId xmlns:a16="http://schemas.microsoft.com/office/drawing/2014/main" id="{9696B8C1-96A7-4499-9EA2-0124BE80457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0238" y="1600199"/>
            <a:ext cx="3182128" cy="3006726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820" b="0">
                <a:solidFill>
                  <a:schemeClr val="tx1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24" name="Text Placeholder 8">
            <a:extLst>
              <a:ext uri="{FF2B5EF4-FFF2-40B4-BE49-F238E27FC236}">
                <a16:creationId xmlns:a16="http://schemas.microsoft.com/office/drawing/2014/main" id="{44A204BF-7B3D-4BAD-8452-C75017088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306779" y="3059187"/>
            <a:ext cx="671653" cy="35078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b="1">
                <a:solidFill>
                  <a:srgbClr val="F6303E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text</a:t>
            </a:r>
          </a:p>
        </p:txBody>
      </p:sp>
      <p:sp>
        <p:nvSpPr>
          <p:cNvPr id="25" name="Text Placeholder 8">
            <a:extLst>
              <a:ext uri="{FF2B5EF4-FFF2-40B4-BE49-F238E27FC236}">
                <a16:creationId xmlns:a16="http://schemas.microsoft.com/office/drawing/2014/main" id="{228FD4BC-869C-4228-9650-35487227AA0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894111" y="3052728"/>
            <a:ext cx="671653" cy="325087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b="1">
                <a:solidFill>
                  <a:srgbClr val="CCCCCC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text</a:t>
            </a:r>
          </a:p>
        </p:txBody>
      </p:sp>
      <p:sp>
        <p:nvSpPr>
          <p:cNvPr id="27" name="Text Placeholder 8">
            <a:extLst>
              <a:ext uri="{FF2B5EF4-FFF2-40B4-BE49-F238E27FC236}">
                <a16:creationId xmlns:a16="http://schemas.microsoft.com/office/drawing/2014/main" id="{DAD07786-00E2-42E3-B1C2-67206A010E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306778" y="3559464"/>
            <a:ext cx="1077979" cy="212599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200" b="1">
                <a:solidFill>
                  <a:srgbClr val="F6303E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text</a:t>
            </a:r>
          </a:p>
        </p:txBody>
      </p:sp>
      <p:sp>
        <p:nvSpPr>
          <p:cNvPr id="29" name="Text Placeholder 8">
            <a:extLst>
              <a:ext uri="{FF2B5EF4-FFF2-40B4-BE49-F238E27FC236}">
                <a16:creationId xmlns:a16="http://schemas.microsoft.com/office/drawing/2014/main" id="{945F5F89-A906-431D-9648-FC127565509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299344" y="3813792"/>
            <a:ext cx="1077979" cy="799143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lang="en-IN" sz="1050" b="0" kern="1200" dirty="0">
                <a:solidFill>
                  <a:schemeClr val="tx1"/>
                </a:solidFill>
                <a:latin typeface="Proxima Nova Rg" panose="02000506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IN" dirty="0"/>
              <a:t>text</a:t>
            </a:r>
          </a:p>
        </p:txBody>
      </p:sp>
      <p:sp>
        <p:nvSpPr>
          <p:cNvPr id="30" name="Text Placeholder 8">
            <a:extLst>
              <a:ext uri="{FF2B5EF4-FFF2-40B4-BE49-F238E27FC236}">
                <a16:creationId xmlns:a16="http://schemas.microsoft.com/office/drawing/2014/main" id="{79D2914B-8781-42FD-AA7E-737FB717117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90089" y="3559464"/>
            <a:ext cx="1077979" cy="212599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200" b="1">
                <a:solidFill>
                  <a:srgbClr val="F6303E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text</a:t>
            </a:r>
          </a:p>
        </p:txBody>
      </p:sp>
      <p:sp>
        <p:nvSpPr>
          <p:cNvPr id="31" name="Text Placeholder 8">
            <a:extLst>
              <a:ext uri="{FF2B5EF4-FFF2-40B4-BE49-F238E27FC236}">
                <a16:creationId xmlns:a16="http://schemas.microsoft.com/office/drawing/2014/main" id="{05F26D4A-BDA5-4C23-811C-C2F526CD3E9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882655" y="3813792"/>
            <a:ext cx="1077979" cy="799143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050" b="0">
                <a:solidFill>
                  <a:schemeClr val="tx1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text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22" hasCustomPrompt="1"/>
          </p:nvPr>
        </p:nvSpPr>
        <p:spPr>
          <a:xfrm>
            <a:off x="5295900" y="1600200"/>
            <a:ext cx="3225800" cy="1333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baseline="0">
                <a:latin typeface="Proxima Nova Rg" pitchFamily="50" charset="0"/>
              </a:defRPr>
            </a:lvl1pPr>
          </a:lstStyle>
          <a:p>
            <a:r>
              <a:rPr lang="en-IN"/>
              <a:t>Click to add chart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93C855C-51F1-4950-8B74-92750036E153}"/>
              </a:ext>
            </a:extLst>
          </p:cNvPr>
          <p:cNvSpPr/>
          <p:nvPr userDrawn="1"/>
        </p:nvSpPr>
        <p:spPr>
          <a:xfrm>
            <a:off x="3170379" y="4105875"/>
            <a:ext cx="1512168" cy="419095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aphicFrame>
        <p:nvGraphicFramePr>
          <p:cNvPr id="18" name="Chart 17">
            <a:extLst>
              <a:ext uri="{FF2B5EF4-FFF2-40B4-BE49-F238E27FC236}">
                <a16:creationId xmlns:a16="http://schemas.microsoft.com/office/drawing/2014/main" id="{FF7848F2-CD09-4AEB-9574-52DC26DB959E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289252790"/>
              </p:ext>
            </p:extLst>
          </p:nvPr>
        </p:nvGraphicFramePr>
        <p:xfrm>
          <a:off x="5176215" y="3284258"/>
          <a:ext cx="1319792" cy="4227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9" name="Chart 18">
            <a:extLst>
              <a:ext uri="{FF2B5EF4-FFF2-40B4-BE49-F238E27FC236}">
                <a16:creationId xmlns:a16="http://schemas.microsoft.com/office/drawing/2014/main" id="{1900AEB5-08DE-4ACC-BEF3-0AF9CF5140F3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816527579"/>
              </p:ext>
            </p:extLst>
          </p:nvPr>
        </p:nvGraphicFramePr>
        <p:xfrm>
          <a:off x="6609469" y="3232411"/>
          <a:ext cx="1333750" cy="4319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0" name="Rectangle 19">
            <a:extLst>
              <a:ext uri="{FF2B5EF4-FFF2-40B4-BE49-F238E27FC236}">
                <a16:creationId xmlns:a16="http://schemas.microsoft.com/office/drawing/2014/main" id="{83685A8D-9C1D-8F4D-B517-50A6ADFE2DCA}"/>
              </a:ext>
            </a:extLst>
          </p:cNvPr>
          <p:cNvSpPr/>
          <p:nvPr userDrawn="1"/>
        </p:nvSpPr>
        <p:spPr>
          <a:xfrm>
            <a:off x="0" y="0"/>
            <a:ext cx="9144000" cy="636862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/>
          </a:p>
        </p:txBody>
      </p:sp>
      <p:sp>
        <p:nvSpPr>
          <p:cNvPr id="22" name="Title 11">
            <a:extLst>
              <a:ext uri="{FF2B5EF4-FFF2-40B4-BE49-F238E27FC236}">
                <a16:creationId xmlns:a16="http://schemas.microsoft.com/office/drawing/2014/main" id="{6AD9A0F9-9A66-7648-8968-789E2E9F90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6679" y="121966"/>
            <a:ext cx="3735903" cy="382564"/>
          </a:xfrm>
        </p:spPr>
        <p:txBody>
          <a:bodyPr>
            <a:noAutofit/>
          </a:bodyPr>
          <a:lstStyle>
            <a:lvl1pPr>
              <a:defRPr sz="2400" b="0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add title</a:t>
            </a:r>
            <a:endParaRPr lang="en-IN" dirty="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AED77A25-4444-4045-8D26-55D705A76417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9288" y="210064"/>
            <a:ext cx="813630" cy="21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2334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395" userDrawn="1">
          <p15:clr>
            <a:srgbClr val="FBAE40"/>
          </p15:clr>
        </p15:guide>
        <p15:guide id="6" orient="horz" pos="1008" userDrawn="1">
          <p15:clr>
            <a:srgbClr val="FBAE40"/>
          </p15:clr>
        </p15:guide>
        <p15:guide id="7" orient="horz" pos="2754" userDrawn="1">
          <p15:clr>
            <a:srgbClr val="FBAE40"/>
          </p15:clr>
        </p15:guide>
        <p15:guide id="8" pos="2404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Doughnut Char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AB3B546-51CB-4994-A9F1-8F1962DB7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6970B-5F9F-1C49-823B-784ECC0F8F74}" type="datetime1">
              <a:rPr lang="en-IN" smtClean="0"/>
              <a:t>08/07/19</a:t>
            </a:fld>
            <a:endParaRPr lang="en-IN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4FD5022-C834-4670-BF94-5D8ED5DD9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EA2F-D825-49D3-9C25-497F06EFD3F7}" type="slidenum">
              <a:rPr lang="en-IN" smtClean="0"/>
              <a:t>‹#›</a:t>
            </a:fld>
            <a:endParaRPr lang="en-IN"/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DD9785AA-43BB-4A88-B6A0-503B710C742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72772305"/>
              </p:ext>
            </p:extLst>
          </p:nvPr>
        </p:nvGraphicFramePr>
        <p:xfrm>
          <a:off x="1960619" y="1967641"/>
          <a:ext cx="2754306" cy="14089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F71E640A-9A51-4244-ADA6-E0903F44DD4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3773295"/>
              </p:ext>
            </p:extLst>
          </p:nvPr>
        </p:nvGraphicFramePr>
        <p:xfrm>
          <a:off x="880659" y="1705476"/>
          <a:ext cx="4222864" cy="21602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65083BD8-C120-49E5-81AF-1F59A747EFD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08722481"/>
              </p:ext>
            </p:extLst>
          </p:nvPr>
        </p:nvGraphicFramePr>
        <p:xfrm>
          <a:off x="3542547" y="1697092"/>
          <a:ext cx="4222864" cy="21602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DFCEEA61-5F34-4275-BAE7-53833C871BE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286696" y="2571750"/>
            <a:ext cx="1324840" cy="29837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200" b="1">
                <a:solidFill>
                  <a:srgbClr val="989898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Text</a:t>
            </a:r>
          </a:p>
        </p:txBody>
      </p:sp>
      <p:sp>
        <p:nvSpPr>
          <p:cNvPr id="20" name="Text Placeholder 8">
            <a:extLst>
              <a:ext uri="{FF2B5EF4-FFF2-40B4-BE49-F238E27FC236}">
                <a16:creationId xmlns:a16="http://schemas.microsoft.com/office/drawing/2014/main" id="{529ABA7F-22CE-439E-837D-6A737783C53A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286696" y="2939370"/>
            <a:ext cx="1324840" cy="29837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000" b="0">
                <a:solidFill>
                  <a:srgbClr val="989898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DFCEEA61-5F34-4275-BAE7-53833C871BE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973335" y="2571750"/>
            <a:ext cx="1324840" cy="29837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200" b="1">
                <a:solidFill>
                  <a:srgbClr val="989898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Text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529ABA7F-22CE-439E-837D-6A737783C53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973335" y="2939370"/>
            <a:ext cx="1324840" cy="29837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000" b="0">
                <a:solidFill>
                  <a:srgbClr val="989898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graphicFrame>
        <p:nvGraphicFramePr>
          <p:cNvPr id="16" name="Chart 15">
            <a:extLst>
              <a:ext uri="{FF2B5EF4-FFF2-40B4-BE49-F238E27FC236}">
                <a16:creationId xmlns:a16="http://schemas.microsoft.com/office/drawing/2014/main" id="{DD9785AA-43BB-4A88-B6A0-503B710C742A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3949076987"/>
              </p:ext>
            </p:extLst>
          </p:nvPr>
        </p:nvGraphicFramePr>
        <p:xfrm>
          <a:off x="1960619" y="1967641"/>
          <a:ext cx="2754306" cy="14089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7" name="Chart 16">
            <a:extLst>
              <a:ext uri="{FF2B5EF4-FFF2-40B4-BE49-F238E27FC236}">
                <a16:creationId xmlns:a16="http://schemas.microsoft.com/office/drawing/2014/main" id="{F71E640A-9A51-4244-ADA6-E0903F44DD4E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668794113"/>
              </p:ext>
            </p:extLst>
          </p:nvPr>
        </p:nvGraphicFramePr>
        <p:xfrm>
          <a:off x="880659" y="1705476"/>
          <a:ext cx="4222864" cy="21602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8" name="Chart 17">
            <a:extLst>
              <a:ext uri="{FF2B5EF4-FFF2-40B4-BE49-F238E27FC236}">
                <a16:creationId xmlns:a16="http://schemas.microsoft.com/office/drawing/2014/main" id="{65083BD8-C120-49E5-81AF-1F59A747EFD1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2772653777"/>
              </p:ext>
            </p:extLst>
          </p:nvPr>
        </p:nvGraphicFramePr>
        <p:xfrm>
          <a:off x="3542547" y="1697092"/>
          <a:ext cx="4222864" cy="21602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21" name="Rectangle 20">
            <a:extLst>
              <a:ext uri="{FF2B5EF4-FFF2-40B4-BE49-F238E27FC236}">
                <a16:creationId xmlns:a16="http://schemas.microsoft.com/office/drawing/2014/main" id="{237ACA83-ED07-C54C-8AD7-6880B75591FB}"/>
              </a:ext>
            </a:extLst>
          </p:cNvPr>
          <p:cNvSpPr/>
          <p:nvPr userDrawn="1"/>
        </p:nvSpPr>
        <p:spPr>
          <a:xfrm>
            <a:off x="0" y="0"/>
            <a:ext cx="9144000" cy="636862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/>
          </a:p>
        </p:txBody>
      </p:sp>
      <p:sp>
        <p:nvSpPr>
          <p:cNvPr id="23" name="Title 11">
            <a:extLst>
              <a:ext uri="{FF2B5EF4-FFF2-40B4-BE49-F238E27FC236}">
                <a16:creationId xmlns:a16="http://schemas.microsoft.com/office/drawing/2014/main" id="{F751A42D-8668-964A-9B5B-1F86921A29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6679" y="121966"/>
            <a:ext cx="3735903" cy="382564"/>
          </a:xfrm>
        </p:spPr>
        <p:txBody>
          <a:bodyPr>
            <a:noAutofit/>
          </a:bodyPr>
          <a:lstStyle>
            <a:lvl1pPr>
              <a:defRPr sz="2400" b="0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add title</a:t>
            </a:r>
            <a:endParaRPr lang="en-IN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BB91CEFC-BBB3-CC4C-8613-E0BCF613C0B3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9288" y="210064"/>
            <a:ext cx="813630" cy="21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335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5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nfogra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AB3B546-51CB-4994-A9F1-8F1962DB7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F2939-C6E8-734E-A964-0558AE677560}" type="datetime1">
              <a:rPr lang="en-IN" smtClean="0"/>
              <a:t>08/07/19</a:t>
            </a:fld>
            <a:endParaRPr lang="en-IN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4FD5022-C834-4670-BF94-5D8ED5DD9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EA2F-D825-49D3-9C25-497F06EFD3F7}" type="slidenum">
              <a:rPr lang="en-IN" smtClean="0"/>
              <a:t>‹#›</a:t>
            </a:fld>
            <a:endParaRPr lang="en-IN"/>
          </a:p>
        </p:txBody>
      </p:sp>
      <p:graphicFrame>
        <p:nvGraphicFramePr>
          <p:cNvPr id="29" name="Chart 28">
            <a:extLst>
              <a:ext uri="{FF2B5EF4-FFF2-40B4-BE49-F238E27FC236}">
                <a16:creationId xmlns:a16="http://schemas.microsoft.com/office/drawing/2014/main" id="{151C0A2B-4A57-46A4-8F98-07396B26767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34665507"/>
              </p:ext>
            </p:extLst>
          </p:nvPr>
        </p:nvGraphicFramePr>
        <p:xfrm>
          <a:off x="914602" y="2566307"/>
          <a:ext cx="2538282" cy="12984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22" name="Picture 21">
            <a:extLst>
              <a:ext uri="{FF2B5EF4-FFF2-40B4-BE49-F238E27FC236}">
                <a16:creationId xmlns:a16="http://schemas.microsoft.com/office/drawing/2014/main" id="{ED242560-BD01-4A68-8F4A-1D6199AC02B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760" y="1581506"/>
            <a:ext cx="7431156" cy="2999208"/>
          </a:xfrm>
          <a:prstGeom prst="rect">
            <a:avLst/>
          </a:prstGeom>
        </p:spPr>
      </p:pic>
      <p:sp>
        <p:nvSpPr>
          <p:cNvPr id="23" name="Text Placeholder 14">
            <a:extLst>
              <a:ext uri="{FF2B5EF4-FFF2-40B4-BE49-F238E27FC236}">
                <a16:creationId xmlns:a16="http://schemas.microsoft.com/office/drawing/2014/main" id="{852AD7FB-38A5-4D57-B3B1-E5169CAE334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263041" y="2104600"/>
            <a:ext cx="830454" cy="29204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800" b="1" baseline="0">
                <a:solidFill>
                  <a:srgbClr val="989898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TEXT</a:t>
            </a:r>
          </a:p>
        </p:txBody>
      </p:sp>
      <p:sp>
        <p:nvSpPr>
          <p:cNvPr id="24" name="Text Placeholder 14">
            <a:extLst>
              <a:ext uri="{FF2B5EF4-FFF2-40B4-BE49-F238E27FC236}">
                <a16:creationId xmlns:a16="http://schemas.microsoft.com/office/drawing/2014/main" id="{348F839D-FB4E-4960-A65B-87299950552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470356" y="3778988"/>
            <a:ext cx="784195" cy="30595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800" b="1" baseline="0">
                <a:solidFill>
                  <a:schemeClr val="tx1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TEXT</a:t>
            </a:r>
          </a:p>
        </p:txBody>
      </p:sp>
      <p:sp>
        <p:nvSpPr>
          <p:cNvPr id="25" name="Text Placeholder 14">
            <a:extLst>
              <a:ext uri="{FF2B5EF4-FFF2-40B4-BE49-F238E27FC236}">
                <a16:creationId xmlns:a16="http://schemas.microsoft.com/office/drawing/2014/main" id="{2DD7B434-5B12-41F0-86AB-4468D0C7F98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530790" y="2108961"/>
            <a:ext cx="824532" cy="28768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800" b="1" baseline="0">
                <a:solidFill>
                  <a:srgbClr val="F6323E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TEXT</a:t>
            </a:r>
          </a:p>
        </p:txBody>
      </p:sp>
      <p:sp>
        <p:nvSpPr>
          <p:cNvPr id="26" name="Text Placeholder 14">
            <a:extLst>
              <a:ext uri="{FF2B5EF4-FFF2-40B4-BE49-F238E27FC236}">
                <a16:creationId xmlns:a16="http://schemas.microsoft.com/office/drawing/2014/main" id="{31A22206-E7E5-4EFE-AFBB-0C2EB10899D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729642" y="3771033"/>
            <a:ext cx="745627" cy="30595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800" b="1" baseline="0">
                <a:solidFill>
                  <a:srgbClr val="F6323E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TEXT</a:t>
            </a:r>
          </a:p>
        </p:txBody>
      </p:sp>
      <p:sp>
        <p:nvSpPr>
          <p:cNvPr id="27" name="Text Placeholder 14">
            <a:extLst>
              <a:ext uri="{FF2B5EF4-FFF2-40B4-BE49-F238E27FC236}">
                <a16:creationId xmlns:a16="http://schemas.microsoft.com/office/drawing/2014/main" id="{77257480-923C-4CD9-BB05-E50A696AE8BF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04099" y="2107682"/>
            <a:ext cx="758842" cy="29204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800" b="1" baseline="0">
                <a:solidFill>
                  <a:srgbClr val="989898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TEXT</a:t>
            </a:r>
          </a:p>
        </p:txBody>
      </p:sp>
      <p:sp>
        <p:nvSpPr>
          <p:cNvPr id="28" name="Text Placeholder 14">
            <a:extLst>
              <a:ext uri="{FF2B5EF4-FFF2-40B4-BE49-F238E27FC236}">
                <a16:creationId xmlns:a16="http://schemas.microsoft.com/office/drawing/2014/main" id="{CA10BF3A-FFE1-4B1C-9E2F-D8200CD851B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023857" y="3762859"/>
            <a:ext cx="784195" cy="30595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800" b="1" baseline="0">
                <a:solidFill>
                  <a:srgbClr val="F6323E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TEXT</a:t>
            </a:r>
          </a:p>
        </p:txBody>
      </p:sp>
      <p:sp>
        <p:nvSpPr>
          <p:cNvPr id="36" name="Text Placeholder 14">
            <a:extLst>
              <a:ext uri="{FF2B5EF4-FFF2-40B4-BE49-F238E27FC236}">
                <a16:creationId xmlns:a16="http://schemas.microsoft.com/office/drawing/2014/main" id="{65D04BA5-9D25-4BC9-A14D-CD4D55D18318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156171" y="1257995"/>
            <a:ext cx="1331623" cy="2116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200" b="1" baseline="0">
                <a:solidFill>
                  <a:schemeClr val="tx1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37" name="Text Placeholder 14">
            <a:extLst>
              <a:ext uri="{FF2B5EF4-FFF2-40B4-BE49-F238E27FC236}">
                <a16:creationId xmlns:a16="http://schemas.microsoft.com/office/drawing/2014/main" id="{30F45AE8-F736-4167-8925-CE6F67654B2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156171" y="1523662"/>
            <a:ext cx="1331623" cy="2116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000" b="0" baseline="0">
                <a:solidFill>
                  <a:schemeClr val="tx1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38" name="Text Placeholder 14">
            <a:extLst>
              <a:ext uri="{FF2B5EF4-FFF2-40B4-BE49-F238E27FC236}">
                <a16:creationId xmlns:a16="http://schemas.microsoft.com/office/drawing/2014/main" id="{EC27E74D-2BCC-4A9A-A32F-F01EBFE0328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513908" y="1257995"/>
            <a:ext cx="1331623" cy="2116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200" b="1" baseline="0">
                <a:solidFill>
                  <a:srgbClr val="F1333F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39" name="Text Placeholder 14">
            <a:extLst>
              <a:ext uri="{FF2B5EF4-FFF2-40B4-BE49-F238E27FC236}">
                <a16:creationId xmlns:a16="http://schemas.microsoft.com/office/drawing/2014/main" id="{1A4D5531-1318-4AA6-B70D-65F82645BEF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513908" y="1523662"/>
            <a:ext cx="1331623" cy="2116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000" b="0" baseline="0">
                <a:solidFill>
                  <a:schemeClr val="tx1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40" name="Text Placeholder 14">
            <a:extLst>
              <a:ext uri="{FF2B5EF4-FFF2-40B4-BE49-F238E27FC236}">
                <a16:creationId xmlns:a16="http://schemas.microsoft.com/office/drawing/2014/main" id="{1805FF35-5027-4FDF-AF10-EF6CCF50B439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720777" y="1257995"/>
            <a:ext cx="1331623" cy="2116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200" b="1" baseline="0">
                <a:solidFill>
                  <a:srgbClr val="F1333F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41" name="Text Placeholder 14">
            <a:extLst>
              <a:ext uri="{FF2B5EF4-FFF2-40B4-BE49-F238E27FC236}">
                <a16:creationId xmlns:a16="http://schemas.microsoft.com/office/drawing/2014/main" id="{E910801B-EBF5-4A4F-8BE2-D487AB607B55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720777" y="1523662"/>
            <a:ext cx="1331623" cy="2116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000" b="0" baseline="0">
                <a:solidFill>
                  <a:schemeClr val="tx1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44" name="Text Placeholder 14">
            <a:extLst>
              <a:ext uri="{FF2B5EF4-FFF2-40B4-BE49-F238E27FC236}">
                <a16:creationId xmlns:a16="http://schemas.microsoft.com/office/drawing/2014/main" id="{6D96FACC-DEBD-4C30-9736-960EB66C835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95265" y="3791876"/>
            <a:ext cx="1331623" cy="2116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200" b="1" baseline="0">
                <a:solidFill>
                  <a:srgbClr val="989898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45" name="Text Placeholder 14">
            <a:extLst>
              <a:ext uri="{FF2B5EF4-FFF2-40B4-BE49-F238E27FC236}">
                <a16:creationId xmlns:a16="http://schemas.microsoft.com/office/drawing/2014/main" id="{6F3ECD85-470B-477C-94B6-B520AC4C6AA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995265" y="4057543"/>
            <a:ext cx="1331623" cy="2116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000" b="0" baseline="0">
                <a:solidFill>
                  <a:schemeClr val="tx1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46" name="Text Placeholder 14">
            <a:extLst>
              <a:ext uri="{FF2B5EF4-FFF2-40B4-BE49-F238E27FC236}">
                <a16:creationId xmlns:a16="http://schemas.microsoft.com/office/drawing/2014/main" id="{64A7419A-F416-412D-AE36-10A69D330D42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326285" y="3779691"/>
            <a:ext cx="1331623" cy="2116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200" b="1" baseline="0">
                <a:solidFill>
                  <a:srgbClr val="F1333F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47" name="Text Placeholder 14">
            <a:extLst>
              <a:ext uri="{FF2B5EF4-FFF2-40B4-BE49-F238E27FC236}">
                <a16:creationId xmlns:a16="http://schemas.microsoft.com/office/drawing/2014/main" id="{33026B9B-27A1-41CB-AF97-53526EA80173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326285" y="4045358"/>
            <a:ext cx="1331623" cy="2116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000" b="0" baseline="0">
                <a:solidFill>
                  <a:schemeClr val="tx1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49" name="Text Placeholder 14">
            <a:extLst>
              <a:ext uri="{FF2B5EF4-FFF2-40B4-BE49-F238E27FC236}">
                <a16:creationId xmlns:a16="http://schemas.microsoft.com/office/drawing/2014/main" id="{80179867-AF61-4DC2-8F65-16B14770AAFF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599996" y="3758972"/>
            <a:ext cx="1331623" cy="2116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200" b="1" baseline="0">
                <a:solidFill>
                  <a:srgbClr val="989898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50" name="Text Placeholder 14">
            <a:extLst>
              <a:ext uri="{FF2B5EF4-FFF2-40B4-BE49-F238E27FC236}">
                <a16:creationId xmlns:a16="http://schemas.microsoft.com/office/drawing/2014/main" id="{FA3CC884-D7D8-4D5F-B644-ACED67C1755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599996" y="4024639"/>
            <a:ext cx="1331623" cy="2116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000" b="0" baseline="0">
                <a:solidFill>
                  <a:schemeClr val="tx1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graphicFrame>
        <p:nvGraphicFramePr>
          <p:cNvPr id="30" name="Chart 29">
            <a:extLst>
              <a:ext uri="{FF2B5EF4-FFF2-40B4-BE49-F238E27FC236}">
                <a16:creationId xmlns:a16="http://schemas.microsoft.com/office/drawing/2014/main" id="{151C0A2B-4A57-46A4-8F98-07396B26767E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3970304331"/>
              </p:ext>
            </p:extLst>
          </p:nvPr>
        </p:nvGraphicFramePr>
        <p:xfrm>
          <a:off x="914602" y="2566307"/>
          <a:ext cx="2538282" cy="12984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31" name="Picture 30">
            <a:extLst>
              <a:ext uri="{FF2B5EF4-FFF2-40B4-BE49-F238E27FC236}">
                <a16:creationId xmlns:a16="http://schemas.microsoft.com/office/drawing/2014/main" id="{ED242560-BD01-4A68-8F4A-1D6199AC02B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760" y="1581506"/>
            <a:ext cx="7431156" cy="2999208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4C72F021-DF5D-4842-A4F5-F4FCCC9ECC0A}"/>
              </a:ext>
            </a:extLst>
          </p:cNvPr>
          <p:cNvSpPr/>
          <p:nvPr userDrawn="1"/>
        </p:nvSpPr>
        <p:spPr>
          <a:xfrm>
            <a:off x="0" y="0"/>
            <a:ext cx="9144000" cy="636862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/>
          </a:p>
        </p:txBody>
      </p:sp>
      <p:sp>
        <p:nvSpPr>
          <p:cNvPr id="34" name="Title 11">
            <a:extLst>
              <a:ext uri="{FF2B5EF4-FFF2-40B4-BE49-F238E27FC236}">
                <a16:creationId xmlns:a16="http://schemas.microsoft.com/office/drawing/2014/main" id="{A6B6CAC2-7FD8-F443-AD79-FBF432563D3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6679" y="121966"/>
            <a:ext cx="3735903" cy="382564"/>
          </a:xfrm>
        </p:spPr>
        <p:txBody>
          <a:bodyPr>
            <a:noAutofit/>
          </a:bodyPr>
          <a:lstStyle>
            <a:lvl1pPr>
              <a:defRPr sz="2400" b="0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add title</a:t>
            </a:r>
            <a:endParaRPr lang="en-IN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619772B6-6B92-264B-9636-FFC4E6201414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9288" y="210064"/>
            <a:ext cx="813630" cy="21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3525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5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nfographic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AB3B546-51CB-4994-A9F1-8F1962DB7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1E18D-3351-C242-BAA6-DD72A5C1D791}" type="datetime1">
              <a:rPr lang="en-IN" smtClean="0"/>
              <a:t>08/07/19</a:t>
            </a:fld>
            <a:endParaRPr lang="en-IN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4FD5022-C834-4670-BF94-5D8ED5DD9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EA2F-D825-49D3-9C25-497F06EFD3F7}" type="slidenum">
              <a:rPr lang="en-IN" smtClean="0"/>
              <a:t>‹#›</a:t>
            </a:fld>
            <a:endParaRPr lang="en-IN"/>
          </a:p>
        </p:txBody>
      </p:sp>
      <p:pic>
        <p:nvPicPr>
          <p:cNvPr id="22" name="Picture 2" descr="C:\Users\diyajoseph\Desktop\New folder (3)\Infographics-01-01.png">
            <a:extLst>
              <a:ext uri="{FF2B5EF4-FFF2-40B4-BE49-F238E27FC236}">
                <a16:creationId xmlns:a16="http://schemas.microsoft.com/office/drawing/2014/main" id="{FA03FD7A-A58C-479F-A538-2007908C30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9184" y="1331625"/>
            <a:ext cx="3644856" cy="364485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08B6DFED-00C2-46D9-990A-B8235EC07F4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0238" y="1347788"/>
            <a:ext cx="3182128" cy="27717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820" b="0">
                <a:solidFill>
                  <a:schemeClr val="tx1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18" name="Text Placeholder 14">
            <a:extLst>
              <a:ext uri="{FF2B5EF4-FFF2-40B4-BE49-F238E27FC236}">
                <a16:creationId xmlns:a16="http://schemas.microsoft.com/office/drawing/2014/main" id="{419E86FD-334C-44F1-A086-354C94496C86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433953" y="1722104"/>
            <a:ext cx="1331623" cy="2116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200" b="1" baseline="0">
                <a:solidFill>
                  <a:srgbClr val="989898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19" name="Text Placeholder 14">
            <a:extLst>
              <a:ext uri="{FF2B5EF4-FFF2-40B4-BE49-F238E27FC236}">
                <a16:creationId xmlns:a16="http://schemas.microsoft.com/office/drawing/2014/main" id="{B5960F0A-5695-442A-967D-0EE6BEE9283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433953" y="1987771"/>
            <a:ext cx="1331623" cy="2116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000" b="0" baseline="0">
                <a:solidFill>
                  <a:schemeClr val="tx1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53825CE6-84FB-489D-A633-C98AF34A7D2E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628562" y="3026158"/>
            <a:ext cx="1182772" cy="38664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100" b="1" baseline="0">
                <a:solidFill>
                  <a:srgbClr val="989898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INFOGRAPHIC </a:t>
            </a:r>
            <a:br>
              <a:rPr lang="en-IN" dirty="0"/>
            </a:br>
            <a:r>
              <a:rPr lang="en-IN" dirty="0"/>
              <a:t>TEMPLATE</a:t>
            </a:r>
          </a:p>
        </p:txBody>
      </p:sp>
      <p:sp>
        <p:nvSpPr>
          <p:cNvPr id="28" name="Text Placeholder 14">
            <a:extLst>
              <a:ext uri="{FF2B5EF4-FFF2-40B4-BE49-F238E27FC236}">
                <a16:creationId xmlns:a16="http://schemas.microsoft.com/office/drawing/2014/main" id="{7FD9F0DE-E645-4CBE-A792-3CAF569EA7E5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7003447" y="2783735"/>
            <a:ext cx="1331623" cy="2116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000" b="0" baseline="0">
                <a:solidFill>
                  <a:schemeClr val="tx1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30" name="Text Placeholder 14">
            <a:extLst>
              <a:ext uri="{FF2B5EF4-FFF2-40B4-BE49-F238E27FC236}">
                <a16:creationId xmlns:a16="http://schemas.microsoft.com/office/drawing/2014/main" id="{D3DAC3A5-6DED-4E2A-87C5-70094F7872F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7009593" y="3303767"/>
            <a:ext cx="1331623" cy="2116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200" b="1" baseline="0">
                <a:solidFill>
                  <a:srgbClr val="989898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31" name="Text Placeholder 14">
            <a:extLst>
              <a:ext uri="{FF2B5EF4-FFF2-40B4-BE49-F238E27FC236}">
                <a16:creationId xmlns:a16="http://schemas.microsoft.com/office/drawing/2014/main" id="{7594BC44-752A-468E-89CF-9CF1C82663DD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7009593" y="3569434"/>
            <a:ext cx="1331623" cy="2116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000" b="0" baseline="0">
                <a:solidFill>
                  <a:schemeClr val="tx1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32" name="Text Placeholder 14">
            <a:extLst>
              <a:ext uri="{FF2B5EF4-FFF2-40B4-BE49-F238E27FC236}">
                <a16:creationId xmlns:a16="http://schemas.microsoft.com/office/drawing/2014/main" id="{1C822DB8-48FD-4635-8D36-EAFE87AA2CB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433953" y="4034311"/>
            <a:ext cx="1331623" cy="2116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200" b="1" baseline="0">
                <a:solidFill>
                  <a:srgbClr val="989898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33" name="Text Placeholder 14">
            <a:extLst>
              <a:ext uri="{FF2B5EF4-FFF2-40B4-BE49-F238E27FC236}">
                <a16:creationId xmlns:a16="http://schemas.microsoft.com/office/drawing/2014/main" id="{B7AE3639-7778-4784-9158-E0E759C55E8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433953" y="4299978"/>
            <a:ext cx="1331623" cy="2116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000" b="0" baseline="0">
                <a:solidFill>
                  <a:schemeClr val="tx1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419E86FD-334C-44F1-A086-354C94496C86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001132" y="2524953"/>
            <a:ext cx="1331623" cy="2116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200" b="1" baseline="0">
                <a:solidFill>
                  <a:srgbClr val="989898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D8BA2B7-46B3-2F46-9772-0ECF22B2F2F6}"/>
              </a:ext>
            </a:extLst>
          </p:cNvPr>
          <p:cNvSpPr/>
          <p:nvPr userDrawn="1"/>
        </p:nvSpPr>
        <p:spPr>
          <a:xfrm>
            <a:off x="0" y="0"/>
            <a:ext cx="9144000" cy="636862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AE39B130-38D3-A742-A8F5-73D2F2F46D8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9288" y="210064"/>
            <a:ext cx="813630" cy="21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8656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395" userDrawn="1">
          <p15:clr>
            <a:srgbClr val="FBAE40"/>
          </p15:clr>
        </p15:guide>
        <p15:guide id="6" orient="horz" pos="849" userDrawn="1">
          <p15:clr>
            <a:srgbClr val="FBAE40"/>
          </p15:clr>
        </p15:guide>
        <p15:guide id="7" orient="horz" pos="2663" userDrawn="1">
          <p15:clr>
            <a:srgbClr val="FBAE40"/>
          </p15:clr>
        </p15:guide>
        <p15:guide id="8" pos="2540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nfographic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AB3B546-51CB-4994-A9F1-8F1962DB7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FE410-33A2-CB47-8127-299FF22D1A22}" type="datetime1">
              <a:rPr lang="en-IN" smtClean="0"/>
              <a:t>08/07/19</a:t>
            </a:fld>
            <a:endParaRPr lang="en-IN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4FD5022-C834-4670-BF94-5D8ED5DD9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EA2F-D825-49D3-9C25-497F06EFD3F7}" type="slidenum">
              <a:rPr lang="en-IN" smtClean="0"/>
              <a:t>‹#›</a:t>
            </a:fld>
            <a:endParaRPr lang="en-IN"/>
          </a:p>
        </p:txBody>
      </p:sp>
      <p:sp>
        <p:nvSpPr>
          <p:cNvPr id="47" name="Text Placeholder 14">
            <a:extLst>
              <a:ext uri="{FF2B5EF4-FFF2-40B4-BE49-F238E27FC236}">
                <a16:creationId xmlns:a16="http://schemas.microsoft.com/office/drawing/2014/main" id="{DC8C25AD-7C19-4C18-A993-06FFDA46ADB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2184783" y="1316876"/>
            <a:ext cx="1331623" cy="14816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000" b="1" baseline="0">
                <a:solidFill>
                  <a:srgbClr val="989898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74" name="Text Placeholder 14">
            <a:extLst>
              <a:ext uri="{FF2B5EF4-FFF2-40B4-BE49-F238E27FC236}">
                <a16:creationId xmlns:a16="http://schemas.microsoft.com/office/drawing/2014/main" id="{21DADB31-D90F-41C1-9CC5-B11089520AFA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2184783" y="1496505"/>
            <a:ext cx="1331623" cy="17697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800" b="0" baseline="0">
                <a:solidFill>
                  <a:schemeClr val="tx1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75" name="Text Placeholder 14">
            <a:extLst>
              <a:ext uri="{FF2B5EF4-FFF2-40B4-BE49-F238E27FC236}">
                <a16:creationId xmlns:a16="http://schemas.microsoft.com/office/drawing/2014/main" id="{2C73A256-D81A-42F8-B095-C98ACFE2B07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184783" y="1708544"/>
            <a:ext cx="1331623" cy="18359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 b="1" baseline="0">
                <a:solidFill>
                  <a:srgbClr val="989898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01</a:t>
            </a:r>
          </a:p>
        </p:txBody>
      </p:sp>
      <p:sp>
        <p:nvSpPr>
          <p:cNvPr id="76" name="Text Placeholder 14">
            <a:extLst>
              <a:ext uri="{FF2B5EF4-FFF2-40B4-BE49-F238E27FC236}">
                <a16:creationId xmlns:a16="http://schemas.microsoft.com/office/drawing/2014/main" id="{ADA465FE-01D4-4112-9587-CFA33EA7FCE3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648313" y="2160534"/>
            <a:ext cx="1331623" cy="14816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000" b="1" baseline="0">
                <a:solidFill>
                  <a:schemeClr val="tx1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77" name="Text Placeholder 14">
            <a:extLst>
              <a:ext uri="{FF2B5EF4-FFF2-40B4-BE49-F238E27FC236}">
                <a16:creationId xmlns:a16="http://schemas.microsoft.com/office/drawing/2014/main" id="{F7A48190-8BF9-4046-9C82-9306B982DBA6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1648313" y="2340163"/>
            <a:ext cx="1331623" cy="17697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800" b="0" baseline="0">
                <a:solidFill>
                  <a:schemeClr val="tx1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78" name="Text Placeholder 14">
            <a:extLst>
              <a:ext uri="{FF2B5EF4-FFF2-40B4-BE49-F238E27FC236}">
                <a16:creationId xmlns:a16="http://schemas.microsoft.com/office/drawing/2014/main" id="{FD64CCC6-9C29-45BD-9D77-D0859CF04D6A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648313" y="2552202"/>
            <a:ext cx="1331623" cy="18359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 b="1" baseline="0">
                <a:solidFill>
                  <a:srgbClr val="989898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02</a:t>
            </a:r>
          </a:p>
        </p:txBody>
      </p:sp>
      <p:sp>
        <p:nvSpPr>
          <p:cNvPr id="79" name="Text Placeholder 14">
            <a:extLst>
              <a:ext uri="{FF2B5EF4-FFF2-40B4-BE49-F238E27FC236}">
                <a16:creationId xmlns:a16="http://schemas.microsoft.com/office/drawing/2014/main" id="{4B059615-57EE-4D0A-B36F-C74AB103481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1670695" y="3113991"/>
            <a:ext cx="1331623" cy="14816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000" b="1" baseline="0">
                <a:solidFill>
                  <a:srgbClr val="989898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80" name="Text Placeholder 14">
            <a:extLst>
              <a:ext uri="{FF2B5EF4-FFF2-40B4-BE49-F238E27FC236}">
                <a16:creationId xmlns:a16="http://schemas.microsoft.com/office/drawing/2014/main" id="{913659FF-7BB5-4A8B-835B-404E162E1446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1670695" y="3293620"/>
            <a:ext cx="1331623" cy="17697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800" b="0" baseline="0">
                <a:solidFill>
                  <a:schemeClr val="tx1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81" name="Text Placeholder 14">
            <a:extLst>
              <a:ext uri="{FF2B5EF4-FFF2-40B4-BE49-F238E27FC236}">
                <a16:creationId xmlns:a16="http://schemas.microsoft.com/office/drawing/2014/main" id="{DE3AFECD-C213-48FE-896B-CD329FBB2351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1670695" y="3505659"/>
            <a:ext cx="1331623" cy="18359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 b="1" baseline="0">
                <a:solidFill>
                  <a:srgbClr val="989898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03</a:t>
            </a:r>
          </a:p>
        </p:txBody>
      </p:sp>
      <p:sp>
        <p:nvSpPr>
          <p:cNvPr id="82" name="Text Placeholder 14">
            <a:extLst>
              <a:ext uri="{FF2B5EF4-FFF2-40B4-BE49-F238E27FC236}">
                <a16:creationId xmlns:a16="http://schemas.microsoft.com/office/drawing/2014/main" id="{FADCE75D-D06D-4084-AD7E-2A226C6D17B3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2154251" y="3833167"/>
            <a:ext cx="1331623" cy="14816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000" b="1" baseline="0">
                <a:solidFill>
                  <a:srgbClr val="F1333F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83" name="Text Placeholder 14">
            <a:extLst>
              <a:ext uri="{FF2B5EF4-FFF2-40B4-BE49-F238E27FC236}">
                <a16:creationId xmlns:a16="http://schemas.microsoft.com/office/drawing/2014/main" id="{A7E1D4B6-E9BF-495F-96A2-6679C7BE999F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2154251" y="4012796"/>
            <a:ext cx="1331623" cy="17697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800" b="0" baseline="0">
                <a:solidFill>
                  <a:schemeClr val="tx1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84" name="Text Placeholder 14">
            <a:extLst>
              <a:ext uri="{FF2B5EF4-FFF2-40B4-BE49-F238E27FC236}">
                <a16:creationId xmlns:a16="http://schemas.microsoft.com/office/drawing/2014/main" id="{ACCD4715-83DF-4CC9-9CBD-B67C04716E46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2154251" y="4224835"/>
            <a:ext cx="1331623" cy="18359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 b="1" baseline="0">
                <a:solidFill>
                  <a:srgbClr val="989898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04</a:t>
            </a:r>
          </a:p>
        </p:txBody>
      </p:sp>
      <p:sp>
        <p:nvSpPr>
          <p:cNvPr id="85" name="Text Placeholder 14">
            <a:extLst>
              <a:ext uri="{FF2B5EF4-FFF2-40B4-BE49-F238E27FC236}">
                <a16:creationId xmlns:a16="http://schemas.microsoft.com/office/drawing/2014/main" id="{22F2B4EF-48F6-4037-91C4-3FDD8CB69813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5711844" y="1274684"/>
            <a:ext cx="1331623" cy="14816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000" b="1" baseline="0">
                <a:solidFill>
                  <a:srgbClr val="F1333F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86" name="Text Placeholder 14">
            <a:extLst>
              <a:ext uri="{FF2B5EF4-FFF2-40B4-BE49-F238E27FC236}">
                <a16:creationId xmlns:a16="http://schemas.microsoft.com/office/drawing/2014/main" id="{7163FACB-F4E2-4BC8-8117-EF44B8EE99ED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5711844" y="1454313"/>
            <a:ext cx="1331623" cy="17697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800" b="0" baseline="0">
                <a:solidFill>
                  <a:schemeClr val="tx1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87" name="Text Placeholder 14">
            <a:extLst>
              <a:ext uri="{FF2B5EF4-FFF2-40B4-BE49-F238E27FC236}">
                <a16:creationId xmlns:a16="http://schemas.microsoft.com/office/drawing/2014/main" id="{2EB2A85A-8907-46AF-BFA6-781EFE0A976F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5711844" y="1666352"/>
            <a:ext cx="1331623" cy="18359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 b="1" baseline="0">
                <a:solidFill>
                  <a:srgbClr val="989898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05</a:t>
            </a:r>
          </a:p>
        </p:txBody>
      </p:sp>
      <p:sp>
        <p:nvSpPr>
          <p:cNvPr id="91" name="Text Placeholder 14">
            <a:extLst>
              <a:ext uri="{FF2B5EF4-FFF2-40B4-BE49-F238E27FC236}">
                <a16:creationId xmlns:a16="http://schemas.microsoft.com/office/drawing/2014/main" id="{ED53CF1A-5776-4A45-8AAC-C52030D97F7E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6247590" y="2081713"/>
            <a:ext cx="1331623" cy="14816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000" b="1" baseline="0">
                <a:solidFill>
                  <a:srgbClr val="989898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92" name="Text Placeholder 14">
            <a:extLst>
              <a:ext uri="{FF2B5EF4-FFF2-40B4-BE49-F238E27FC236}">
                <a16:creationId xmlns:a16="http://schemas.microsoft.com/office/drawing/2014/main" id="{396FF3A9-ACBC-4245-86AC-6F8A0ABAEC5B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6247590" y="2261342"/>
            <a:ext cx="1331623" cy="17697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800" b="0" baseline="0">
                <a:solidFill>
                  <a:schemeClr val="tx1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93" name="Text Placeholder 14">
            <a:extLst>
              <a:ext uri="{FF2B5EF4-FFF2-40B4-BE49-F238E27FC236}">
                <a16:creationId xmlns:a16="http://schemas.microsoft.com/office/drawing/2014/main" id="{0F63F29D-2FAA-412F-99C1-93879660E73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6247590" y="2473381"/>
            <a:ext cx="1331623" cy="18359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 b="1" baseline="0">
                <a:solidFill>
                  <a:srgbClr val="989898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06</a:t>
            </a:r>
          </a:p>
        </p:txBody>
      </p:sp>
      <p:sp>
        <p:nvSpPr>
          <p:cNvPr id="94" name="Text Placeholder 14">
            <a:extLst>
              <a:ext uri="{FF2B5EF4-FFF2-40B4-BE49-F238E27FC236}">
                <a16:creationId xmlns:a16="http://schemas.microsoft.com/office/drawing/2014/main" id="{78A150EE-40B7-44FD-A09A-03CAE88E2421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6247590" y="3009669"/>
            <a:ext cx="1331623" cy="14816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000" b="1" baseline="0">
                <a:solidFill>
                  <a:srgbClr val="F1333F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95" name="Text Placeholder 14">
            <a:extLst>
              <a:ext uri="{FF2B5EF4-FFF2-40B4-BE49-F238E27FC236}">
                <a16:creationId xmlns:a16="http://schemas.microsoft.com/office/drawing/2014/main" id="{B494192B-BA24-41E2-974A-8FBA573DEA5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6247590" y="3189298"/>
            <a:ext cx="1331623" cy="17697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800" b="0" baseline="0">
                <a:solidFill>
                  <a:schemeClr val="tx1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96" name="Text Placeholder 14">
            <a:extLst>
              <a:ext uri="{FF2B5EF4-FFF2-40B4-BE49-F238E27FC236}">
                <a16:creationId xmlns:a16="http://schemas.microsoft.com/office/drawing/2014/main" id="{C1C2EAB0-AC94-4977-AC85-8154DC994D53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6247590" y="3401337"/>
            <a:ext cx="1331623" cy="18359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 b="1" baseline="0">
                <a:solidFill>
                  <a:srgbClr val="989898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07</a:t>
            </a:r>
          </a:p>
        </p:txBody>
      </p:sp>
      <p:sp>
        <p:nvSpPr>
          <p:cNvPr id="97" name="Text Placeholder 14">
            <a:extLst>
              <a:ext uri="{FF2B5EF4-FFF2-40B4-BE49-F238E27FC236}">
                <a16:creationId xmlns:a16="http://schemas.microsoft.com/office/drawing/2014/main" id="{C3F07C42-EA4D-48B8-BCBE-C242F0E27DF0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11033" y="3827718"/>
            <a:ext cx="1331623" cy="14816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000" b="1" baseline="0">
                <a:solidFill>
                  <a:srgbClr val="989898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98" name="Text Placeholder 14">
            <a:extLst>
              <a:ext uri="{FF2B5EF4-FFF2-40B4-BE49-F238E27FC236}">
                <a16:creationId xmlns:a16="http://schemas.microsoft.com/office/drawing/2014/main" id="{AD904902-E1AA-456C-AB4B-C747D867E55D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5911033" y="4007347"/>
            <a:ext cx="1331623" cy="17697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800" b="0" baseline="0">
                <a:solidFill>
                  <a:schemeClr val="tx1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99" name="Text Placeholder 14">
            <a:extLst>
              <a:ext uri="{FF2B5EF4-FFF2-40B4-BE49-F238E27FC236}">
                <a16:creationId xmlns:a16="http://schemas.microsoft.com/office/drawing/2014/main" id="{48698DEC-044E-4A63-9E51-D6C9F437B4C9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5911033" y="4219386"/>
            <a:ext cx="1331623" cy="18359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 b="1" baseline="0">
                <a:solidFill>
                  <a:srgbClr val="989898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08</a:t>
            </a:r>
          </a:p>
        </p:txBody>
      </p: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589A8122-AC80-40E3-96D5-121CDADFA065}"/>
              </a:ext>
            </a:extLst>
          </p:cNvPr>
          <p:cNvGrpSpPr/>
          <p:nvPr userDrawn="1"/>
        </p:nvGrpSpPr>
        <p:grpSpPr>
          <a:xfrm>
            <a:off x="3064089" y="1322496"/>
            <a:ext cx="3130304" cy="3130304"/>
            <a:chOff x="1725851" y="197234"/>
            <a:chExt cx="4799362" cy="4799363"/>
          </a:xfrm>
          <a:scene3d>
            <a:camera prst="orthographicFront">
              <a:rot lat="0" lon="0" rev="20399999"/>
            </a:camera>
            <a:lightRig rig="threePt" dir="t"/>
          </a:scene3d>
        </p:grpSpPr>
        <p:sp>
          <p:nvSpPr>
            <p:cNvPr id="125" name="Block Arc 124">
              <a:extLst>
                <a:ext uri="{FF2B5EF4-FFF2-40B4-BE49-F238E27FC236}">
                  <a16:creationId xmlns:a16="http://schemas.microsoft.com/office/drawing/2014/main" id="{8B4773C0-C0D3-47BC-9DA6-7814B27EBD87}"/>
                </a:ext>
              </a:extLst>
            </p:cNvPr>
            <p:cNvSpPr/>
            <p:nvPr/>
          </p:nvSpPr>
          <p:spPr>
            <a:xfrm>
              <a:off x="2160294" y="631678"/>
              <a:ext cx="3930473" cy="3930474"/>
            </a:xfrm>
            <a:prstGeom prst="blockArc">
              <a:avLst>
                <a:gd name="adj1" fmla="val 13500000"/>
                <a:gd name="adj2" fmla="val 16200000"/>
                <a:gd name="adj3" fmla="val 3430"/>
              </a:avLst>
            </a:prstGeom>
            <a:noFill/>
            <a:scene3d>
              <a:camera prst="orthographicFront">
                <a:rot lat="0" lon="0" rev="20399999"/>
              </a:camera>
              <a:lightRig rig="threePt" dir="t"/>
            </a:scene3d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6" name="Block Arc 125">
              <a:extLst>
                <a:ext uri="{FF2B5EF4-FFF2-40B4-BE49-F238E27FC236}">
                  <a16:creationId xmlns:a16="http://schemas.microsoft.com/office/drawing/2014/main" id="{A81445D2-307B-4915-BE35-A0690B118478}"/>
                </a:ext>
              </a:extLst>
            </p:cNvPr>
            <p:cNvSpPr/>
            <p:nvPr/>
          </p:nvSpPr>
          <p:spPr>
            <a:xfrm>
              <a:off x="2160294" y="631678"/>
              <a:ext cx="3930473" cy="3930474"/>
            </a:xfrm>
            <a:prstGeom prst="blockArc">
              <a:avLst>
                <a:gd name="adj1" fmla="val 10800000"/>
                <a:gd name="adj2" fmla="val 13500000"/>
                <a:gd name="adj3" fmla="val 3430"/>
              </a:avLst>
            </a:prstGeom>
            <a:solidFill>
              <a:srgbClr val="9D9D9D"/>
            </a:solidFill>
            <a:scene3d>
              <a:camera prst="orthographicFront">
                <a:rot lat="0" lon="0" rev="20399999"/>
              </a:camera>
              <a:lightRig rig="threePt" dir="t"/>
            </a:scene3d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7" name="Block Arc 126">
              <a:extLst>
                <a:ext uri="{FF2B5EF4-FFF2-40B4-BE49-F238E27FC236}">
                  <a16:creationId xmlns:a16="http://schemas.microsoft.com/office/drawing/2014/main" id="{040C25AE-24BA-45E6-A8BE-C902EA93A1E9}"/>
                </a:ext>
              </a:extLst>
            </p:cNvPr>
            <p:cNvSpPr/>
            <p:nvPr/>
          </p:nvSpPr>
          <p:spPr>
            <a:xfrm>
              <a:off x="2160294" y="631678"/>
              <a:ext cx="3930473" cy="3930474"/>
            </a:xfrm>
            <a:prstGeom prst="blockArc">
              <a:avLst>
                <a:gd name="adj1" fmla="val 8100000"/>
                <a:gd name="adj2" fmla="val 10800000"/>
                <a:gd name="adj3" fmla="val 3430"/>
              </a:avLst>
            </a:prstGeom>
            <a:solidFill>
              <a:schemeClr val="tx1"/>
            </a:solidFill>
            <a:scene3d>
              <a:camera prst="orthographicFront">
                <a:rot lat="0" lon="0" rev="20399999"/>
              </a:camera>
              <a:lightRig rig="threePt" dir="t"/>
            </a:scene3d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8" name="Block Arc 127">
              <a:extLst>
                <a:ext uri="{FF2B5EF4-FFF2-40B4-BE49-F238E27FC236}">
                  <a16:creationId xmlns:a16="http://schemas.microsoft.com/office/drawing/2014/main" id="{5A9F5B74-98C4-4013-9696-A987424E2AA7}"/>
                </a:ext>
              </a:extLst>
            </p:cNvPr>
            <p:cNvSpPr/>
            <p:nvPr/>
          </p:nvSpPr>
          <p:spPr>
            <a:xfrm>
              <a:off x="2160294" y="631678"/>
              <a:ext cx="3930473" cy="3930474"/>
            </a:xfrm>
            <a:prstGeom prst="blockArc">
              <a:avLst>
                <a:gd name="adj1" fmla="val 5400000"/>
                <a:gd name="adj2" fmla="val 8100000"/>
                <a:gd name="adj3" fmla="val 3430"/>
              </a:avLst>
            </a:prstGeom>
            <a:solidFill>
              <a:srgbClr val="B4B4B4"/>
            </a:solidFill>
            <a:ln>
              <a:solidFill>
                <a:srgbClr val="A8A8A8"/>
              </a:solidFill>
            </a:ln>
            <a:scene3d>
              <a:camera prst="orthographicFront">
                <a:rot lat="0" lon="0" rev="20399999"/>
              </a:camera>
              <a:lightRig rig="threePt" dir="t"/>
            </a:scene3d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29" name="Block Arc 128">
              <a:extLst>
                <a:ext uri="{FF2B5EF4-FFF2-40B4-BE49-F238E27FC236}">
                  <a16:creationId xmlns:a16="http://schemas.microsoft.com/office/drawing/2014/main" id="{BAC0A140-1667-4633-9DE6-FC1D5F8BB363}"/>
                </a:ext>
              </a:extLst>
            </p:cNvPr>
            <p:cNvSpPr/>
            <p:nvPr/>
          </p:nvSpPr>
          <p:spPr>
            <a:xfrm>
              <a:off x="2160294" y="631678"/>
              <a:ext cx="3930473" cy="3930474"/>
            </a:xfrm>
            <a:prstGeom prst="blockArc">
              <a:avLst>
                <a:gd name="adj1" fmla="val 2700000"/>
                <a:gd name="adj2" fmla="val 5400000"/>
                <a:gd name="adj3" fmla="val 3430"/>
              </a:avLst>
            </a:prstGeom>
            <a:noFill/>
            <a:scene3d>
              <a:camera prst="orthographicFront">
                <a:rot lat="0" lon="0" rev="20399999"/>
              </a:camera>
              <a:lightRig rig="threePt" dir="t"/>
            </a:scene3d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0" name="Block Arc 129">
              <a:extLst>
                <a:ext uri="{FF2B5EF4-FFF2-40B4-BE49-F238E27FC236}">
                  <a16:creationId xmlns:a16="http://schemas.microsoft.com/office/drawing/2014/main" id="{CFC036EC-2AE3-45D4-ADE2-396AC55ADFB8}"/>
                </a:ext>
              </a:extLst>
            </p:cNvPr>
            <p:cNvSpPr/>
            <p:nvPr/>
          </p:nvSpPr>
          <p:spPr>
            <a:xfrm>
              <a:off x="2160294" y="631678"/>
              <a:ext cx="3930473" cy="3930474"/>
            </a:xfrm>
            <a:prstGeom prst="blockArc">
              <a:avLst>
                <a:gd name="adj1" fmla="val 0"/>
                <a:gd name="adj2" fmla="val 2700000"/>
                <a:gd name="adj3" fmla="val 3430"/>
              </a:avLst>
            </a:prstGeom>
            <a:solidFill>
              <a:srgbClr val="F6323E"/>
            </a:solidFill>
            <a:scene3d>
              <a:camera prst="orthographicFront">
                <a:rot lat="0" lon="0" rev="20399999"/>
              </a:camera>
              <a:lightRig rig="threePt" dir="t"/>
            </a:scene3d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1" name="Block Arc 130">
              <a:extLst>
                <a:ext uri="{FF2B5EF4-FFF2-40B4-BE49-F238E27FC236}">
                  <a16:creationId xmlns:a16="http://schemas.microsoft.com/office/drawing/2014/main" id="{111D4FF4-3487-4B26-A5FB-4442CCE5AA67}"/>
                </a:ext>
              </a:extLst>
            </p:cNvPr>
            <p:cNvSpPr/>
            <p:nvPr/>
          </p:nvSpPr>
          <p:spPr>
            <a:xfrm>
              <a:off x="2160294" y="631678"/>
              <a:ext cx="3930473" cy="3930474"/>
            </a:xfrm>
            <a:prstGeom prst="blockArc">
              <a:avLst>
                <a:gd name="adj1" fmla="val 18900000"/>
                <a:gd name="adj2" fmla="val 0"/>
                <a:gd name="adj3" fmla="val 3430"/>
              </a:avLst>
            </a:prstGeom>
            <a:solidFill>
              <a:srgbClr val="CCCCCC"/>
            </a:solidFill>
            <a:scene3d>
              <a:camera prst="orthographicFront">
                <a:rot lat="0" lon="0" rev="20399999"/>
              </a:camera>
              <a:lightRig rig="threePt" dir="t"/>
            </a:scene3d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2" name="Block Arc 131">
              <a:extLst>
                <a:ext uri="{FF2B5EF4-FFF2-40B4-BE49-F238E27FC236}">
                  <a16:creationId xmlns:a16="http://schemas.microsoft.com/office/drawing/2014/main" id="{B0D772E5-AFBD-4B14-9B45-D8C082D21DD1}"/>
                </a:ext>
              </a:extLst>
            </p:cNvPr>
            <p:cNvSpPr/>
            <p:nvPr/>
          </p:nvSpPr>
          <p:spPr>
            <a:xfrm>
              <a:off x="2160294" y="631678"/>
              <a:ext cx="3930473" cy="3930474"/>
            </a:xfrm>
            <a:prstGeom prst="blockArc">
              <a:avLst>
                <a:gd name="adj1" fmla="val 16200000"/>
                <a:gd name="adj2" fmla="val 18900000"/>
                <a:gd name="adj3" fmla="val 3430"/>
              </a:avLst>
            </a:prstGeom>
            <a:solidFill>
              <a:srgbClr val="F6323E"/>
            </a:solidFill>
            <a:scene3d>
              <a:camera prst="orthographicFront">
                <a:rot lat="0" lon="0" rev="20399999"/>
              </a:camera>
              <a:lightRig rig="threePt" dir="t"/>
            </a:scene3d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3" name="Freeform 31">
              <a:extLst>
                <a:ext uri="{FF2B5EF4-FFF2-40B4-BE49-F238E27FC236}">
                  <a16:creationId xmlns:a16="http://schemas.microsoft.com/office/drawing/2014/main" id="{84D681CB-D86E-4756-B454-2375714DDCEE}"/>
                </a:ext>
              </a:extLst>
            </p:cNvPr>
            <p:cNvSpPr/>
            <p:nvPr/>
          </p:nvSpPr>
          <p:spPr>
            <a:xfrm>
              <a:off x="3128723" y="1600108"/>
              <a:ext cx="1993614" cy="1993614"/>
            </a:xfrm>
            <a:custGeom>
              <a:avLst/>
              <a:gdLst>
                <a:gd name="connsiteX0" fmla="*/ 0 w 1993614"/>
                <a:gd name="connsiteY0" fmla="*/ 996807 h 1993614"/>
                <a:gd name="connsiteX1" fmla="*/ 996807 w 1993614"/>
                <a:gd name="connsiteY1" fmla="*/ 0 h 1993614"/>
                <a:gd name="connsiteX2" fmla="*/ 1993614 w 1993614"/>
                <a:gd name="connsiteY2" fmla="*/ 996807 h 1993614"/>
                <a:gd name="connsiteX3" fmla="*/ 996807 w 1993614"/>
                <a:gd name="connsiteY3" fmla="*/ 1993614 h 1993614"/>
                <a:gd name="connsiteX4" fmla="*/ 0 w 1993614"/>
                <a:gd name="connsiteY4" fmla="*/ 996807 h 1993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93614" h="1993614">
                  <a:moveTo>
                    <a:pt x="0" y="996807"/>
                  </a:moveTo>
                  <a:cubicBezTo>
                    <a:pt x="0" y="446286"/>
                    <a:pt x="446286" y="0"/>
                    <a:pt x="996807" y="0"/>
                  </a:cubicBezTo>
                  <a:cubicBezTo>
                    <a:pt x="1547328" y="0"/>
                    <a:pt x="1993614" y="446286"/>
                    <a:pt x="1993614" y="996807"/>
                  </a:cubicBezTo>
                  <a:cubicBezTo>
                    <a:pt x="1993614" y="1547328"/>
                    <a:pt x="1547328" y="1993614"/>
                    <a:pt x="996807" y="1993614"/>
                  </a:cubicBezTo>
                  <a:cubicBezTo>
                    <a:pt x="446286" y="1993614"/>
                    <a:pt x="0" y="1547328"/>
                    <a:pt x="0" y="996807"/>
                  </a:cubicBezTo>
                  <a:close/>
                </a:path>
              </a:pathLst>
            </a:custGeom>
            <a:noFill/>
            <a:ln w="50800">
              <a:solidFill>
                <a:srgbClr val="4C4C4C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20399999"/>
              </a:camera>
              <a:lightRig rig="threePt" dir="t"/>
            </a:scene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07198" tIns="307198" rIns="307198" bIns="307198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IN" sz="1200" kern="1200">
                <a:solidFill>
                  <a:srgbClr val="4C4C4C"/>
                </a:solidFill>
                <a:latin typeface="Roboto Cn" pitchFamily="2" charset="0"/>
                <a:ea typeface="Roboto Cn" pitchFamily="2" charset="0"/>
              </a:endParaRPr>
            </a:p>
          </p:txBody>
        </p:sp>
        <p:sp>
          <p:nvSpPr>
            <p:cNvPr id="134" name="Freeform 32">
              <a:extLst>
                <a:ext uri="{FF2B5EF4-FFF2-40B4-BE49-F238E27FC236}">
                  <a16:creationId xmlns:a16="http://schemas.microsoft.com/office/drawing/2014/main" id="{4B372692-F430-416D-8354-7E20E10DACB2}"/>
                </a:ext>
              </a:extLst>
            </p:cNvPr>
            <p:cNvSpPr/>
            <p:nvPr/>
          </p:nvSpPr>
          <p:spPr>
            <a:xfrm>
              <a:off x="3657379" y="197234"/>
              <a:ext cx="936302" cy="936302"/>
            </a:xfrm>
            <a:custGeom>
              <a:avLst/>
              <a:gdLst>
                <a:gd name="connsiteX0" fmla="*/ 0 w 936302"/>
                <a:gd name="connsiteY0" fmla="*/ 468151 h 936302"/>
                <a:gd name="connsiteX1" fmla="*/ 468151 w 936302"/>
                <a:gd name="connsiteY1" fmla="*/ 0 h 936302"/>
                <a:gd name="connsiteX2" fmla="*/ 936302 w 936302"/>
                <a:gd name="connsiteY2" fmla="*/ 468151 h 936302"/>
                <a:gd name="connsiteX3" fmla="*/ 468151 w 936302"/>
                <a:gd name="connsiteY3" fmla="*/ 936302 h 936302"/>
                <a:gd name="connsiteX4" fmla="*/ 0 w 936302"/>
                <a:gd name="connsiteY4" fmla="*/ 468151 h 936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6302" h="936302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7F7F7"/>
            </a:solidFill>
            <a:ln w="57150">
              <a:solidFill>
                <a:srgbClr val="F6323E"/>
              </a:solidFill>
            </a:ln>
            <a:scene3d>
              <a:camera prst="orthographicFront">
                <a:rot lat="0" lon="0" rev="20399999"/>
              </a:camera>
              <a:lightRig rig="threePt" dir="t"/>
            </a:scene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63788" tIns="163788" rIns="163788" bIns="163788" numCol="1" spcCol="1270" anchor="ctr" anchorCtr="0">
              <a:noAutofit/>
            </a:bodyPr>
            <a:lstStyle/>
            <a:p>
              <a:pPr lvl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IN" sz="2100" kern="1200"/>
            </a:p>
          </p:txBody>
        </p:sp>
        <p:sp>
          <p:nvSpPr>
            <p:cNvPr id="135" name="Freeform 33">
              <a:extLst>
                <a:ext uri="{FF2B5EF4-FFF2-40B4-BE49-F238E27FC236}">
                  <a16:creationId xmlns:a16="http://schemas.microsoft.com/office/drawing/2014/main" id="{AA766CEF-78FC-4437-B612-CE45C199F0F1}"/>
                </a:ext>
              </a:extLst>
            </p:cNvPr>
            <p:cNvSpPr/>
            <p:nvPr/>
          </p:nvSpPr>
          <p:spPr>
            <a:xfrm>
              <a:off x="5023178" y="762966"/>
              <a:ext cx="936302" cy="936302"/>
            </a:xfrm>
            <a:custGeom>
              <a:avLst/>
              <a:gdLst>
                <a:gd name="connsiteX0" fmla="*/ 0 w 936302"/>
                <a:gd name="connsiteY0" fmla="*/ 468151 h 936302"/>
                <a:gd name="connsiteX1" fmla="*/ 468151 w 936302"/>
                <a:gd name="connsiteY1" fmla="*/ 0 h 936302"/>
                <a:gd name="connsiteX2" fmla="*/ 936302 w 936302"/>
                <a:gd name="connsiteY2" fmla="*/ 468151 h 936302"/>
                <a:gd name="connsiteX3" fmla="*/ 468151 w 936302"/>
                <a:gd name="connsiteY3" fmla="*/ 936302 h 936302"/>
                <a:gd name="connsiteX4" fmla="*/ 0 w 936302"/>
                <a:gd name="connsiteY4" fmla="*/ 468151 h 936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6302" h="936302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7F7F7"/>
            </a:solidFill>
            <a:ln w="57150">
              <a:solidFill>
                <a:srgbClr val="CCCCCC"/>
              </a:solidFill>
            </a:ln>
            <a:scene3d>
              <a:camera prst="orthographicFront">
                <a:rot lat="0" lon="0" rev="20399999"/>
              </a:camera>
              <a:lightRig rig="threePt" dir="t"/>
            </a:scene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63788" tIns="163788" rIns="163788" bIns="163788" numCol="1" spcCol="1270" anchor="ctr" anchorCtr="0">
              <a:noAutofit/>
            </a:bodyPr>
            <a:lstStyle/>
            <a:p>
              <a:pPr lvl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IN" sz="2100" kern="1200"/>
            </a:p>
          </p:txBody>
        </p:sp>
        <p:sp>
          <p:nvSpPr>
            <p:cNvPr id="136" name="Freeform 34">
              <a:extLst>
                <a:ext uri="{FF2B5EF4-FFF2-40B4-BE49-F238E27FC236}">
                  <a16:creationId xmlns:a16="http://schemas.microsoft.com/office/drawing/2014/main" id="{D3187795-3A1A-4663-A396-492CCC07CB57}"/>
                </a:ext>
              </a:extLst>
            </p:cNvPr>
            <p:cNvSpPr/>
            <p:nvPr/>
          </p:nvSpPr>
          <p:spPr>
            <a:xfrm>
              <a:off x="5588911" y="2128764"/>
              <a:ext cx="936302" cy="936302"/>
            </a:xfrm>
            <a:custGeom>
              <a:avLst/>
              <a:gdLst>
                <a:gd name="connsiteX0" fmla="*/ 0 w 936302"/>
                <a:gd name="connsiteY0" fmla="*/ 468151 h 936302"/>
                <a:gd name="connsiteX1" fmla="*/ 468151 w 936302"/>
                <a:gd name="connsiteY1" fmla="*/ 0 h 936302"/>
                <a:gd name="connsiteX2" fmla="*/ 936302 w 936302"/>
                <a:gd name="connsiteY2" fmla="*/ 468151 h 936302"/>
                <a:gd name="connsiteX3" fmla="*/ 468151 w 936302"/>
                <a:gd name="connsiteY3" fmla="*/ 936302 h 936302"/>
                <a:gd name="connsiteX4" fmla="*/ 0 w 936302"/>
                <a:gd name="connsiteY4" fmla="*/ 468151 h 936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6302" h="936302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7F7F7"/>
            </a:solidFill>
            <a:ln w="57150">
              <a:solidFill>
                <a:srgbClr val="F6323E"/>
              </a:solidFill>
            </a:ln>
            <a:scene3d>
              <a:camera prst="orthographicFront">
                <a:rot lat="0" lon="0" rev="20399999"/>
              </a:camera>
              <a:lightRig rig="threePt" dir="t"/>
            </a:scene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63788" tIns="163788" rIns="163788" bIns="163788" numCol="1" spcCol="1270" anchor="ctr" anchorCtr="0">
              <a:noAutofit/>
            </a:bodyPr>
            <a:lstStyle/>
            <a:p>
              <a:pPr lvl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IN" sz="2100" kern="1200"/>
            </a:p>
          </p:txBody>
        </p:sp>
        <p:sp>
          <p:nvSpPr>
            <p:cNvPr id="137" name="Freeform 35">
              <a:extLst>
                <a:ext uri="{FF2B5EF4-FFF2-40B4-BE49-F238E27FC236}">
                  <a16:creationId xmlns:a16="http://schemas.microsoft.com/office/drawing/2014/main" id="{20CBC2B0-8D13-49B1-9FA0-DF8B0AF5CB4B}"/>
                </a:ext>
              </a:extLst>
            </p:cNvPr>
            <p:cNvSpPr/>
            <p:nvPr/>
          </p:nvSpPr>
          <p:spPr>
            <a:xfrm>
              <a:off x="5023177" y="3494562"/>
              <a:ext cx="936302" cy="936302"/>
            </a:xfrm>
            <a:custGeom>
              <a:avLst/>
              <a:gdLst>
                <a:gd name="connsiteX0" fmla="*/ 0 w 936302"/>
                <a:gd name="connsiteY0" fmla="*/ 468151 h 936302"/>
                <a:gd name="connsiteX1" fmla="*/ 468151 w 936302"/>
                <a:gd name="connsiteY1" fmla="*/ 0 h 936302"/>
                <a:gd name="connsiteX2" fmla="*/ 936302 w 936302"/>
                <a:gd name="connsiteY2" fmla="*/ 468151 h 936302"/>
                <a:gd name="connsiteX3" fmla="*/ 468151 w 936302"/>
                <a:gd name="connsiteY3" fmla="*/ 936302 h 936302"/>
                <a:gd name="connsiteX4" fmla="*/ 0 w 936302"/>
                <a:gd name="connsiteY4" fmla="*/ 468151 h 936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6302" h="936302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1F1F2"/>
            </a:solidFill>
            <a:ln w="57150">
              <a:solidFill>
                <a:srgbClr val="9D9D9D"/>
              </a:solidFill>
            </a:ln>
            <a:scene3d>
              <a:camera prst="orthographicFront">
                <a:rot lat="0" lon="0" rev="20399999"/>
              </a:camera>
              <a:lightRig rig="threePt" dir="t"/>
            </a:scene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63788" tIns="163788" rIns="163788" bIns="163788" numCol="1" spcCol="1270" anchor="ctr" anchorCtr="0">
              <a:noAutofit/>
            </a:bodyPr>
            <a:lstStyle/>
            <a:p>
              <a:pPr lvl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IN" sz="2100" kern="1200"/>
            </a:p>
          </p:txBody>
        </p:sp>
        <p:sp>
          <p:nvSpPr>
            <p:cNvPr id="138" name="Freeform 36">
              <a:extLst>
                <a:ext uri="{FF2B5EF4-FFF2-40B4-BE49-F238E27FC236}">
                  <a16:creationId xmlns:a16="http://schemas.microsoft.com/office/drawing/2014/main" id="{39019976-B1C2-4305-B168-A05BD0CB2C4E}"/>
                </a:ext>
              </a:extLst>
            </p:cNvPr>
            <p:cNvSpPr/>
            <p:nvPr/>
          </p:nvSpPr>
          <p:spPr>
            <a:xfrm>
              <a:off x="3657379" y="4060295"/>
              <a:ext cx="936302" cy="936302"/>
            </a:xfrm>
            <a:custGeom>
              <a:avLst/>
              <a:gdLst>
                <a:gd name="connsiteX0" fmla="*/ 0 w 936302"/>
                <a:gd name="connsiteY0" fmla="*/ 468151 h 936302"/>
                <a:gd name="connsiteX1" fmla="*/ 468151 w 936302"/>
                <a:gd name="connsiteY1" fmla="*/ 0 h 936302"/>
                <a:gd name="connsiteX2" fmla="*/ 936302 w 936302"/>
                <a:gd name="connsiteY2" fmla="*/ 468151 h 936302"/>
                <a:gd name="connsiteX3" fmla="*/ 468151 w 936302"/>
                <a:gd name="connsiteY3" fmla="*/ 936302 h 936302"/>
                <a:gd name="connsiteX4" fmla="*/ 0 w 936302"/>
                <a:gd name="connsiteY4" fmla="*/ 468151 h 936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6302" h="936302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1F1F2"/>
            </a:solidFill>
            <a:ln w="57150">
              <a:solidFill>
                <a:srgbClr val="F6323E"/>
              </a:solidFill>
            </a:ln>
            <a:scene3d>
              <a:camera prst="orthographicFront">
                <a:rot lat="0" lon="0" rev="20399999"/>
              </a:camera>
              <a:lightRig rig="threePt" dir="t"/>
            </a:scene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7918" tIns="187918" rIns="187918" bIns="187918" numCol="1" spcCol="1270" anchor="ctr" anchorCtr="0">
              <a:noAutofit/>
            </a:bodyPr>
            <a:lstStyle/>
            <a:p>
              <a:pPr lvl="0" algn="ctr"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IN" sz="4000" kern="1200"/>
            </a:p>
          </p:txBody>
        </p:sp>
        <p:sp>
          <p:nvSpPr>
            <p:cNvPr id="139" name="Freeform 37">
              <a:extLst>
                <a:ext uri="{FF2B5EF4-FFF2-40B4-BE49-F238E27FC236}">
                  <a16:creationId xmlns:a16="http://schemas.microsoft.com/office/drawing/2014/main" id="{BD305D83-550B-4C24-AF9F-AA9DE43E95EF}"/>
                </a:ext>
              </a:extLst>
            </p:cNvPr>
            <p:cNvSpPr/>
            <p:nvPr/>
          </p:nvSpPr>
          <p:spPr>
            <a:xfrm>
              <a:off x="2291582" y="3494564"/>
              <a:ext cx="936302" cy="936302"/>
            </a:xfrm>
            <a:custGeom>
              <a:avLst/>
              <a:gdLst>
                <a:gd name="connsiteX0" fmla="*/ 0 w 936302"/>
                <a:gd name="connsiteY0" fmla="*/ 468151 h 936302"/>
                <a:gd name="connsiteX1" fmla="*/ 468151 w 936302"/>
                <a:gd name="connsiteY1" fmla="*/ 0 h 936302"/>
                <a:gd name="connsiteX2" fmla="*/ 936302 w 936302"/>
                <a:gd name="connsiteY2" fmla="*/ 468151 h 936302"/>
                <a:gd name="connsiteX3" fmla="*/ 468151 w 936302"/>
                <a:gd name="connsiteY3" fmla="*/ 936302 h 936302"/>
                <a:gd name="connsiteX4" fmla="*/ 0 w 936302"/>
                <a:gd name="connsiteY4" fmla="*/ 468151 h 936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6302" h="936302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1F1F2"/>
            </a:solidFill>
            <a:ln w="57150">
              <a:solidFill>
                <a:srgbClr val="A8A8A8"/>
              </a:solidFill>
            </a:ln>
            <a:scene3d>
              <a:camera prst="orthographicFront">
                <a:rot lat="0" lon="0" rev="20399999"/>
              </a:camera>
              <a:lightRig rig="threePt" dir="t"/>
            </a:scene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7918" tIns="187918" rIns="187918" bIns="187918" numCol="1" spcCol="1270" anchor="ctr" anchorCtr="0">
              <a:noAutofit/>
            </a:bodyPr>
            <a:lstStyle/>
            <a:p>
              <a:pPr lvl="0" algn="ctr"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IN" sz="4000" kern="1200"/>
            </a:p>
          </p:txBody>
        </p:sp>
        <p:sp>
          <p:nvSpPr>
            <p:cNvPr id="140" name="Freeform 38">
              <a:extLst>
                <a:ext uri="{FF2B5EF4-FFF2-40B4-BE49-F238E27FC236}">
                  <a16:creationId xmlns:a16="http://schemas.microsoft.com/office/drawing/2014/main" id="{92041494-44D7-4E45-A4CF-B5BE55A644BA}"/>
                </a:ext>
              </a:extLst>
            </p:cNvPr>
            <p:cNvSpPr/>
            <p:nvPr/>
          </p:nvSpPr>
          <p:spPr>
            <a:xfrm>
              <a:off x="1725851" y="2128764"/>
              <a:ext cx="936302" cy="936302"/>
            </a:xfrm>
            <a:custGeom>
              <a:avLst/>
              <a:gdLst>
                <a:gd name="connsiteX0" fmla="*/ 0 w 936302"/>
                <a:gd name="connsiteY0" fmla="*/ 468151 h 936302"/>
                <a:gd name="connsiteX1" fmla="*/ 468151 w 936302"/>
                <a:gd name="connsiteY1" fmla="*/ 0 h 936302"/>
                <a:gd name="connsiteX2" fmla="*/ 936302 w 936302"/>
                <a:gd name="connsiteY2" fmla="*/ 468151 h 936302"/>
                <a:gd name="connsiteX3" fmla="*/ 468151 w 936302"/>
                <a:gd name="connsiteY3" fmla="*/ 936302 h 936302"/>
                <a:gd name="connsiteX4" fmla="*/ 0 w 936302"/>
                <a:gd name="connsiteY4" fmla="*/ 468151 h 936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6302" h="936302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1F1F2"/>
            </a:solidFill>
            <a:ln w="57150">
              <a:solidFill>
                <a:schemeClr val="tx1"/>
              </a:solidFill>
            </a:ln>
            <a:scene3d>
              <a:camera prst="orthographicFront">
                <a:rot lat="0" lon="0" rev="20399999"/>
              </a:camera>
              <a:lightRig rig="threePt" dir="t"/>
            </a:scene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7918" tIns="187918" rIns="187918" bIns="187918" numCol="1" spcCol="1270" anchor="ctr" anchorCtr="0">
              <a:noAutofit/>
            </a:bodyPr>
            <a:lstStyle/>
            <a:p>
              <a:pPr lvl="0" algn="ctr"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IN" sz="4000" kern="1200"/>
            </a:p>
          </p:txBody>
        </p:sp>
        <p:sp>
          <p:nvSpPr>
            <p:cNvPr id="141" name="Freeform 39">
              <a:extLst>
                <a:ext uri="{FF2B5EF4-FFF2-40B4-BE49-F238E27FC236}">
                  <a16:creationId xmlns:a16="http://schemas.microsoft.com/office/drawing/2014/main" id="{290FE087-25E7-4182-A982-270275095219}"/>
                </a:ext>
              </a:extLst>
            </p:cNvPr>
            <p:cNvSpPr/>
            <p:nvPr/>
          </p:nvSpPr>
          <p:spPr>
            <a:xfrm>
              <a:off x="2291581" y="762965"/>
              <a:ext cx="936302" cy="936302"/>
            </a:xfrm>
            <a:custGeom>
              <a:avLst/>
              <a:gdLst>
                <a:gd name="connsiteX0" fmla="*/ 0 w 936302"/>
                <a:gd name="connsiteY0" fmla="*/ 468151 h 936302"/>
                <a:gd name="connsiteX1" fmla="*/ 468151 w 936302"/>
                <a:gd name="connsiteY1" fmla="*/ 0 h 936302"/>
                <a:gd name="connsiteX2" fmla="*/ 936302 w 936302"/>
                <a:gd name="connsiteY2" fmla="*/ 468151 h 936302"/>
                <a:gd name="connsiteX3" fmla="*/ 468151 w 936302"/>
                <a:gd name="connsiteY3" fmla="*/ 936302 h 936302"/>
                <a:gd name="connsiteX4" fmla="*/ 0 w 936302"/>
                <a:gd name="connsiteY4" fmla="*/ 468151 h 936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6302" h="936302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7F7F7"/>
            </a:solidFill>
            <a:ln w="57150">
              <a:solidFill>
                <a:srgbClr val="989898"/>
              </a:solidFill>
            </a:ln>
            <a:scene3d>
              <a:camera prst="orthographicFront">
                <a:rot lat="0" lon="0" rev="20399999"/>
              </a:camera>
              <a:lightRig rig="threePt" dir="t"/>
            </a:scene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7918" tIns="187918" rIns="187918" bIns="187918" numCol="1" spcCol="1270" anchor="ctr" anchorCtr="0">
              <a:noAutofit/>
            </a:bodyPr>
            <a:lstStyle/>
            <a:p>
              <a:pPr lvl="0" algn="ctr"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IN" sz="4000" kern="1200"/>
            </a:p>
          </p:txBody>
        </p:sp>
      </p:grpSp>
      <p:pic>
        <p:nvPicPr>
          <p:cNvPr id="142" name="Picture 141">
            <a:extLst>
              <a:ext uri="{FF2B5EF4-FFF2-40B4-BE49-F238E27FC236}">
                <a16:creationId xmlns:a16="http://schemas.microsoft.com/office/drawing/2014/main" id="{E4F76C4B-B815-42DE-AFB4-459EFEE7BC9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6518" y="1572770"/>
            <a:ext cx="365816" cy="365816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</p:pic>
      <p:pic>
        <p:nvPicPr>
          <p:cNvPr id="143" name="Picture 142">
            <a:extLst>
              <a:ext uri="{FF2B5EF4-FFF2-40B4-BE49-F238E27FC236}">
                <a16:creationId xmlns:a16="http://schemas.microsoft.com/office/drawing/2014/main" id="{3BE0AA93-5B5E-4D23-B226-9514D65897B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2122" y="3840710"/>
            <a:ext cx="365816" cy="365816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</p:pic>
      <p:pic>
        <p:nvPicPr>
          <p:cNvPr id="144" name="Picture 143">
            <a:extLst>
              <a:ext uri="{FF2B5EF4-FFF2-40B4-BE49-F238E27FC236}">
                <a16:creationId xmlns:a16="http://schemas.microsoft.com/office/drawing/2014/main" id="{CB655488-71C0-424A-96C6-3E76C4B878F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5784" y="3229619"/>
            <a:ext cx="365816" cy="365816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</p:pic>
      <p:pic>
        <p:nvPicPr>
          <p:cNvPr id="145" name="Picture 144">
            <a:extLst>
              <a:ext uri="{FF2B5EF4-FFF2-40B4-BE49-F238E27FC236}">
                <a16:creationId xmlns:a16="http://schemas.microsoft.com/office/drawing/2014/main" id="{ACF79AE9-77DE-42C0-991F-B3FAD8278169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0129" y="2284117"/>
            <a:ext cx="365816" cy="365816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</p:pic>
      <p:pic>
        <p:nvPicPr>
          <p:cNvPr id="146" name="Picture 145">
            <a:extLst>
              <a:ext uri="{FF2B5EF4-FFF2-40B4-BE49-F238E27FC236}">
                <a16:creationId xmlns:a16="http://schemas.microsoft.com/office/drawing/2014/main" id="{1E127694-CB04-4394-88E1-0D173E808273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1063" y="1518775"/>
            <a:ext cx="365816" cy="365816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</p:pic>
      <p:pic>
        <p:nvPicPr>
          <p:cNvPr id="147" name="Picture 146">
            <a:extLst>
              <a:ext uri="{FF2B5EF4-FFF2-40B4-BE49-F238E27FC236}">
                <a16:creationId xmlns:a16="http://schemas.microsoft.com/office/drawing/2014/main" id="{7C33CD56-CCCB-40E1-84F7-6636672DCD5B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6880" y="2182634"/>
            <a:ext cx="365816" cy="365816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</p:pic>
      <p:pic>
        <p:nvPicPr>
          <p:cNvPr id="148" name="Picture 147">
            <a:extLst>
              <a:ext uri="{FF2B5EF4-FFF2-40B4-BE49-F238E27FC236}">
                <a16:creationId xmlns:a16="http://schemas.microsoft.com/office/drawing/2014/main" id="{98979666-D489-4280-ADFE-5A951BBF8895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1355" y="3145032"/>
            <a:ext cx="365816" cy="365816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</p:pic>
      <p:pic>
        <p:nvPicPr>
          <p:cNvPr id="149" name="Picture 148">
            <a:extLst>
              <a:ext uri="{FF2B5EF4-FFF2-40B4-BE49-F238E27FC236}">
                <a16:creationId xmlns:a16="http://schemas.microsoft.com/office/drawing/2014/main" id="{E5B1353A-C1EF-4AB0-9FEA-62B7358C4F2A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4639" y="3877794"/>
            <a:ext cx="365816" cy="365816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</p:pic>
      <p:sp>
        <p:nvSpPr>
          <p:cNvPr id="150" name="Text Placeholder 14">
            <a:extLst>
              <a:ext uri="{FF2B5EF4-FFF2-40B4-BE49-F238E27FC236}">
                <a16:creationId xmlns:a16="http://schemas.microsoft.com/office/drawing/2014/main" id="{966432A7-F3D2-4BD6-AFE8-25EAF6CCF3DC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4052675" y="2723156"/>
            <a:ext cx="1182772" cy="38664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100" b="1" baseline="0">
                <a:solidFill>
                  <a:srgbClr val="989898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INFOGRAPHIC </a:t>
            </a:r>
            <a:br>
              <a:rPr lang="en-IN" dirty="0"/>
            </a:br>
            <a:r>
              <a:rPr lang="en-IN" dirty="0"/>
              <a:t>TEMPLATE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6F353FB6-AAE4-CB41-BDE4-670BCBA98965}"/>
              </a:ext>
            </a:extLst>
          </p:cNvPr>
          <p:cNvSpPr/>
          <p:nvPr userDrawn="1"/>
        </p:nvSpPr>
        <p:spPr>
          <a:xfrm>
            <a:off x="0" y="0"/>
            <a:ext cx="9144000" cy="636862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/>
          </a:p>
        </p:txBody>
      </p:sp>
      <p:sp>
        <p:nvSpPr>
          <p:cNvPr id="58" name="Title 11">
            <a:extLst>
              <a:ext uri="{FF2B5EF4-FFF2-40B4-BE49-F238E27FC236}">
                <a16:creationId xmlns:a16="http://schemas.microsoft.com/office/drawing/2014/main" id="{129AD187-3F06-B142-AE95-538A3E04D76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6679" y="121966"/>
            <a:ext cx="3735903" cy="382564"/>
          </a:xfrm>
        </p:spPr>
        <p:txBody>
          <a:bodyPr>
            <a:noAutofit/>
          </a:bodyPr>
          <a:lstStyle>
            <a:lvl1pPr>
              <a:defRPr sz="2400" b="0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add title</a:t>
            </a:r>
            <a:endParaRPr lang="en-IN" dirty="0"/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6B944F7C-69EF-FC48-847F-BEF393C6B40F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9288" y="210064"/>
            <a:ext cx="813630" cy="21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3326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5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AB3B546-51CB-4994-A9F1-8F1962DB7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D484D-755B-CC43-99C4-2BB0EB76FEF6}" type="datetime1">
              <a:rPr lang="en-IN" smtClean="0"/>
              <a:t>08/07/19</a:t>
            </a:fld>
            <a:endParaRPr lang="en-IN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4FD5022-C834-4670-BF94-5D8ED5DD9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EA2F-D825-49D3-9C25-497F06EFD3F7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8C99F4FE-101A-4013-A504-B6C2195E712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0238" y="1455738"/>
            <a:ext cx="2933700" cy="3060700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820" b="0">
                <a:solidFill>
                  <a:schemeClr val="tx1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4" name="Chart Placeholder 3"/>
          <p:cNvSpPr>
            <a:spLocks noGrp="1"/>
          </p:cNvSpPr>
          <p:nvPr>
            <p:ph type="chart" sz="quarter" idx="16" hasCustomPrompt="1"/>
          </p:nvPr>
        </p:nvSpPr>
        <p:spPr>
          <a:xfrm>
            <a:off x="3676650" y="1466850"/>
            <a:ext cx="4845050" cy="304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IN" sz="1100" dirty="0">
                <a:latin typeface="Proxima Nova Rg" pitchFamily="50" charset="0"/>
              </a:defRPr>
            </a:lvl1pPr>
          </a:lstStyle>
          <a:p>
            <a:r>
              <a:rPr lang="en-IN"/>
              <a:t>Click to add chart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6AFEDF-03EE-FC49-BE63-C7AA217320FB}"/>
              </a:ext>
            </a:extLst>
          </p:cNvPr>
          <p:cNvSpPr/>
          <p:nvPr userDrawn="1"/>
        </p:nvSpPr>
        <p:spPr>
          <a:xfrm>
            <a:off x="0" y="0"/>
            <a:ext cx="9144000" cy="636862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/>
          </a:p>
        </p:txBody>
      </p:sp>
      <p:sp>
        <p:nvSpPr>
          <p:cNvPr id="10" name="Title 11">
            <a:extLst>
              <a:ext uri="{FF2B5EF4-FFF2-40B4-BE49-F238E27FC236}">
                <a16:creationId xmlns:a16="http://schemas.microsoft.com/office/drawing/2014/main" id="{F1952F7C-711F-D049-A96D-6BBF6CD0BC6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6679" y="121966"/>
            <a:ext cx="3735903" cy="382564"/>
          </a:xfrm>
        </p:spPr>
        <p:txBody>
          <a:bodyPr>
            <a:noAutofit/>
          </a:bodyPr>
          <a:lstStyle>
            <a:lvl1pPr>
              <a:defRPr sz="2400" b="0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add title</a:t>
            </a:r>
            <a:endParaRPr lang="en-IN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B70C7B4-4F41-D048-8244-D5BA9C5BD08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9288" y="210064"/>
            <a:ext cx="813630" cy="21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6424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395" userDrawn="1">
          <p15:clr>
            <a:srgbClr val="FBAE40"/>
          </p15:clr>
        </p15:guide>
        <p15:guide id="6" pos="2245" userDrawn="1">
          <p15:clr>
            <a:srgbClr val="FBAE40"/>
          </p15:clr>
        </p15:guide>
        <p15:guide id="7" orient="horz" pos="917" userDrawn="1">
          <p15:clr>
            <a:srgbClr val="FBAE40"/>
          </p15:clr>
        </p15:guide>
        <p15:guide id="8" orient="horz" pos="2845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Divider">
  <p:cSld name="2_Divi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3825AC8A-E3E4-AB4D-AABE-2AF883CEDDEB}" type="datetime1">
              <a:rPr lang="en-IN" smtClean="0"/>
              <a:t>08/07/19</a:t>
            </a:fld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21" name="Google Shape;21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28650" y="546100"/>
            <a:ext cx="3259769" cy="4033989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3"/>
          <p:cNvSpPr txBox="1"/>
          <p:nvPr/>
        </p:nvSpPr>
        <p:spPr>
          <a:xfrm>
            <a:off x="971550" y="1260629"/>
            <a:ext cx="2552886" cy="1580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-IN" sz="14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Edit Master text styles</a:t>
            </a:r>
            <a:endParaRPr/>
          </a:p>
        </p:txBody>
      </p:sp>
      <p:pic>
        <p:nvPicPr>
          <p:cNvPr id="23" name="Google Shape;23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28650" y="546100"/>
            <a:ext cx="3259769" cy="4033989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3"/>
          <p:cNvSpPr txBox="1"/>
          <p:nvPr/>
        </p:nvSpPr>
        <p:spPr>
          <a:xfrm>
            <a:off x="971550" y="1260629"/>
            <a:ext cx="2552886" cy="1580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-IN" sz="14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Edit Master text styles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510895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90">
          <p15:clr>
            <a:srgbClr val="FBAE40"/>
          </p15:clr>
        </p15:guide>
        <p15:guide id="2" pos="612">
          <p15:clr>
            <a:srgbClr val="FBAE40"/>
          </p15:clr>
        </p15:guide>
        <p15:guide id="3" pos="2222">
          <p15:clr>
            <a:srgbClr val="FBAE40"/>
          </p15:clr>
        </p15:guide>
        <p15:guide id="4" orient="horz" pos="162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5DF1C9B-713D-40DB-A62A-D1F6BB670D90}"/>
              </a:ext>
            </a:extLst>
          </p:cNvPr>
          <p:cNvSpPr/>
          <p:nvPr/>
        </p:nvSpPr>
        <p:spPr>
          <a:xfrm>
            <a:off x="-431" y="0"/>
            <a:ext cx="9144000" cy="5143500"/>
          </a:xfrm>
          <a:prstGeom prst="rect">
            <a:avLst/>
          </a:prstGeom>
          <a:solidFill>
            <a:srgbClr val="F1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96CEC6-43E1-427C-ABD1-13EFFEFDAF5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238" y="544498"/>
            <a:ext cx="5990568" cy="562407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IN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DF3A31-0142-4D6F-BD6A-08ED8715F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DD0C667-8BB3-D74C-86FC-7D0CD1167351}" type="datetime1">
              <a:rPr lang="en-IN" smtClean="0"/>
              <a:t>08/07/19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0D8DFB-EB9D-4CFE-AECF-ECCB2F8CA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IN"/>
              <a:t>Data Science Certification Program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45A4D0-9626-4A0E-BB58-22B534943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73EEA2F-D825-49D3-9C25-497F06EFD3F7}" type="slidenum">
              <a:rPr lang="en-IN" smtClean="0"/>
              <a:t>‹#›</a:t>
            </a:fld>
            <a:endParaRPr lang="en-IN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1920" y="303610"/>
            <a:ext cx="909780" cy="24288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5DF1C9B-713D-40DB-A62A-D1F6BB670D90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1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80AC936-0B18-A241-B2D6-3F1133E340B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9288" y="210064"/>
            <a:ext cx="813630" cy="21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081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92635DD2-605D-49B6-B112-8439B18A5E9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>
                <a:latin typeface="Proxima Nova Rg" pitchFamily="50" charset="0"/>
              </a:defRPr>
            </a:lvl1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DF3A31-0142-4D6F-BD6A-08ED8715F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004E4-6425-1046-B03F-6799B0FFAEB1}" type="datetime1">
              <a:rPr lang="en-IN" smtClean="0"/>
              <a:t>08/07/19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45A4D0-9626-4A0E-BB58-22B534943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EA2F-D825-49D3-9C25-497F06EFD3F7}" type="slidenum">
              <a:rPr lang="en-IN" smtClean="0"/>
              <a:t>‹#›</a:t>
            </a:fld>
            <a:endParaRPr lang="en-IN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04432FA-FDED-4F61-9577-95CE4EC0E98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546100"/>
            <a:ext cx="3259769" cy="4033989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366EDA4C-974E-4784-AF28-4FBDFA9C0C88}"/>
              </a:ext>
            </a:extLst>
          </p:cNvPr>
          <p:cNvSpPr txBox="1">
            <a:spLocks/>
          </p:cNvSpPr>
          <p:nvPr/>
        </p:nvSpPr>
        <p:spPr>
          <a:xfrm>
            <a:off x="971550" y="1260629"/>
            <a:ext cx="2552886" cy="15802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28" kern="1200">
                <a:solidFill>
                  <a:schemeClr val="tx1"/>
                </a:solidFill>
                <a:latin typeface="Proxima Nova Rg" panose="02000506030000020004" pitchFamily="50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620" b="1" kern="1200">
                <a:solidFill>
                  <a:schemeClr val="tx1"/>
                </a:solidFill>
                <a:latin typeface="Proxima Nova Rg" panose="02000506030000020004" pitchFamily="50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2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>
                <a:solidFill>
                  <a:schemeClr val="bg1"/>
                </a:solidFill>
              </a:rPr>
              <a:t>Edit Master text styles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04432FA-FDED-4F61-9577-95CE4EC0E98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546100"/>
            <a:ext cx="3259769" cy="403398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366EDA4C-974E-4784-AF28-4FBDFA9C0C88}"/>
              </a:ext>
            </a:extLst>
          </p:cNvPr>
          <p:cNvSpPr txBox="1">
            <a:spLocks/>
          </p:cNvSpPr>
          <p:nvPr userDrawn="1"/>
        </p:nvSpPr>
        <p:spPr>
          <a:xfrm>
            <a:off x="971550" y="1260629"/>
            <a:ext cx="2552886" cy="15802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28" kern="1200">
                <a:solidFill>
                  <a:schemeClr val="tx1"/>
                </a:solidFill>
                <a:latin typeface="Proxima Nova Rg" panose="02000506030000020004" pitchFamily="50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620" b="1" kern="1200">
                <a:solidFill>
                  <a:schemeClr val="tx1"/>
                </a:solidFill>
                <a:latin typeface="Proxima Nova Rg" panose="02000506030000020004" pitchFamily="50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2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>
                <a:solidFill>
                  <a:schemeClr val="bg1"/>
                </a:solidFill>
              </a:rPr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387067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890" userDrawn="1">
          <p15:clr>
            <a:srgbClr val="FBAE40"/>
          </p15:clr>
        </p15:guide>
        <p15:guide id="6" pos="612" userDrawn="1">
          <p15:clr>
            <a:srgbClr val="FBAE40"/>
          </p15:clr>
        </p15:guide>
        <p15:guide id="7" pos="2222" userDrawn="1">
          <p15:clr>
            <a:srgbClr val="FBAE40"/>
          </p15:clr>
        </p15:guide>
        <p15:guide id="8" orient="horz" pos="162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3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 userDrawn="1"/>
        </p:nvSpPr>
        <p:spPr>
          <a:xfrm>
            <a:off x="0" y="0"/>
            <a:ext cx="9144000" cy="3031236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/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9144000" cy="3031236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/>
          </a:p>
        </p:txBody>
      </p: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>
          <a:xfrm>
            <a:off x="629841" y="600075"/>
            <a:ext cx="3735903" cy="382564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IN" dirty="0"/>
          </a:p>
        </p:txBody>
      </p:sp>
      <p:sp>
        <p:nvSpPr>
          <p:cNvPr id="31" name="Picture Placeholder 30"/>
          <p:cNvSpPr>
            <a:spLocks noGrp="1"/>
          </p:cNvSpPr>
          <p:nvPr>
            <p:ph type="pic" sz="quarter" idx="10" hasCustomPrompt="1"/>
          </p:nvPr>
        </p:nvSpPr>
        <p:spPr>
          <a:xfrm>
            <a:off x="1445363" y="1382268"/>
            <a:ext cx="1668121" cy="1946672"/>
          </a:xfrm>
          <a:custGeom>
            <a:avLst/>
            <a:gdLst>
              <a:gd name="connsiteX0" fmla="*/ 0 w 2187575"/>
              <a:gd name="connsiteY0" fmla="*/ 0 h 2574612"/>
              <a:gd name="connsiteX1" fmla="*/ 2187575 w 2187575"/>
              <a:gd name="connsiteY1" fmla="*/ 0 h 2574612"/>
              <a:gd name="connsiteX2" fmla="*/ 2187575 w 2187575"/>
              <a:gd name="connsiteY2" fmla="*/ 1062612 h 2574612"/>
              <a:gd name="connsiteX3" fmla="*/ 2187575 w 2187575"/>
              <a:gd name="connsiteY3" fmla="*/ 1434825 h 2574612"/>
              <a:gd name="connsiteX4" fmla="*/ 2187575 w 2187575"/>
              <a:gd name="connsiteY4" fmla="*/ 1476612 h 2574612"/>
              <a:gd name="connsiteX5" fmla="*/ 1089575 w 2187575"/>
              <a:gd name="connsiteY5" fmla="*/ 2574612 h 2574612"/>
              <a:gd name="connsiteX6" fmla="*/ 13883 w 2187575"/>
              <a:gd name="connsiteY6" fmla="*/ 1697898 h 2574612"/>
              <a:gd name="connsiteX7" fmla="*/ 0 w 2187575"/>
              <a:gd name="connsiteY7" fmla="*/ 1606935 h 2574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87575" h="2574612">
                <a:moveTo>
                  <a:pt x="0" y="0"/>
                </a:moveTo>
                <a:lnTo>
                  <a:pt x="2187575" y="0"/>
                </a:lnTo>
                <a:lnTo>
                  <a:pt x="2187575" y="1062612"/>
                </a:lnTo>
                <a:lnTo>
                  <a:pt x="2187575" y="1434825"/>
                </a:lnTo>
                <a:lnTo>
                  <a:pt x="2187575" y="1476612"/>
                </a:lnTo>
                <a:cubicBezTo>
                  <a:pt x="2187575" y="2083021"/>
                  <a:pt x="1695984" y="2574612"/>
                  <a:pt x="1089575" y="2574612"/>
                </a:cubicBezTo>
                <a:cubicBezTo>
                  <a:pt x="558967" y="2574612"/>
                  <a:pt x="116267" y="2198238"/>
                  <a:pt x="13883" y="1697898"/>
                </a:cubicBezTo>
                <a:lnTo>
                  <a:pt x="0" y="1606935"/>
                </a:lnTo>
                <a:close/>
              </a:path>
            </a:pathLst>
          </a:cu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 sz="1100">
                <a:latin typeface="Proxima Nova Rg" pitchFamily="50" charset="0"/>
              </a:defRPr>
            </a:lvl1pPr>
          </a:lstStyle>
          <a:p>
            <a:r>
              <a:rPr lang="en-IN"/>
              <a:t>Click icon to add </a:t>
            </a:r>
            <a:br>
              <a:rPr lang="en-IN"/>
            </a:br>
            <a:r>
              <a:rPr lang="en-IN"/>
              <a:t>picture</a:t>
            </a:r>
          </a:p>
        </p:txBody>
      </p:sp>
      <p:sp>
        <p:nvSpPr>
          <p:cNvPr id="37" name="Picture Placeholder 36"/>
          <p:cNvSpPr>
            <a:spLocks noGrp="1"/>
          </p:cNvSpPr>
          <p:nvPr>
            <p:ph type="pic" sz="quarter" idx="11"/>
          </p:nvPr>
        </p:nvSpPr>
        <p:spPr>
          <a:xfrm>
            <a:off x="3744984" y="1382268"/>
            <a:ext cx="1654032" cy="1946672"/>
          </a:xfrm>
          <a:custGeom>
            <a:avLst/>
            <a:gdLst>
              <a:gd name="connsiteX0" fmla="*/ 0 w 2187575"/>
              <a:gd name="connsiteY0" fmla="*/ 0 h 2574612"/>
              <a:gd name="connsiteX1" fmla="*/ 2187575 w 2187575"/>
              <a:gd name="connsiteY1" fmla="*/ 0 h 2574612"/>
              <a:gd name="connsiteX2" fmla="*/ 2187575 w 2187575"/>
              <a:gd name="connsiteY2" fmla="*/ 1062612 h 2574612"/>
              <a:gd name="connsiteX3" fmla="*/ 2187575 w 2187575"/>
              <a:gd name="connsiteY3" fmla="*/ 1434825 h 2574612"/>
              <a:gd name="connsiteX4" fmla="*/ 2187575 w 2187575"/>
              <a:gd name="connsiteY4" fmla="*/ 1476612 h 2574612"/>
              <a:gd name="connsiteX5" fmla="*/ 1089575 w 2187575"/>
              <a:gd name="connsiteY5" fmla="*/ 2574612 h 2574612"/>
              <a:gd name="connsiteX6" fmla="*/ 13883 w 2187575"/>
              <a:gd name="connsiteY6" fmla="*/ 1697898 h 2574612"/>
              <a:gd name="connsiteX7" fmla="*/ 0 w 2187575"/>
              <a:gd name="connsiteY7" fmla="*/ 1606935 h 2574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87575" h="2574612">
                <a:moveTo>
                  <a:pt x="0" y="0"/>
                </a:moveTo>
                <a:lnTo>
                  <a:pt x="2187575" y="0"/>
                </a:lnTo>
                <a:lnTo>
                  <a:pt x="2187575" y="1062612"/>
                </a:lnTo>
                <a:lnTo>
                  <a:pt x="2187575" y="1434825"/>
                </a:lnTo>
                <a:lnTo>
                  <a:pt x="2187575" y="1476612"/>
                </a:lnTo>
                <a:cubicBezTo>
                  <a:pt x="2187575" y="2083021"/>
                  <a:pt x="1695984" y="2574612"/>
                  <a:pt x="1089575" y="2574612"/>
                </a:cubicBezTo>
                <a:cubicBezTo>
                  <a:pt x="558967" y="2574612"/>
                  <a:pt x="116267" y="2198238"/>
                  <a:pt x="13883" y="1697898"/>
                </a:cubicBezTo>
                <a:lnTo>
                  <a:pt x="0" y="1606935"/>
                </a:lnTo>
                <a:close/>
              </a:path>
            </a:pathLst>
          </a:cu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100" baseline="0">
                <a:latin typeface="Proxima Nova Rg" pitchFamily="50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icon to add picture</a:t>
            </a:r>
            <a:endParaRPr lang="en-IN"/>
          </a:p>
        </p:txBody>
      </p:sp>
      <p:sp>
        <p:nvSpPr>
          <p:cNvPr id="39" name="Picture Placeholder 38"/>
          <p:cNvSpPr>
            <a:spLocks noGrp="1"/>
          </p:cNvSpPr>
          <p:nvPr>
            <p:ph type="pic" sz="quarter" idx="12"/>
          </p:nvPr>
        </p:nvSpPr>
        <p:spPr>
          <a:xfrm>
            <a:off x="6055443" y="1382268"/>
            <a:ext cx="1654032" cy="1946672"/>
          </a:xfrm>
          <a:custGeom>
            <a:avLst/>
            <a:gdLst>
              <a:gd name="connsiteX0" fmla="*/ 0 w 2187575"/>
              <a:gd name="connsiteY0" fmla="*/ 0 h 2574612"/>
              <a:gd name="connsiteX1" fmla="*/ 2187575 w 2187575"/>
              <a:gd name="connsiteY1" fmla="*/ 0 h 2574612"/>
              <a:gd name="connsiteX2" fmla="*/ 2187575 w 2187575"/>
              <a:gd name="connsiteY2" fmla="*/ 1062612 h 2574612"/>
              <a:gd name="connsiteX3" fmla="*/ 2187575 w 2187575"/>
              <a:gd name="connsiteY3" fmla="*/ 1434825 h 2574612"/>
              <a:gd name="connsiteX4" fmla="*/ 2187575 w 2187575"/>
              <a:gd name="connsiteY4" fmla="*/ 1476612 h 2574612"/>
              <a:gd name="connsiteX5" fmla="*/ 1089575 w 2187575"/>
              <a:gd name="connsiteY5" fmla="*/ 2574612 h 2574612"/>
              <a:gd name="connsiteX6" fmla="*/ 13883 w 2187575"/>
              <a:gd name="connsiteY6" fmla="*/ 1697898 h 2574612"/>
              <a:gd name="connsiteX7" fmla="*/ 0 w 2187575"/>
              <a:gd name="connsiteY7" fmla="*/ 1606935 h 2574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87575" h="2574612">
                <a:moveTo>
                  <a:pt x="0" y="0"/>
                </a:moveTo>
                <a:lnTo>
                  <a:pt x="2187575" y="0"/>
                </a:lnTo>
                <a:lnTo>
                  <a:pt x="2187575" y="1062612"/>
                </a:lnTo>
                <a:lnTo>
                  <a:pt x="2187575" y="1434825"/>
                </a:lnTo>
                <a:lnTo>
                  <a:pt x="2187575" y="1476612"/>
                </a:lnTo>
                <a:cubicBezTo>
                  <a:pt x="2187575" y="2083021"/>
                  <a:pt x="1695984" y="2574612"/>
                  <a:pt x="1089575" y="2574612"/>
                </a:cubicBezTo>
                <a:cubicBezTo>
                  <a:pt x="558967" y="2574612"/>
                  <a:pt x="116267" y="2198238"/>
                  <a:pt x="13883" y="1697898"/>
                </a:cubicBezTo>
                <a:lnTo>
                  <a:pt x="0" y="1606935"/>
                </a:lnTo>
                <a:close/>
              </a:path>
            </a:pathLst>
          </a:cu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100" baseline="0">
                <a:latin typeface="Proxima Nova Rg" pitchFamily="50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icon to add picture</a:t>
            </a:r>
            <a:endParaRPr lang="en-IN"/>
          </a:p>
        </p:txBody>
      </p:sp>
      <p:sp>
        <p:nvSpPr>
          <p:cNvPr id="59" name="Text Placeholder 2"/>
          <p:cNvSpPr>
            <a:spLocks noGrp="1"/>
          </p:cNvSpPr>
          <p:nvPr>
            <p:ph idx="1" hasCustomPrompt="1"/>
          </p:nvPr>
        </p:nvSpPr>
        <p:spPr>
          <a:xfrm>
            <a:off x="1439466" y="3519224"/>
            <a:ext cx="1674019" cy="2764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sz="1215" b="1">
                <a:solidFill>
                  <a:srgbClr val="FF0000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2" name="Text Placeholder 2"/>
          <p:cNvSpPr>
            <a:spLocks noGrp="1"/>
          </p:cNvSpPr>
          <p:nvPr>
            <p:ph idx="13" hasCustomPrompt="1"/>
          </p:nvPr>
        </p:nvSpPr>
        <p:spPr>
          <a:xfrm>
            <a:off x="3744985" y="3519224"/>
            <a:ext cx="1654032" cy="2764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sz="1215" b="1">
                <a:solidFill>
                  <a:srgbClr val="FF0000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3" name="Text Placeholder 2"/>
          <p:cNvSpPr>
            <a:spLocks noGrp="1"/>
          </p:cNvSpPr>
          <p:nvPr>
            <p:ph idx="14" hasCustomPrompt="1"/>
          </p:nvPr>
        </p:nvSpPr>
        <p:spPr>
          <a:xfrm>
            <a:off x="6050503" y="3519223"/>
            <a:ext cx="1654032" cy="2839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sz="1215" b="1">
                <a:solidFill>
                  <a:srgbClr val="FF0000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479074EA-ECD9-45AD-8DE9-0365549B4699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1439863" y="3862520"/>
            <a:ext cx="1674019" cy="6712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>
              <a:buNone/>
              <a:defRPr sz="940" b="0"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8BF89CC4-BB01-461B-8D41-512A134E3FCA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3735388" y="3862520"/>
            <a:ext cx="1674019" cy="6712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>
              <a:buNone/>
              <a:defRPr sz="940" b="0"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175CC286-A281-4FCD-96D8-0A5CF7AF5B18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6050502" y="3862520"/>
            <a:ext cx="1658973" cy="6712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>
              <a:buNone/>
              <a:defRPr sz="940" b="0"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8" name="Date Placeholder 5">
            <a:extLst>
              <a:ext uri="{FF2B5EF4-FFF2-40B4-BE49-F238E27FC236}">
                <a16:creationId xmlns:a16="http://schemas.microsoft.com/office/drawing/2014/main" id="{CAB3B546-51CB-4994-A9F1-8F1962DB7C80}"/>
              </a:ext>
            </a:extLst>
          </p:cNvPr>
          <p:cNvSpPr>
            <a:spLocks noGrp="1"/>
          </p:cNvSpPr>
          <p:nvPr>
            <p:ph type="dt" sz="half" idx="18"/>
          </p:nvPr>
        </p:nvSpPr>
        <p:spPr>
          <a:xfrm>
            <a:off x="628650" y="4767263"/>
            <a:ext cx="2057400" cy="273844"/>
          </a:xfrm>
        </p:spPr>
        <p:txBody>
          <a:bodyPr/>
          <a:lstStyle/>
          <a:p>
            <a:fld id="{94A31C2B-8F11-8248-906D-0BD56E359BFE}" type="datetime1">
              <a:rPr lang="en-IN" smtClean="0"/>
              <a:t>08/07/19</a:t>
            </a:fld>
            <a:endParaRPr lang="en-IN"/>
          </a:p>
        </p:txBody>
      </p:sp>
      <p:sp>
        <p:nvSpPr>
          <p:cNvPr id="20" name="Slide Number Placeholder 7">
            <a:extLst>
              <a:ext uri="{FF2B5EF4-FFF2-40B4-BE49-F238E27FC236}">
                <a16:creationId xmlns:a16="http://schemas.microsoft.com/office/drawing/2014/main" id="{64FD5022-C834-4670-BF94-5D8ED5DD90FA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xfrm>
            <a:off x="6457950" y="4767263"/>
            <a:ext cx="2057400" cy="273844"/>
          </a:xfrm>
        </p:spPr>
        <p:txBody>
          <a:bodyPr/>
          <a:lstStyle/>
          <a:p>
            <a:fld id="{273EEA2F-D825-49D3-9C25-497F06EFD3F7}" type="slidenum">
              <a:rPr lang="en-IN" smtClean="0"/>
              <a:t>‹#›</a:t>
            </a:fld>
            <a:endParaRPr lang="en-IN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9D671EC7-D508-B044-8C6E-D9DFCCBB9D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9288" y="210064"/>
            <a:ext cx="813630" cy="21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2479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210">
          <p15:clr>
            <a:srgbClr val="FBAE40"/>
          </p15:clr>
        </p15:guide>
        <p15:guide id="6" orient="horz" pos="2391">
          <p15:clr>
            <a:srgbClr val="FBAE40"/>
          </p15:clr>
        </p15:guide>
        <p15:guide id="12" orient="horz" pos="2096">
          <p15:clr>
            <a:srgbClr val="FBAE40"/>
          </p15:clr>
        </p15:guide>
        <p15:guide id="13" orient="horz" pos="378" userDrawn="1">
          <p15:clr>
            <a:srgbClr val="FBAE40"/>
          </p15:clr>
        </p15:guide>
        <p15:guide id="14" pos="907" userDrawn="1">
          <p15:clr>
            <a:srgbClr val="FBAE40"/>
          </p15:clr>
        </p15:guide>
        <p15:guide id="15" orient="horz" pos="872" userDrawn="1">
          <p15:clr>
            <a:srgbClr val="FBAE40"/>
          </p15:clr>
        </p15:guide>
        <p15:guide id="18" pos="1961" userDrawn="1">
          <p15:clr>
            <a:srgbClr val="FBAE40"/>
          </p15:clr>
        </p15:guide>
        <p15:guide id="19" pos="2353" userDrawn="1">
          <p15:clr>
            <a:srgbClr val="FBAE40"/>
          </p15:clr>
        </p15:guide>
        <p15:guide id="20" pos="3407" userDrawn="1">
          <p15:clr>
            <a:srgbClr val="FBAE40"/>
          </p15:clr>
        </p15:guide>
        <p15:guide id="21" pos="3810" userDrawn="1">
          <p15:clr>
            <a:srgbClr val="FBAE40"/>
          </p15:clr>
        </p15:guide>
        <p15:guide id="22" pos="4853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0"/>
            <a:ext cx="9144000" cy="3031236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/>
          </a:p>
        </p:txBody>
      </p: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>
          <a:xfrm>
            <a:off x="629841" y="616199"/>
            <a:ext cx="3612150" cy="434679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IN" dirty="0"/>
          </a:p>
        </p:txBody>
      </p:sp>
      <p:sp>
        <p:nvSpPr>
          <p:cNvPr id="2" name="Rectangle 1"/>
          <p:cNvSpPr/>
          <p:nvPr/>
        </p:nvSpPr>
        <p:spPr>
          <a:xfrm>
            <a:off x="591700" y="1822542"/>
            <a:ext cx="1836663" cy="184302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/>
          </a:p>
        </p:txBody>
      </p:sp>
      <p:sp>
        <p:nvSpPr>
          <p:cNvPr id="15" name="Rectangle 14"/>
          <p:cNvSpPr/>
          <p:nvPr/>
        </p:nvSpPr>
        <p:spPr>
          <a:xfrm>
            <a:off x="2586608" y="1819788"/>
            <a:ext cx="1818181" cy="184302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/>
          </a:p>
        </p:txBody>
      </p:sp>
      <p:sp>
        <p:nvSpPr>
          <p:cNvPr id="17" name="Rectangle 16"/>
          <p:cNvSpPr/>
          <p:nvPr/>
        </p:nvSpPr>
        <p:spPr>
          <a:xfrm>
            <a:off x="6603923" y="1808792"/>
            <a:ext cx="1868349" cy="184302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/>
          </a:p>
        </p:txBody>
      </p:sp>
      <p:sp>
        <p:nvSpPr>
          <p:cNvPr id="18" name="Rectangle 17"/>
          <p:cNvSpPr/>
          <p:nvPr/>
        </p:nvSpPr>
        <p:spPr>
          <a:xfrm>
            <a:off x="4604246" y="1819788"/>
            <a:ext cx="1843021" cy="184302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/>
          </a:p>
        </p:txBody>
      </p:sp>
      <p:sp>
        <p:nvSpPr>
          <p:cNvPr id="3" name="Oval 2"/>
          <p:cNvSpPr/>
          <p:nvPr/>
        </p:nvSpPr>
        <p:spPr>
          <a:xfrm>
            <a:off x="673283" y="1950244"/>
            <a:ext cx="263289" cy="263289"/>
          </a:xfrm>
          <a:prstGeom prst="ellipse">
            <a:avLst/>
          </a:prstGeom>
          <a:solidFill>
            <a:srgbClr val="F1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/>
          </a:p>
        </p:txBody>
      </p:sp>
      <p:sp>
        <p:nvSpPr>
          <p:cNvPr id="21" name="Oval 20"/>
          <p:cNvSpPr/>
          <p:nvPr/>
        </p:nvSpPr>
        <p:spPr>
          <a:xfrm>
            <a:off x="6777923" y="1956818"/>
            <a:ext cx="263289" cy="263289"/>
          </a:xfrm>
          <a:prstGeom prst="ellipse">
            <a:avLst/>
          </a:prstGeom>
          <a:solidFill>
            <a:srgbClr val="F5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/>
          </a:p>
        </p:txBody>
      </p:sp>
      <p:sp>
        <p:nvSpPr>
          <p:cNvPr id="22" name="Oval 21"/>
          <p:cNvSpPr/>
          <p:nvPr/>
        </p:nvSpPr>
        <p:spPr>
          <a:xfrm>
            <a:off x="4719917" y="1957683"/>
            <a:ext cx="263289" cy="263289"/>
          </a:xfrm>
          <a:prstGeom prst="ellipse">
            <a:avLst/>
          </a:prstGeom>
          <a:solidFill>
            <a:srgbClr val="F1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392" y="2035413"/>
            <a:ext cx="103152" cy="94468"/>
          </a:xfrm>
          <a:prstGeom prst="rect">
            <a:avLst/>
          </a:prstGeom>
        </p:spPr>
      </p:pic>
      <p:sp>
        <p:nvSpPr>
          <p:cNvPr id="23" name="Oval 22"/>
          <p:cNvSpPr/>
          <p:nvPr/>
        </p:nvSpPr>
        <p:spPr>
          <a:xfrm>
            <a:off x="2681861" y="1946687"/>
            <a:ext cx="263289" cy="263289"/>
          </a:xfrm>
          <a:prstGeom prst="ellipse">
            <a:avLst/>
          </a:prstGeom>
          <a:solidFill>
            <a:srgbClr val="F1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3970" y="2028697"/>
            <a:ext cx="103152" cy="94468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0032" y="2040628"/>
            <a:ext cx="103152" cy="94468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2026" y="2044245"/>
            <a:ext cx="103152" cy="94468"/>
          </a:xfrm>
          <a:prstGeom prst="rect">
            <a:avLst/>
          </a:prstGeom>
        </p:spPr>
      </p:pic>
      <p:sp>
        <p:nvSpPr>
          <p:cNvPr id="35" name="Text Placeholder 2"/>
          <p:cNvSpPr>
            <a:spLocks noGrp="1"/>
          </p:cNvSpPr>
          <p:nvPr>
            <p:ph idx="1" hasCustomPrompt="1"/>
          </p:nvPr>
        </p:nvSpPr>
        <p:spPr>
          <a:xfrm>
            <a:off x="772836" y="2352226"/>
            <a:ext cx="1495407" cy="1985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sz="1215" b="1"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8" name="Text Placeholder 2"/>
          <p:cNvSpPr>
            <a:spLocks noGrp="1"/>
          </p:cNvSpPr>
          <p:nvPr>
            <p:ph idx="10" hasCustomPrompt="1"/>
          </p:nvPr>
        </p:nvSpPr>
        <p:spPr>
          <a:xfrm>
            <a:off x="2752107" y="2352226"/>
            <a:ext cx="1495407" cy="1985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sz="1215" b="1"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1" name="Text Placeholder 2"/>
          <p:cNvSpPr>
            <a:spLocks noGrp="1"/>
          </p:cNvSpPr>
          <p:nvPr>
            <p:ph idx="11" hasCustomPrompt="1"/>
          </p:nvPr>
        </p:nvSpPr>
        <p:spPr>
          <a:xfrm>
            <a:off x="4782484" y="2352226"/>
            <a:ext cx="1495407" cy="1985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sz="1215" b="1"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5" name="Text Placeholder 2"/>
          <p:cNvSpPr>
            <a:spLocks noGrp="1"/>
          </p:cNvSpPr>
          <p:nvPr>
            <p:ph idx="12" hasCustomPrompt="1"/>
          </p:nvPr>
        </p:nvSpPr>
        <p:spPr>
          <a:xfrm>
            <a:off x="6844575" y="2352226"/>
            <a:ext cx="1495407" cy="1985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sz="1215" b="1"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E07056DC-BA1E-40CC-95C2-9DC99462E084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766677" y="2633826"/>
            <a:ext cx="1495407" cy="8001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>
              <a:buNone/>
              <a:defRPr sz="940" b="0"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B17D727-E6DF-4A67-842D-BCED9755E2DE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2752106" y="2633878"/>
            <a:ext cx="1495407" cy="8001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>
              <a:buNone/>
              <a:defRPr sz="830" b="0"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D81891CD-35CC-4726-88E1-CD107C79D470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4782484" y="2633826"/>
            <a:ext cx="1495407" cy="8001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>
              <a:buNone/>
              <a:defRPr sz="830" b="0"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D169E76D-53F5-4634-BE5F-DEB745D47845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6843084" y="2633826"/>
            <a:ext cx="1495407" cy="8001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>
              <a:buNone/>
              <a:defRPr sz="830" b="0"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5" name="Date Placeholder 5">
            <a:extLst>
              <a:ext uri="{FF2B5EF4-FFF2-40B4-BE49-F238E27FC236}">
                <a16:creationId xmlns:a16="http://schemas.microsoft.com/office/drawing/2014/main" id="{CAB3B546-51CB-4994-A9F1-8F1962DB7C80}"/>
              </a:ext>
            </a:extLst>
          </p:cNvPr>
          <p:cNvSpPr>
            <a:spLocks noGrp="1"/>
          </p:cNvSpPr>
          <p:nvPr>
            <p:ph type="dt" sz="half" idx="17"/>
          </p:nvPr>
        </p:nvSpPr>
        <p:spPr>
          <a:xfrm>
            <a:off x="638175" y="4767263"/>
            <a:ext cx="2057400" cy="273844"/>
          </a:xfrm>
        </p:spPr>
        <p:txBody>
          <a:bodyPr/>
          <a:lstStyle/>
          <a:p>
            <a:fld id="{A3A67E1C-BAD1-994B-B7B0-0862E7408890}" type="datetime1">
              <a:rPr lang="en-IN" smtClean="0"/>
              <a:t>08/07/19</a:t>
            </a:fld>
            <a:endParaRPr lang="en-IN"/>
          </a:p>
        </p:txBody>
      </p:sp>
      <p:sp>
        <p:nvSpPr>
          <p:cNvPr id="32" name="Footer Placeholder 6">
            <a:extLst>
              <a:ext uri="{FF2B5EF4-FFF2-40B4-BE49-F238E27FC236}">
                <a16:creationId xmlns:a16="http://schemas.microsoft.com/office/drawing/2014/main" id="{9BF5947E-E89E-4885-BAA6-FBACA46CF126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3038475" y="4767263"/>
            <a:ext cx="3086100" cy="273844"/>
          </a:xfrm>
          <a:prstGeom prst="rect">
            <a:avLst/>
          </a:prstGeom>
        </p:spPr>
        <p:txBody>
          <a:bodyPr/>
          <a:lstStyle/>
          <a:p>
            <a:r>
              <a:rPr lang="en-IN"/>
              <a:t>Data Science Certification Program</a:t>
            </a:r>
          </a:p>
        </p:txBody>
      </p:sp>
      <p:sp>
        <p:nvSpPr>
          <p:cNvPr id="33" name="Slide Number Placeholder 7">
            <a:extLst>
              <a:ext uri="{FF2B5EF4-FFF2-40B4-BE49-F238E27FC236}">
                <a16:creationId xmlns:a16="http://schemas.microsoft.com/office/drawing/2014/main" id="{64FD5022-C834-4670-BF94-5D8ED5DD90FA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6467475" y="4767263"/>
            <a:ext cx="2057400" cy="273844"/>
          </a:xfrm>
        </p:spPr>
        <p:txBody>
          <a:bodyPr/>
          <a:lstStyle/>
          <a:p>
            <a:fld id="{273EEA2F-D825-49D3-9C25-497F06EFD3F7}" type="slidenum">
              <a:rPr lang="en-IN" smtClean="0"/>
              <a:t>‹#›</a:t>
            </a:fld>
            <a:endParaRPr lang="en-IN"/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1920" y="303610"/>
            <a:ext cx="909780" cy="242888"/>
          </a:xfrm>
          <a:prstGeom prst="rect">
            <a:avLst/>
          </a:prstGeom>
        </p:spPr>
      </p:pic>
      <p:sp>
        <p:nvSpPr>
          <p:cNvPr id="36" name="Rectangle 35"/>
          <p:cNvSpPr/>
          <p:nvPr userDrawn="1"/>
        </p:nvSpPr>
        <p:spPr>
          <a:xfrm>
            <a:off x="0" y="0"/>
            <a:ext cx="9144000" cy="3031236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/>
          </a:p>
        </p:txBody>
      </p:sp>
      <p:sp>
        <p:nvSpPr>
          <p:cNvPr id="39" name="Rectangle 38"/>
          <p:cNvSpPr/>
          <p:nvPr userDrawn="1"/>
        </p:nvSpPr>
        <p:spPr>
          <a:xfrm>
            <a:off x="591700" y="1822543"/>
            <a:ext cx="1883480" cy="1890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/>
          </a:p>
        </p:txBody>
      </p:sp>
      <p:sp>
        <p:nvSpPr>
          <p:cNvPr id="40" name="Rectangle 39"/>
          <p:cNvSpPr/>
          <p:nvPr userDrawn="1"/>
        </p:nvSpPr>
        <p:spPr>
          <a:xfrm>
            <a:off x="2611322" y="1819789"/>
            <a:ext cx="1864527" cy="1890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/>
          </a:p>
        </p:txBody>
      </p:sp>
      <p:sp>
        <p:nvSpPr>
          <p:cNvPr id="42" name="Rectangle 41"/>
          <p:cNvSpPr/>
          <p:nvPr userDrawn="1"/>
        </p:nvSpPr>
        <p:spPr>
          <a:xfrm>
            <a:off x="6653351" y="1808793"/>
            <a:ext cx="1915974" cy="1890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/>
          </a:p>
        </p:txBody>
      </p:sp>
      <p:sp>
        <p:nvSpPr>
          <p:cNvPr id="43" name="Rectangle 42"/>
          <p:cNvSpPr/>
          <p:nvPr userDrawn="1"/>
        </p:nvSpPr>
        <p:spPr>
          <a:xfrm>
            <a:off x="4604247" y="1819789"/>
            <a:ext cx="1890000" cy="1890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/>
          </a:p>
        </p:txBody>
      </p:sp>
      <p:sp>
        <p:nvSpPr>
          <p:cNvPr id="44" name="Oval 43"/>
          <p:cNvSpPr/>
          <p:nvPr userDrawn="1"/>
        </p:nvSpPr>
        <p:spPr>
          <a:xfrm>
            <a:off x="673283" y="1950244"/>
            <a:ext cx="270000" cy="270000"/>
          </a:xfrm>
          <a:prstGeom prst="ellipse">
            <a:avLst/>
          </a:prstGeom>
          <a:solidFill>
            <a:srgbClr val="F1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/>
          </a:p>
        </p:txBody>
      </p:sp>
      <p:sp>
        <p:nvSpPr>
          <p:cNvPr id="46" name="Oval 45"/>
          <p:cNvSpPr/>
          <p:nvPr userDrawn="1"/>
        </p:nvSpPr>
        <p:spPr>
          <a:xfrm>
            <a:off x="6777923" y="1956818"/>
            <a:ext cx="270000" cy="270000"/>
          </a:xfrm>
          <a:prstGeom prst="ellipse">
            <a:avLst/>
          </a:prstGeom>
          <a:solidFill>
            <a:srgbClr val="F5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/>
          </a:p>
        </p:txBody>
      </p:sp>
      <p:sp>
        <p:nvSpPr>
          <p:cNvPr id="47" name="Oval 46"/>
          <p:cNvSpPr/>
          <p:nvPr userDrawn="1"/>
        </p:nvSpPr>
        <p:spPr>
          <a:xfrm>
            <a:off x="4719917" y="1957683"/>
            <a:ext cx="270000" cy="270000"/>
          </a:xfrm>
          <a:prstGeom prst="ellipse">
            <a:avLst/>
          </a:prstGeom>
          <a:solidFill>
            <a:srgbClr val="F1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/>
          </a:p>
        </p:txBody>
      </p:sp>
      <p:pic>
        <p:nvPicPr>
          <p:cNvPr id="48" name="Picture 4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392" y="2035413"/>
            <a:ext cx="105782" cy="96876"/>
          </a:xfrm>
          <a:prstGeom prst="rect">
            <a:avLst/>
          </a:prstGeom>
        </p:spPr>
      </p:pic>
      <p:sp>
        <p:nvSpPr>
          <p:cNvPr id="49" name="Oval 48"/>
          <p:cNvSpPr/>
          <p:nvPr userDrawn="1"/>
        </p:nvSpPr>
        <p:spPr>
          <a:xfrm>
            <a:off x="2681861" y="1946687"/>
            <a:ext cx="270000" cy="270000"/>
          </a:xfrm>
          <a:prstGeom prst="ellipse">
            <a:avLst/>
          </a:prstGeom>
          <a:solidFill>
            <a:srgbClr val="F1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/>
          </a:p>
        </p:txBody>
      </p:sp>
      <p:pic>
        <p:nvPicPr>
          <p:cNvPr id="50" name="Picture 4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8684" y="2028697"/>
            <a:ext cx="105782" cy="96876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0032" y="2040628"/>
            <a:ext cx="105782" cy="96876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2026" y="2044245"/>
            <a:ext cx="105782" cy="96876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882F7326-C7FA-D748-86B3-42DEEB935CD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9288" y="210064"/>
            <a:ext cx="813630" cy="21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8736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5" orient="horz" pos="378" userDrawn="1">
          <p15:clr>
            <a:srgbClr val="FBAE40"/>
          </p15:clr>
        </p15:guide>
        <p15:guide id="16" orient="horz" pos="1144" userDrawn="1">
          <p15:clr>
            <a:srgbClr val="FBAE40"/>
          </p15:clr>
        </p15:guide>
        <p15:guide id="17" orient="horz" pos="2335" userDrawn="1">
          <p15:clr>
            <a:srgbClr val="FBAE40"/>
          </p15:clr>
        </p15:guide>
        <p15:guide id="18" pos="1587" userDrawn="1">
          <p15:clr>
            <a:srgbClr val="FBAE40"/>
          </p15:clr>
        </p15:guide>
        <p15:guide id="19" pos="1655" userDrawn="1">
          <p15:clr>
            <a:srgbClr val="FBAE40"/>
          </p15:clr>
        </p15:guide>
        <p15:guide id="20" pos="2835" userDrawn="1">
          <p15:clr>
            <a:srgbClr val="FBAE40"/>
          </p15:clr>
        </p15:guide>
        <p15:guide id="21" pos="2931" userDrawn="1">
          <p15:clr>
            <a:srgbClr val="FBAE40"/>
          </p15:clr>
        </p15:guide>
        <p15:guide id="22" pos="4122" userDrawn="1">
          <p15:clr>
            <a:srgbClr val="FBAE40"/>
          </p15:clr>
        </p15:guide>
        <p15:guide id="23" pos="4190" userDrawn="1">
          <p15:clr>
            <a:srgbClr val="FBAE40"/>
          </p15:clr>
        </p15:guide>
        <p15:guide id="24" orient="horz" pos="1399" userDrawn="1">
          <p15:clr>
            <a:srgbClr val="FBAE40"/>
          </p15:clr>
        </p15:guide>
        <p15:guide id="25" orient="horz" pos="1229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pictur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1BA7D0C-E0AE-B84E-82B1-85E1892A0CB7}"/>
              </a:ext>
            </a:extLst>
          </p:cNvPr>
          <p:cNvSpPr/>
          <p:nvPr userDrawn="1"/>
        </p:nvSpPr>
        <p:spPr>
          <a:xfrm>
            <a:off x="0" y="0"/>
            <a:ext cx="9144000" cy="636862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4136817" y="1681163"/>
            <a:ext cx="4535267" cy="28254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>
                <a:latin typeface="Proxima Nova Rg" pitchFamily="50" charset="0"/>
              </a:defRPr>
            </a:lvl1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88B78B82-9182-42FF-9B90-F95F4B5F528F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648274" y="1681163"/>
            <a:ext cx="3140075" cy="28254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>
              <a:buNone/>
              <a:defRPr sz="1800" b="0"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" name="Date Placeholder 5">
            <a:extLst>
              <a:ext uri="{FF2B5EF4-FFF2-40B4-BE49-F238E27FC236}">
                <a16:creationId xmlns:a16="http://schemas.microsoft.com/office/drawing/2014/main" id="{CAB3B546-51CB-4994-A9F1-8F1962DB7C80}"/>
              </a:ext>
            </a:extLst>
          </p:cNvPr>
          <p:cNvSpPr>
            <a:spLocks noGrp="1"/>
          </p:cNvSpPr>
          <p:nvPr>
            <p:ph type="dt" sz="half" idx="16"/>
          </p:nvPr>
        </p:nvSpPr>
        <p:spPr>
          <a:xfrm>
            <a:off x="628650" y="4767263"/>
            <a:ext cx="2057400" cy="273844"/>
          </a:xfrm>
        </p:spPr>
        <p:txBody>
          <a:bodyPr/>
          <a:lstStyle/>
          <a:p>
            <a:fld id="{AAC8EB75-20B8-FA41-8A25-CB9D4F4E068B}" type="datetime1">
              <a:rPr lang="en-IN" smtClean="0"/>
              <a:t>08/07/19</a:t>
            </a:fld>
            <a:endParaRPr lang="en-IN"/>
          </a:p>
        </p:txBody>
      </p:sp>
      <p:sp>
        <p:nvSpPr>
          <p:cNvPr id="11" name="Slide Number Placeholder 7">
            <a:extLst>
              <a:ext uri="{FF2B5EF4-FFF2-40B4-BE49-F238E27FC236}">
                <a16:creationId xmlns:a16="http://schemas.microsoft.com/office/drawing/2014/main" id="{64FD5022-C834-4670-BF94-5D8ED5DD9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</p:spPr>
        <p:txBody>
          <a:bodyPr/>
          <a:lstStyle/>
          <a:p>
            <a:fld id="{273EEA2F-D825-49D3-9C25-497F06EFD3F7}" type="slidenum">
              <a:rPr lang="en-IN" smtClean="0"/>
              <a:t>‹#›</a:t>
            </a:fld>
            <a:endParaRPr lang="en-I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CD9752B-E691-BB48-B04D-CD234F0A2C6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9288" y="210064"/>
            <a:ext cx="813630" cy="217218"/>
          </a:xfrm>
          <a:prstGeom prst="rect">
            <a:avLst/>
          </a:prstGeom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E3173431-5AA8-1A42-9420-E3760BDF241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6679" y="121966"/>
            <a:ext cx="3735903" cy="382564"/>
          </a:xfrm>
        </p:spPr>
        <p:txBody>
          <a:bodyPr>
            <a:noAutofit/>
          </a:bodyPr>
          <a:lstStyle>
            <a:lvl1pPr>
              <a:defRPr sz="2400" b="0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add title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491106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7" orient="horz" pos="378" userDrawn="1">
          <p15:clr>
            <a:srgbClr val="FBAE40"/>
          </p15:clr>
        </p15:guide>
        <p15:guide id="8" orient="horz" pos="1053" userDrawn="1">
          <p15:clr>
            <a:srgbClr val="FBAE40"/>
          </p15:clr>
        </p15:guide>
        <p15:guide id="9" orient="horz" pos="2845" userDrawn="1">
          <p15:clr>
            <a:srgbClr val="FBAE40"/>
          </p15:clr>
        </p15:guide>
        <p15:guide id="10" pos="3254" userDrawn="1">
          <p15:clr>
            <a:srgbClr val="FBAE40"/>
          </p15:clr>
        </p15:guide>
        <p15:guide id="11" pos="339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0"/>
            <a:ext cx="9144000" cy="3031236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/>
          </a:p>
        </p:txBody>
      </p: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>
          <a:xfrm>
            <a:off x="642473" y="546498"/>
            <a:ext cx="5902706" cy="567927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 </a:t>
            </a:r>
            <a:endParaRPr lang="en-IN" dirty="0"/>
          </a:p>
        </p:txBody>
      </p:sp>
      <p:sp>
        <p:nvSpPr>
          <p:cNvPr id="17" name="Rectangle 16"/>
          <p:cNvSpPr/>
          <p:nvPr/>
        </p:nvSpPr>
        <p:spPr>
          <a:xfrm>
            <a:off x="4599929" y="1870236"/>
            <a:ext cx="3921771" cy="2322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4599929" y="1868092"/>
            <a:ext cx="3921771" cy="23252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>
                <a:latin typeface="Proxima Nova Rg" pitchFamily="50" charset="0"/>
              </a:defRPr>
            </a:lvl1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621848" y="1868091"/>
            <a:ext cx="2592000" cy="783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>
                <a:latin typeface="Proxima Nova Rg" pitchFamily="50" charset="0"/>
              </a:defRPr>
            </a:lvl1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35" name="Text Placeholder 2"/>
          <p:cNvSpPr>
            <a:spLocks noGrp="1"/>
          </p:cNvSpPr>
          <p:nvPr>
            <p:ph idx="1" hasCustomPrompt="1"/>
          </p:nvPr>
        </p:nvSpPr>
        <p:spPr>
          <a:xfrm>
            <a:off x="629841" y="3145632"/>
            <a:ext cx="3343275" cy="2839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sz="1215" b="1"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836C12CF-F405-45A5-97E3-9EAADD0DF63C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635000" y="3515616"/>
            <a:ext cx="3343275" cy="2839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sz="1310" b="0"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9" name="Date Placeholder 5">
            <a:extLst>
              <a:ext uri="{FF2B5EF4-FFF2-40B4-BE49-F238E27FC236}">
                <a16:creationId xmlns:a16="http://schemas.microsoft.com/office/drawing/2014/main" id="{CAB3B546-51CB-4994-A9F1-8F1962DB7C80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642473" y="4767263"/>
            <a:ext cx="2057400" cy="273844"/>
          </a:xfrm>
        </p:spPr>
        <p:txBody>
          <a:bodyPr/>
          <a:lstStyle/>
          <a:p>
            <a:fld id="{4EB8ED25-022A-B848-9E47-2A9D6C0BE6AE}" type="datetime1">
              <a:rPr lang="en-IN" smtClean="0"/>
              <a:t>08/07/19</a:t>
            </a:fld>
            <a:endParaRPr lang="en-IN"/>
          </a:p>
        </p:txBody>
      </p:sp>
      <p:sp>
        <p:nvSpPr>
          <p:cNvPr id="21" name="Slide Number Placeholder 7">
            <a:extLst>
              <a:ext uri="{FF2B5EF4-FFF2-40B4-BE49-F238E27FC236}">
                <a16:creationId xmlns:a16="http://schemas.microsoft.com/office/drawing/2014/main" id="{64FD5022-C834-4670-BF94-5D8ED5DD90F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6466042" y="4767263"/>
            <a:ext cx="2057400" cy="273844"/>
          </a:xfrm>
        </p:spPr>
        <p:txBody>
          <a:bodyPr/>
          <a:lstStyle/>
          <a:p>
            <a:fld id="{273EEA2F-D825-49D3-9C25-497F06EFD3F7}" type="slidenum">
              <a:rPr lang="en-IN" smtClean="0"/>
              <a:t>‹#›</a:t>
            </a:fld>
            <a:endParaRPr lang="en-IN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1920" y="303610"/>
            <a:ext cx="909780" cy="242888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0" y="0"/>
            <a:ext cx="9144000" cy="3031236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/>
          </a:p>
        </p:txBody>
      </p:sp>
      <p:sp>
        <p:nvSpPr>
          <p:cNvPr id="16" name="Rectangle 15"/>
          <p:cNvSpPr/>
          <p:nvPr userDrawn="1"/>
        </p:nvSpPr>
        <p:spPr>
          <a:xfrm>
            <a:off x="4599929" y="1870236"/>
            <a:ext cx="3969000" cy="2322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CE178364-3C2C-104E-8621-E4598F6F7DA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9288" y="210064"/>
            <a:ext cx="813630" cy="21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3172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1" orient="horz" pos="378" userDrawn="1">
          <p15:clr>
            <a:srgbClr val="FBAE40"/>
          </p15:clr>
        </p15:guide>
        <p15:guide id="12" orient="horz" pos="1178" userDrawn="1">
          <p15:clr>
            <a:srgbClr val="FBAE40"/>
          </p15:clr>
        </p15:guide>
        <p15:guide id="13" orient="horz" pos="1671" userDrawn="1">
          <p15:clr>
            <a:srgbClr val="FBAE40"/>
          </p15:clr>
        </p15:guide>
        <p15:guide id="14" orient="horz" pos="1977" userDrawn="1">
          <p15:clr>
            <a:srgbClr val="FBAE40"/>
          </p15:clr>
        </p15:guide>
        <p15:guide id="15" orient="horz" pos="2930" userDrawn="1">
          <p15:clr>
            <a:srgbClr val="FBAE40"/>
          </p15:clr>
        </p15:guide>
        <p15:guide id="16" orient="horz" pos="2641" userDrawn="1">
          <p15:clr>
            <a:srgbClr val="FBAE40"/>
          </p15:clr>
        </p15:guide>
        <p15:guide id="17" pos="2897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2 Line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D2E29-3933-614D-82C7-D215195ADAE0}" type="datetime1">
              <a:rPr lang="en-IN" smtClean="0"/>
              <a:t>08/07/19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EA2F-D825-49D3-9C25-497F06EFD3F7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57C4AE0F-0222-463A-BC9B-64E5CB81DFDB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3303588" y="1816100"/>
            <a:ext cx="5265737" cy="26193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>
              <a:buNone/>
              <a:defRPr sz="1800" b="0"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BC9426B-1D3C-A648-8F96-E6F93EA9AE4A}"/>
              </a:ext>
            </a:extLst>
          </p:cNvPr>
          <p:cNvSpPr/>
          <p:nvPr userDrawn="1"/>
        </p:nvSpPr>
        <p:spPr>
          <a:xfrm>
            <a:off x="0" y="0"/>
            <a:ext cx="9144000" cy="636862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/>
          </a:p>
        </p:txBody>
      </p:sp>
      <p:sp>
        <p:nvSpPr>
          <p:cNvPr id="14" name="Title 11">
            <a:extLst>
              <a:ext uri="{FF2B5EF4-FFF2-40B4-BE49-F238E27FC236}">
                <a16:creationId xmlns:a16="http://schemas.microsoft.com/office/drawing/2014/main" id="{8BDD3B13-3839-F74C-B2C5-2A176DC3476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6679" y="121966"/>
            <a:ext cx="3735903" cy="382564"/>
          </a:xfrm>
        </p:spPr>
        <p:txBody>
          <a:bodyPr>
            <a:noAutofit/>
          </a:bodyPr>
          <a:lstStyle>
            <a:lvl1pPr>
              <a:defRPr sz="2400" b="0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add title</a:t>
            </a:r>
            <a:endParaRPr lang="en-IN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A52BC07-1C5A-2748-A833-73EA6AF24AB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9288" y="210064"/>
            <a:ext cx="813630" cy="21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4083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7">
          <p15:clr>
            <a:srgbClr val="FBAE40"/>
          </p15:clr>
        </p15:guide>
        <p15:guide id="2" orient="horz" pos="378">
          <p15:clr>
            <a:srgbClr val="FBAE40"/>
          </p15:clr>
        </p15:guide>
        <p15:guide id="3" orient="horz" pos="923">
          <p15:clr>
            <a:srgbClr val="FBAE40"/>
          </p15:clr>
        </p15:guide>
        <p15:guide id="4" orient="horz" pos="2794">
          <p15:clr>
            <a:srgbClr val="FBAE40"/>
          </p15:clr>
        </p15:guide>
        <p15:guide id="5" pos="2081">
          <p15:clr>
            <a:srgbClr val="FBAE40"/>
          </p15:clr>
        </p15:guide>
        <p15:guide id="6" orient="horz" pos="1144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cons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>
            <a:extLst>
              <a:ext uri="{FF2B5EF4-FFF2-40B4-BE49-F238E27FC236}">
                <a16:creationId xmlns:a16="http://schemas.microsoft.com/office/drawing/2014/main" id="{61A22BBF-ECF7-48E5-9254-C806F4572E3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869" y="988850"/>
            <a:ext cx="402337" cy="402337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F37CDB27-475F-455F-A53F-3279FBF153D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869" y="1469040"/>
            <a:ext cx="402337" cy="402337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FA704671-85B7-4CCA-AEA1-1843693C19B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869" y="1948824"/>
            <a:ext cx="402337" cy="400051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E0C58C3B-8624-42FC-83BE-1F680917187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869" y="2427167"/>
            <a:ext cx="402337" cy="402337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734260FB-9D81-44D6-B570-7233AFE3E63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868" y="2907797"/>
            <a:ext cx="402337" cy="402337"/>
          </a:xfrm>
          <a:prstGeom prst="rect">
            <a:avLst/>
          </a:prstGeom>
        </p:spPr>
      </p:pic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77FD4B2B-34D8-4D5D-BD88-8550D945DAF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78243" y="1572506"/>
            <a:ext cx="2471738" cy="20375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000" b="0"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25" name="Text Placeholder 52">
            <a:extLst>
              <a:ext uri="{FF2B5EF4-FFF2-40B4-BE49-F238E27FC236}">
                <a16:creationId xmlns:a16="http://schemas.microsoft.com/office/drawing/2014/main" id="{6F8C78DF-129F-4DD5-940B-2A28F1CA644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78243" y="1088140"/>
            <a:ext cx="2471738" cy="20375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000" b="0"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26" name="Text Placeholder 52">
            <a:extLst>
              <a:ext uri="{FF2B5EF4-FFF2-40B4-BE49-F238E27FC236}">
                <a16:creationId xmlns:a16="http://schemas.microsoft.com/office/drawing/2014/main" id="{05D2562D-7041-4B56-98A9-04BB318D9B9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78243" y="2046971"/>
            <a:ext cx="2471738" cy="20375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000" b="0"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27" name="Text Placeholder 52">
            <a:extLst>
              <a:ext uri="{FF2B5EF4-FFF2-40B4-BE49-F238E27FC236}">
                <a16:creationId xmlns:a16="http://schemas.microsoft.com/office/drawing/2014/main" id="{9A24ED56-E872-42CE-9349-0302F739F82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78243" y="2528954"/>
            <a:ext cx="2471738" cy="20375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000" b="0"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28" name="Text Placeholder 52">
            <a:extLst>
              <a:ext uri="{FF2B5EF4-FFF2-40B4-BE49-F238E27FC236}">
                <a16:creationId xmlns:a16="http://schemas.microsoft.com/office/drawing/2014/main" id="{56723C5F-CF03-4E6C-9C31-BBFA14DB305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78243" y="3005394"/>
            <a:ext cx="2471738" cy="20375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000" b="0"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29" name="Text Placeholder 52">
            <a:extLst>
              <a:ext uri="{FF2B5EF4-FFF2-40B4-BE49-F238E27FC236}">
                <a16:creationId xmlns:a16="http://schemas.microsoft.com/office/drawing/2014/main" id="{8776CB2B-5E17-4509-98AF-6CFCE0151FA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59486" y="1572507"/>
            <a:ext cx="2413617" cy="231984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000" b="0"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30" name="Text Placeholder 52">
            <a:extLst>
              <a:ext uri="{FF2B5EF4-FFF2-40B4-BE49-F238E27FC236}">
                <a16:creationId xmlns:a16="http://schemas.microsoft.com/office/drawing/2014/main" id="{AA83C8FD-EF8D-45AB-89E4-2758B8BA5A7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59486" y="1088140"/>
            <a:ext cx="2413617" cy="24188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000" b="0"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31" name="Text Placeholder 52">
            <a:extLst>
              <a:ext uri="{FF2B5EF4-FFF2-40B4-BE49-F238E27FC236}">
                <a16:creationId xmlns:a16="http://schemas.microsoft.com/office/drawing/2014/main" id="{4BEF42F8-53FC-43BE-BDCF-783BB52E2BF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59486" y="2046971"/>
            <a:ext cx="2413617" cy="20375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000" b="0"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32" name="Text Placeholder 52">
            <a:extLst>
              <a:ext uri="{FF2B5EF4-FFF2-40B4-BE49-F238E27FC236}">
                <a16:creationId xmlns:a16="http://schemas.microsoft.com/office/drawing/2014/main" id="{C6E26A7E-42C9-4E8B-8367-085C42D652D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59486" y="2528954"/>
            <a:ext cx="2413617" cy="20375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000" b="0"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34" name="Text Placeholder 52">
            <a:extLst>
              <a:ext uri="{FF2B5EF4-FFF2-40B4-BE49-F238E27FC236}">
                <a16:creationId xmlns:a16="http://schemas.microsoft.com/office/drawing/2014/main" id="{B37C5A5C-C96C-4683-8882-C2E35C7DE1E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359486" y="3005394"/>
            <a:ext cx="2413617" cy="20375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000" b="0"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36" name="Date Placeholder 5">
            <a:extLst>
              <a:ext uri="{FF2B5EF4-FFF2-40B4-BE49-F238E27FC236}">
                <a16:creationId xmlns:a16="http://schemas.microsoft.com/office/drawing/2014/main" id="{CAB3B546-51CB-4994-A9F1-8F1962DB7C80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628650" y="4767263"/>
            <a:ext cx="2057400" cy="273844"/>
          </a:xfrm>
        </p:spPr>
        <p:txBody>
          <a:bodyPr/>
          <a:lstStyle/>
          <a:p>
            <a:fld id="{371B733E-A046-7440-A009-9222C7A6AB80}" type="datetime1">
              <a:rPr lang="en-IN" smtClean="0"/>
              <a:t>08/07/19</a:t>
            </a:fld>
            <a:endParaRPr lang="en-IN"/>
          </a:p>
        </p:txBody>
      </p:sp>
      <p:sp>
        <p:nvSpPr>
          <p:cNvPr id="40" name="Slide Number Placeholder 7">
            <a:extLst>
              <a:ext uri="{FF2B5EF4-FFF2-40B4-BE49-F238E27FC236}">
                <a16:creationId xmlns:a16="http://schemas.microsoft.com/office/drawing/2014/main" id="{64FD5022-C834-4670-BF94-5D8ED5DD90FA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6457950" y="4767263"/>
            <a:ext cx="2057400" cy="273844"/>
          </a:xfrm>
        </p:spPr>
        <p:txBody>
          <a:bodyPr/>
          <a:lstStyle/>
          <a:p>
            <a:fld id="{273EEA2F-D825-49D3-9C25-497F06EFD3F7}" type="slidenum">
              <a:rPr lang="en-IN" smtClean="0"/>
              <a:t>‹#›</a:t>
            </a:fld>
            <a:endParaRPr lang="en-IN"/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61A22BBF-ECF7-48E5-9254-C806F4572E3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427" y="997235"/>
            <a:ext cx="402337" cy="402337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F37CDB27-475F-455F-A53F-3279FBF153D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427" y="1477425"/>
            <a:ext cx="402337" cy="402337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FA704671-85B7-4CCA-AEA1-1843693C19B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427" y="1957209"/>
            <a:ext cx="402337" cy="400051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E0C58C3B-8624-42FC-83BE-1F6809171875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427" y="2435552"/>
            <a:ext cx="402337" cy="402337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734260FB-9D81-44D6-B570-7233AFE3E63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426" y="2916182"/>
            <a:ext cx="402337" cy="402337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1B5C9C04-94F6-4BEF-A235-92865CC68F7B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4155" y="997235"/>
            <a:ext cx="402337" cy="402337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4C79AAF6-E3DA-4DAE-9241-DCDE37801364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4154" y="1477425"/>
            <a:ext cx="402337" cy="402337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BD4A1B6D-E623-40A4-BDC9-EEE057AA356D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4153" y="1957209"/>
            <a:ext cx="402337" cy="400051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5CAAF797-E4B5-4F3C-9FE1-34148F623FAE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4153" y="2434706"/>
            <a:ext cx="402337" cy="402337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544BD572-4A52-4A3C-B66B-75B358440E5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4153" y="2914489"/>
            <a:ext cx="402337" cy="402337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4F8701F8-3628-3243-B36A-E8C236586425}"/>
              </a:ext>
            </a:extLst>
          </p:cNvPr>
          <p:cNvSpPr/>
          <p:nvPr userDrawn="1"/>
        </p:nvSpPr>
        <p:spPr>
          <a:xfrm>
            <a:off x="0" y="0"/>
            <a:ext cx="9144000" cy="636862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/>
          </a:p>
        </p:txBody>
      </p:sp>
      <p:sp>
        <p:nvSpPr>
          <p:cNvPr id="59" name="Title 11">
            <a:extLst>
              <a:ext uri="{FF2B5EF4-FFF2-40B4-BE49-F238E27FC236}">
                <a16:creationId xmlns:a16="http://schemas.microsoft.com/office/drawing/2014/main" id="{707B7404-AAE2-1A43-988B-7DE0D06A3A6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6679" y="121966"/>
            <a:ext cx="3735903" cy="382564"/>
          </a:xfrm>
        </p:spPr>
        <p:txBody>
          <a:bodyPr>
            <a:noAutofit/>
          </a:bodyPr>
          <a:lstStyle>
            <a:lvl1pPr>
              <a:defRPr sz="2400" b="0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add title</a:t>
            </a:r>
            <a:endParaRPr lang="en-IN" dirty="0"/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C5329AD0-EFED-574A-AC74-7B9241B808D1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9288" y="210064"/>
            <a:ext cx="813630" cy="21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9782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0" pos="3878">
          <p15:clr>
            <a:srgbClr val="FBAE40"/>
          </p15:clr>
        </p15:guide>
        <p15:guide id="11" pos="397" userDrawn="1">
          <p15:clr>
            <a:srgbClr val="FBAE40"/>
          </p15:clr>
        </p15:guide>
        <p15:guide id="12" orient="horz" pos="378" userDrawn="1">
          <p15:clr>
            <a:srgbClr val="FBAE40"/>
          </p15:clr>
        </p15:guide>
        <p15:guide id="13" orient="horz" pos="923" userDrawn="1">
          <p15:clr>
            <a:srgbClr val="FBAE40"/>
          </p15:clr>
        </p15:guide>
        <p15:guide id="14" pos="1638" userDrawn="1">
          <p15:clr>
            <a:srgbClr val="FBAE40"/>
          </p15:clr>
        </p15:guide>
        <p15:guide id="15" pos="3578" userDrawn="1">
          <p15:clr>
            <a:srgbClr val="FBAE40"/>
          </p15:clr>
        </p15:guide>
        <p15:guide id="16" orient="horz" pos="1393" userDrawn="1">
          <p15:clr>
            <a:srgbClr val="FBAE40"/>
          </p15:clr>
        </p15:guide>
        <p15:guide id="17" pos="1877" userDrawn="1">
          <p15:clr>
            <a:srgbClr val="FBAE40"/>
          </p15:clr>
        </p15:guide>
        <p15:guide id="18" pos="1928" userDrawn="1">
          <p15:clr>
            <a:srgbClr val="FBAE40"/>
          </p15:clr>
        </p15:guide>
        <p15:guide id="20" pos="3833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0238" y="544498"/>
            <a:ext cx="6196824" cy="5699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Proxima Nova Rg" panose="02000506030000020004" pitchFamily="50" charset="0"/>
              </a:defRPr>
            </a:lvl1pPr>
          </a:lstStyle>
          <a:p>
            <a:fld id="{6E6F5B52-1A05-484E-BE74-C10EC951FF81}" type="datetime1">
              <a:rPr lang="en-IN" smtClean="0"/>
              <a:t>08/07/19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Proxima Nova Rg" panose="02000506030000020004" pitchFamily="50" charset="0"/>
              </a:defRPr>
            </a:lvl1pPr>
          </a:lstStyle>
          <a:p>
            <a:fld id="{273EEA2F-D825-49D3-9C25-497F06EFD3F7}" type="slidenum">
              <a:rPr lang="en-IN" smtClean="0"/>
              <a:pPr/>
              <a:t>‹#›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333836-CD3B-4BE8-AAF1-88EE59E38E23}"/>
              </a:ext>
            </a:extLst>
          </p:cNvPr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9762" y="209484"/>
            <a:ext cx="814046" cy="217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708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19" r:id="rId8"/>
    <p:sldLayoutId id="2147483706" r:id="rId9"/>
    <p:sldLayoutId id="2147483708" r:id="rId10"/>
    <p:sldLayoutId id="2147483710" r:id="rId11"/>
    <p:sldLayoutId id="2147483711" r:id="rId12"/>
    <p:sldLayoutId id="2147483713" r:id="rId13"/>
    <p:sldLayoutId id="2147483712" r:id="rId14"/>
    <p:sldLayoutId id="2147483714" r:id="rId15"/>
    <p:sldLayoutId id="2147483715" r:id="rId16"/>
    <p:sldLayoutId id="2147483716" r:id="rId17"/>
    <p:sldLayoutId id="2147483717" r:id="rId18"/>
    <p:sldLayoutId id="2147483722" r:id="rId19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Neue Plak" panose="020B0804030202020204" pitchFamily="34" charset="0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398">
          <p15:clr>
            <a:srgbClr val="F26B43"/>
          </p15:clr>
        </p15:guide>
        <p15:guide id="2" orient="horz" pos="191">
          <p15:clr>
            <a:srgbClr val="F26B43"/>
          </p15:clr>
        </p15:guide>
        <p15:guide id="3" orient="horz" pos="344">
          <p15:clr>
            <a:srgbClr val="F26B43"/>
          </p15:clr>
        </p15:guide>
        <p15:guide id="4" pos="397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file:////var/folders/ts/8_wd3sbx15x24w2pfvcc38jc0000gn/T/com.microsoft.Powerpoint/converted_emf.emf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29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9DE9150F-F03E-BF4B-BE66-299E7500C2AC}"/>
              </a:ext>
            </a:extLst>
          </p:cNvPr>
          <p:cNvSpPr txBox="1">
            <a:spLocks/>
          </p:cNvSpPr>
          <p:nvPr/>
        </p:nvSpPr>
        <p:spPr>
          <a:xfrm>
            <a:off x="555037" y="2114911"/>
            <a:ext cx="6895272" cy="117198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Neue Plak" panose="020B0804030202020204" pitchFamily="34" charset="0"/>
                <a:ea typeface="+mj-ea"/>
                <a:cs typeface="+mj-cs"/>
              </a:defRPr>
            </a:lvl1pPr>
          </a:lstStyle>
          <a:p>
            <a:pPr algn="l"/>
            <a:r>
              <a:rPr lang="en-IN" sz="4000" dirty="0">
                <a:latin typeface="Proxima Nova Light" panose="02000506030000020004" pitchFamily="2" charset="77"/>
              </a:rPr>
              <a:t>Data Science Certification Program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D61CDC-9A94-4E56-8E69-4DD523DCC57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2370" y="0"/>
            <a:ext cx="1356542" cy="1577482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675E4F9E-AA57-419B-B42E-F9560AF44A43}"/>
              </a:ext>
            </a:extLst>
          </p:cNvPr>
          <p:cNvSpPr txBox="1">
            <a:spLocks/>
          </p:cNvSpPr>
          <p:nvPr/>
        </p:nvSpPr>
        <p:spPr>
          <a:xfrm>
            <a:off x="1157111" y="716037"/>
            <a:ext cx="1655704" cy="13111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28" kern="1200">
                <a:solidFill>
                  <a:schemeClr val="tx1"/>
                </a:solidFill>
                <a:latin typeface="Proxima Nova Rg" panose="02000506030000020004" pitchFamily="50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620" b="1" kern="1200">
                <a:solidFill>
                  <a:schemeClr val="tx1"/>
                </a:solidFill>
                <a:latin typeface="Proxima Nova Rg" panose="02000506030000020004" pitchFamily="50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2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i="1" dirty="0"/>
              <a:t>    #LifeKoKaroLift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D92EB-81BB-3B43-94C7-8FE4C43F772A}" type="datetime1">
              <a:rPr lang="en-IN" smtClean="0"/>
              <a:t>08/07/19</a:t>
            </a:fld>
            <a:endParaRPr lang="en-I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EA2F-D825-49D3-9C25-497F06EFD3F7}" type="slidenum">
              <a:rPr lang="en-IN" smtClean="0"/>
              <a:pPr/>
              <a:t>1</a:t>
            </a:fld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F8BB904-49C0-BB46-A669-E1383EE0B208}"/>
              </a:ext>
            </a:extLst>
          </p:cNvPr>
          <p:cNvPicPr>
            <a:picLocks noChangeAspect="1"/>
          </p:cNvPicPr>
          <p:nvPr/>
        </p:nvPicPr>
        <p:blipFill>
          <a:blip r:link="rId3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0098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8F6AC6-9F6E-8A42-AC23-12EFFB0FB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60580-2B70-6940-B3F0-E4F8AB7AA3B6}" type="datetime1">
              <a:rPr lang="en-IN" smtClean="0"/>
              <a:t>08/07/19</a:t>
            </a:fld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784873F-1CD5-F242-8FE5-0620CB1EF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EA2F-D825-49D3-9C25-497F06EFD3F7}" type="slidenum">
              <a:rPr lang="en-IN" smtClean="0"/>
              <a:t>10</a:t>
            </a:fld>
            <a:endParaRPr lang="en-IN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1D11631-D368-EF47-A2B6-57F67A219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NUMPY?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4AFB61B7-58B7-0544-87AA-C96C4B87502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37935429"/>
              </p:ext>
            </p:extLst>
          </p:nvPr>
        </p:nvGraphicFramePr>
        <p:xfrm>
          <a:off x="471056" y="765280"/>
          <a:ext cx="8243454" cy="40019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425253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9DE9150F-F03E-BF4B-BE66-299E7500C2AC}"/>
              </a:ext>
            </a:extLst>
          </p:cNvPr>
          <p:cNvSpPr txBox="1">
            <a:spLocks/>
          </p:cNvSpPr>
          <p:nvPr/>
        </p:nvSpPr>
        <p:spPr>
          <a:xfrm>
            <a:off x="555037" y="2114911"/>
            <a:ext cx="6895272" cy="117198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Neue Plak" panose="020B0804030202020204" pitchFamily="34" charset="0"/>
                <a:ea typeface="+mj-ea"/>
                <a:cs typeface="+mj-cs"/>
              </a:defRPr>
            </a:lvl1pPr>
          </a:lstStyle>
          <a:p>
            <a:pPr algn="l"/>
            <a:r>
              <a:rPr lang="en-IN" sz="4000" dirty="0">
                <a:latin typeface="Proxima Nova Light" panose="02000506030000020004" pitchFamily="2" charset="77"/>
              </a:rPr>
              <a:t>Thank You!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D61CDC-9A94-4E56-8E69-4DD523DCC57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2370" y="0"/>
            <a:ext cx="1356542" cy="1577482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675E4F9E-AA57-419B-B42E-F9560AF44A43}"/>
              </a:ext>
            </a:extLst>
          </p:cNvPr>
          <p:cNvSpPr txBox="1">
            <a:spLocks/>
          </p:cNvSpPr>
          <p:nvPr/>
        </p:nvSpPr>
        <p:spPr>
          <a:xfrm>
            <a:off x="1157111" y="716037"/>
            <a:ext cx="1655704" cy="13111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28" kern="1200">
                <a:solidFill>
                  <a:schemeClr val="tx1"/>
                </a:solidFill>
                <a:latin typeface="Proxima Nova Rg" panose="02000506030000020004" pitchFamily="50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620" b="1" kern="1200">
                <a:solidFill>
                  <a:schemeClr val="tx1"/>
                </a:solidFill>
                <a:latin typeface="Proxima Nova Rg" panose="02000506030000020004" pitchFamily="50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2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i="1" dirty="0"/>
              <a:t>    #LifeKoKaroLift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9FE4C-6887-C742-8AA6-90375168B633}" type="datetime1">
              <a:rPr lang="en-IN" smtClean="0"/>
              <a:t>08/07/19</a:t>
            </a:fld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EA2F-D825-49D3-9C25-497F06EFD3F7}" type="slidenum">
              <a:rPr lang="en-IN" smtClean="0"/>
              <a:pPr/>
              <a:t>11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85528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7" name="Google Shape;397;p24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t="7698" b="7698"/>
          <a:stretch/>
        </p:blipFill>
        <p:spPr>
          <a:xfrm>
            <a:off x="0" y="-11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98" name="Google Shape;398;p24"/>
          <p:cNvSpPr txBox="1">
            <a:spLocks noGrp="1"/>
          </p:cNvSpPr>
          <p:nvPr>
            <p:ph type="dt" idx="10"/>
          </p:nvPr>
        </p:nvSpPr>
        <p:spPr>
          <a:xfrm>
            <a:off x="638175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76C36027-EA19-5546-BD93-2BE9B7E2B92B}" type="datetime1">
              <a:rPr lang="en-IN" sz="900" smtClean="0">
                <a:solidFill>
                  <a:srgbClr val="E72D3F"/>
                </a:solidFill>
                <a:latin typeface="Proxima Nova"/>
                <a:ea typeface="Proxima Nova"/>
                <a:cs typeface="Proxima Nova"/>
                <a:sym typeface="Proxima Nova"/>
              </a:rPr>
              <a:t>08/07/19</a:t>
            </a:fld>
            <a:endParaRPr sz="900">
              <a:solidFill>
                <a:srgbClr val="E72D3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99" name="Google Shape;399;p24"/>
          <p:cNvSpPr txBox="1">
            <a:spLocks noGrp="1"/>
          </p:cNvSpPr>
          <p:nvPr>
            <p:ph type="sldNum" idx="12"/>
          </p:nvPr>
        </p:nvSpPr>
        <p:spPr>
          <a:xfrm>
            <a:off x="6467475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900">
                <a:solidFill>
                  <a:srgbClr val="E72D3F"/>
                </a:solidFill>
                <a:latin typeface="Proxima Nova"/>
                <a:ea typeface="Proxima Nova"/>
                <a:cs typeface="Proxima Nova"/>
                <a:sym typeface="Proxima Nova"/>
              </a:rPr>
              <a:t>2</a:t>
            </a:fld>
            <a:endParaRPr sz="900">
              <a:solidFill>
                <a:srgbClr val="E72D3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400" name="Google Shape;400;p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35172" y="0"/>
            <a:ext cx="3259769" cy="4041775"/>
          </a:xfrm>
          <a:prstGeom prst="rect">
            <a:avLst/>
          </a:prstGeom>
          <a:noFill/>
          <a:ln>
            <a:noFill/>
          </a:ln>
        </p:spPr>
      </p:pic>
      <p:sp>
        <p:nvSpPr>
          <p:cNvPr id="401" name="Google Shape;401;p24"/>
          <p:cNvSpPr txBox="1"/>
          <p:nvPr/>
        </p:nvSpPr>
        <p:spPr>
          <a:xfrm>
            <a:off x="569102" y="1101725"/>
            <a:ext cx="3391907" cy="1138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1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Course :</a:t>
            </a:r>
            <a:r>
              <a:rPr lang="en-IN" sz="1800" b="0" i="0" u="none" strike="noStrike" cap="none" dirty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-US" sz="1800" b="0" i="0" u="none" strike="noStrike" cap="none" dirty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Data Science</a:t>
            </a:r>
            <a:endParaRPr dirty="0"/>
          </a:p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1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Lecture </a:t>
            </a:r>
            <a:r>
              <a:rPr lang="en-IN" sz="1800" b="1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On</a:t>
            </a:r>
            <a:r>
              <a:rPr lang="en-IN" sz="1800" b="1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 :</a:t>
            </a:r>
            <a:r>
              <a:rPr lang="en-IN" sz="1800" b="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Numpy</a:t>
            </a:r>
            <a:r>
              <a:rPr lang="en-US" dirty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indexing</a:t>
            </a:r>
            <a:endParaRPr dirty="0"/>
          </a:p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1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Instructor :</a:t>
            </a:r>
            <a:r>
              <a:rPr lang="en-IN" sz="1800" b="0" i="0" u="none" strike="noStrike" cap="none" dirty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Shivani </a:t>
            </a:r>
            <a:r>
              <a:rPr lang="en-IN" sz="1800" b="0" i="0" u="none" strike="noStrike" cap="none" dirty="0" err="1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Kapania</a:t>
            </a:r>
            <a:endParaRPr sz="1800" b="0" i="0" u="none" strike="noStrike" cap="none" dirty="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402" name="Google Shape;402;p2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51386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5">
            <a:extLst>
              <a:ext uri="{FF2B5EF4-FFF2-40B4-BE49-F238E27FC236}">
                <a16:creationId xmlns:a16="http://schemas.microsoft.com/office/drawing/2014/main" id="{CAB3B546-51CB-4994-A9F1-8F1962DB7C8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38175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F68E0F15-4085-254C-85FA-AC54A2A48273}" type="datetime1">
              <a:rPr lang="en-IN" sz="900" smtClean="0">
                <a:latin typeface="Proxima Nova Rg" pitchFamily="50" charset="0"/>
              </a:rPr>
              <a:t>08/07/19</a:t>
            </a:fld>
            <a:endParaRPr lang="en-IN" sz="900">
              <a:latin typeface="Proxima Nova Rg" pitchFamily="50" charset="0"/>
            </a:endParaRPr>
          </a:p>
        </p:txBody>
      </p:sp>
      <p:sp>
        <p:nvSpPr>
          <p:cNvPr id="5" name="Slide Number Placeholder 7">
            <a:extLst>
              <a:ext uri="{FF2B5EF4-FFF2-40B4-BE49-F238E27FC236}">
                <a16:creationId xmlns:a16="http://schemas.microsoft.com/office/drawing/2014/main" id="{64FD5022-C834-4670-BF94-5D8ED5DD9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67475" y="4767263"/>
            <a:ext cx="2057400" cy="273844"/>
          </a:xfrm>
          <a:prstGeom prst="rect">
            <a:avLst/>
          </a:prstGeom>
        </p:spPr>
        <p:txBody>
          <a:bodyPr/>
          <a:lstStyle/>
          <a:p>
            <a:pPr algn="r"/>
            <a:fld id="{273EEA2F-D825-49D3-9C25-497F06EFD3F7}" type="slidenum">
              <a:rPr lang="en-IN" sz="900" smtClean="0">
                <a:latin typeface="Proxima Nova Rg" pitchFamily="50" charset="0"/>
              </a:rPr>
              <a:pPr algn="r"/>
              <a:t>3</a:t>
            </a:fld>
            <a:endParaRPr lang="en-IN" sz="900">
              <a:latin typeface="Proxima Nova Rg" pitchFamily="50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5B5BA6-3156-5A4C-BACA-31C89C4A78BF}"/>
              </a:ext>
            </a:extLst>
          </p:cNvPr>
          <p:cNvSpPr txBox="1"/>
          <p:nvPr/>
        </p:nvSpPr>
        <p:spPr>
          <a:xfrm>
            <a:off x="638175" y="654907"/>
            <a:ext cx="44324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chemeClr val="bg1"/>
                </a:solidFill>
              </a:rPr>
              <a:t>In Last Class, we covered</a:t>
            </a:r>
            <a:r>
              <a:rPr lang="mr-IN" sz="2800">
                <a:solidFill>
                  <a:schemeClr val="bg1"/>
                </a:solidFill>
              </a:rPr>
              <a:t>….</a:t>
            </a:r>
            <a:endParaRPr lang="en-US" sz="2800">
              <a:solidFill>
                <a:schemeClr val="bg1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2862262" y="4767263"/>
            <a:ext cx="3438525" cy="273844"/>
          </a:xfrm>
        </p:spPr>
        <p:txBody>
          <a:bodyPr/>
          <a:lstStyle/>
          <a:p>
            <a:r>
              <a:rPr lang="en-IN" dirty="0"/>
              <a:t>Data Science Certification Program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B6C144-C5E4-804D-AE14-BDE3448F7E8B}"/>
              </a:ext>
            </a:extLst>
          </p:cNvPr>
          <p:cNvSpPr txBox="1"/>
          <p:nvPr/>
        </p:nvSpPr>
        <p:spPr>
          <a:xfrm>
            <a:off x="638175" y="1491343"/>
            <a:ext cx="7886700" cy="2446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Create </a:t>
            </a:r>
            <a:r>
              <a:rPr lang="en-US" dirty="0" err="1">
                <a:solidFill>
                  <a:schemeClr val="bg1"/>
                </a:solidFill>
              </a:rPr>
              <a:t>Numpy</a:t>
            </a:r>
            <a:r>
              <a:rPr lang="en-US" dirty="0">
                <a:solidFill>
                  <a:schemeClr val="bg1"/>
                </a:solidFill>
              </a:rPr>
              <a:t> arrays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Convert lists and tuples to NumPy arrays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Create (initialise) arrays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Inspect the structure and content of arrays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Understand advantages of using vectorized code using </a:t>
            </a:r>
            <a:r>
              <a:rPr lang="en-US" dirty="0" err="1">
                <a:solidFill>
                  <a:schemeClr val="bg1"/>
                </a:solidFill>
              </a:rPr>
              <a:t>Numpy</a:t>
            </a:r>
            <a:endParaRPr lang="en-IN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3652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5">
            <a:extLst>
              <a:ext uri="{FF2B5EF4-FFF2-40B4-BE49-F238E27FC236}">
                <a16:creationId xmlns:a16="http://schemas.microsoft.com/office/drawing/2014/main" id="{CAB3B546-51CB-4994-A9F1-8F1962DB7C8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38175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396593F5-6942-624B-8688-4BABC64E2CFF}" type="datetime1">
              <a:rPr lang="en-IN" sz="900" smtClean="0">
                <a:latin typeface="Proxima Nova Rg" pitchFamily="50" charset="0"/>
              </a:rPr>
              <a:t>08/07/19</a:t>
            </a:fld>
            <a:endParaRPr lang="en-IN" sz="900">
              <a:latin typeface="Proxima Nova Rg" pitchFamily="50" charset="0"/>
            </a:endParaRPr>
          </a:p>
        </p:txBody>
      </p:sp>
      <p:sp>
        <p:nvSpPr>
          <p:cNvPr id="5" name="Slide Number Placeholder 7">
            <a:extLst>
              <a:ext uri="{FF2B5EF4-FFF2-40B4-BE49-F238E27FC236}">
                <a16:creationId xmlns:a16="http://schemas.microsoft.com/office/drawing/2014/main" id="{64FD5022-C834-4670-BF94-5D8ED5DD9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67475" y="4767263"/>
            <a:ext cx="2057400" cy="273844"/>
          </a:xfrm>
          <a:prstGeom prst="rect">
            <a:avLst/>
          </a:prstGeom>
        </p:spPr>
        <p:txBody>
          <a:bodyPr/>
          <a:lstStyle/>
          <a:p>
            <a:pPr algn="r"/>
            <a:fld id="{273EEA2F-D825-49D3-9C25-497F06EFD3F7}" type="slidenum">
              <a:rPr lang="en-IN" sz="900" smtClean="0">
                <a:latin typeface="Proxima Nova Rg" pitchFamily="50" charset="0"/>
              </a:rPr>
              <a:pPr algn="r"/>
              <a:t>4</a:t>
            </a:fld>
            <a:endParaRPr lang="en-IN" sz="900">
              <a:latin typeface="Proxima Nova Rg" pitchFamily="50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5B5BA6-3156-5A4C-BACA-31C89C4A78BF}"/>
              </a:ext>
            </a:extLst>
          </p:cNvPr>
          <p:cNvSpPr txBox="1"/>
          <p:nvPr/>
        </p:nvSpPr>
        <p:spPr>
          <a:xfrm>
            <a:off x="638175" y="654907"/>
            <a:ext cx="44324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sz="2800">
                <a:solidFill>
                  <a:schemeClr val="bg1"/>
                </a:solidFill>
              </a:rPr>
              <a:t>Today’s Agenda</a:t>
            </a:r>
            <a:endParaRPr lang="en-US" sz="2800">
              <a:solidFill>
                <a:schemeClr val="bg1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018193" y="4765611"/>
            <a:ext cx="3630034" cy="273844"/>
          </a:xfrm>
        </p:spPr>
        <p:txBody>
          <a:bodyPr/>
          <a:lstStyle/>
          <a:p>
            <a:r>
              <a:rPr lang="en-IN"/>
              <a:t>Data Science Certification Program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931B13-6124-794C-B6C2-81E2C228A72C}"/>
              </a:ext>
            </a:extLst>
          </p:cNvPr>
          <p:cNvSpPr txBox="1"/>
          <p:nvPr/>
        </p:nvSpPr>
        <p:spPr>
          <a:xfrm>
            <a:off x="638175" y="1401383"/>
            <a:ext cx="78867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Subset, slice, index and iterate through arrays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Multidimensional arrays</a:t>
            </a:r>
            <a:endParaRPr lang="en-I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5512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5">
            <a:extLst>
              <a:ext uri="{FF2B5EF4-FFF2-40B4-BE49-F238E27FC236}">
                <a16:creationId xmlns:a16="http://schemas.microsoft.com/office/drawing/2014/main" id="{CAB3B546-51CB-4994-A9F1-8F1962DB7C8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722257" y="4768056"/>
            <a:ext cx="2057400" cy="273844"/>
          </a:xfrm>
          <a:prstGeom prst="rect">
            <a:avLst/>
          </a:prstGeom>
        </p:spPr>
        <p:txBody>
          <a:bodyPr/>
          <a:lstStyle/>
          <a:p>
            <a:fld id="{E1074919-AC28-3C4F-8039-27D3D8CCFE52}" type="datetime1">
              <a:rPr lang="en-IN" sz="900" smtClean="0">
                <a:solidFill>
                  <a:srgbClr val="FF0000"/>
                </a:solidFill>
                <a:latin typeface="Proxima Nova Rg" pitchFamily="50" charset="0"/>
              </a:rPr>
              <a:t>08/07/19</a:t>
            </a:fld>
            <a:endParaRPr lang="en-IN" sz="900">
              <a:solidFill>
                <a:srgbClr val="FF0000"/>
              </a:solidFill>
              <a:latin typeface="Proxima Nova Rg" pitchFamily="50" charset="0"/>
            </a:endParaRPr>
          </a:p>
        </p:txBody>
      </p:sp>
      <p:sp>
        <p:nvSpPr>
          <p:cNvPr id="6" name="Slide Number Placeholder 7">
            <a:extLst>
              <a:ext uri="{FF2B5EF4-FFF2-40B4-BE49-F238E27FC236}">
                <a16:creationId xmlns:a16="http://schemas.microsoft.com/office/drawing/2014/main" id="{64FD5022-C834-4670-BF94-5D8ED5DD90F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6511925" y="4767263"/>
            <a:ext cx="2057400" cy="274637"/>
          </a:xfrm>
          <a:prstGeom prst="rect">
            <a:avLst/>
          </a:prstGeom>
        </p:spPr>
        <p:txBody>
          <a:bodyPr/>
          <a:lstStyle/>
          <a:p>
            <a:pPr algn="r"/>
            <a:fld id="{273EEA2F-D825-49D3-9C25-497F06EFD3F7}" type="slidenum">
              <a:rPr lang="en-IN" sz="900" smtClean="0">
                <a:solidFill>
                  <a:srgbClr val="FF0000"/>
                </a:solidFill>
                <a:latin typeface="Proxima Nova Rg" pitchFamily="50" charset="0"/>
              </a:rPr>
              <a:pPr algn="r"/>
              <a:t>5</a:t>
            </a:fld>
            <a:endParaRPr lang="en-IN" sz="900">
              <a:solidFill>
                <a:srgbClr val="FF0000"/>
              </a:solidFill>
              <a:latin typeface="Proxima Nova Rg" pitchFamily="50" charset="0"/>
            </a:endParaRPr>
          </a:p>
        </p:txBody>
      </p:sp>
      <p:sp>
        <p:nvSpPr>
          <p:cNvPr id="9" name="Title 2">
            <a:extLst>
              <a:ext uri="{FF2B5EF4-FFF2-40B4-BE49-F238E27FC236}">
                <a16:creationId xmlns:a16="http://schemas.microsoft.com/office/drawing/2014/main" id="{AECC2962-F17F-BC44-B3A0-C23E833217E6}"/>
              </a:ext>
            </a:extLst>
          </p:cNvPr>
          <p:cNvSpPr txBox="1">
            <a:spLocks/>
          </p:cNvSpPr>
          <p:nvPr/>
        </p:nvSpPr>
        <p:spPr>
          <a:xfrm>
            <a:off x="385994" y="126216"/>
            <a:ext cx="4292794" cy="4030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0" i="0" kern="1200">
                <a:solidFill>
                  <a:schemeClr val="bg1"/>
                </a:solidFill>
                <a:latin typeface="Proxima Nova" panose="02000506030000020004" pitchFamily="2" charset="0"/>
                <a:ea typeface="+mj-ea"/>
                <a:cs typeface="+mj-cs"/>
              </a:defRPr>
            </a:lvl1pPr>
          </a:lstStyle>
          <a:p>
            <a:r>
              <a:rPr lang="en-IN" dirty="0" err="1">
                <a:latin typeface="Proxima Nova Light" panose="02000506030000020004" pitchFamily="2" charset="77"/>
              </a:rPr>
              <a:t>Numpy</a:t>
            </a:r>
            <a:r>
              <a:rPr lang="en-IN" dirty="0">
                <a:latin typeface="Proxima Nova Light" panose="02000506030000020004" pitchFamily="2" charset="77"/>
              </a:rPr>
              <a:t> slicing: 1D arrays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50CFB28-585A-BD45-82A8-860055929B07}"/>
              </a:ext>
            </a:extLst>
          </p:cNvPr>
          <p:cNvSpPr/>
          <p:nvPr/>
        </p:nvSpPr>
        <p:spPr>
          <a:xfrm>
            <a:off x="0" y="634701"/>
            <a:ext cx="9144000" cy="346934"/>
          </a:xfrm>
          <a:prstGeom prst="rect">
            <a:avLst/>
          </a:prstGeom>
          <a:solidFill>
            <a:srgbClr val="E72D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FCC22FD-42AC-8E4F-BE53-772C851C8BCF}"/>
              </a:ext>
            </a:extLst>
          </p:cNvPr>
          <p:cNvSpPr txBox="1"/>
          <p:nvPr/>
        </p:nvSpPr>
        <p:spPr>
          <a:xfrm>
            <a:off x="591202" y="1717189"/>
            <a:ext cx="8175171" cy="17091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The basic object in NumPy is the </a:t>
            </a:r>
            <a:r>
              <a:rPr lang="en-IN" dirty="0" err="1"/>
              <a:t>ndarray</a:t>
            </a:r>
            <a:r>
              <a:rPr lang="en-IN" dirty="0"/>
              <a:t>, or simply an array, which is an </a:t>
            </a:r>
            <a:r>
              <a:rPr lang="en-IN" b="1" dirty="0"/>
              <a:t>n-dimensional, homogenous</a:t>
            </a:r>
            <a:r>
              <a:rPr lang="en-IN" dirty="0"/>
              <a:t> array.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For </a:t>
            </a:r>
            <a:r>
              <a:rPr lang="en-IN" b="1" dirty="0"/>
              <a:t>one-dimensional arrays</a:t>
            </a:r>
            <a:r>
              <a:rPr lang="en-IN" dirty="0"/>
              <a:t>, indexing, slicing etc. is </a:t>
            </a:r>
            <a:r>
              <a:rPr lang="en-IN" b="1" dirty="0"/>
              <a:t>similar to python lists</a:t>
            </a:r>
            <a:r>
              <a:rPr lang="en-IN" dirty="0"/>
              <a:t> - indexing starts at 0.</a:t>
            </a:r>
          </a:p>
        </p:txBody>
      </p:sp>
    </p:spTree>
    <p:extLst>
      <p:ext uri="{BB962C8B-B14F-4D97-AF65-F5344CB8AC3E}">
        <p14:creationId xmlns:p14="http://schemas.microsoft.com/office/powerpoint/2010/main" val="41254251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5">
            <a:extLst>
              <a:ext uri="{FF2B5EF4-FFF2-40B4-BE49-F238E27FC236}">
                <a16:creationId xmlns:a16="http://schemas.microsoft.com/office/drawing/2014/main" id="{CAB3B546-51CB-4994-A9F1-8F1962DB7C8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722257" y="4768056"/>
            <a:ext cx="2057400" cy="273844"/>
          </a:xfrm>
          <a:prstGeom prst="rect">
            <a:avLst/>
          </a:prstGeom>
        </p:spPr>
        <p:txBody>
          <a:bodyPr/>
          <a:lstStyle/>
          <a:p>
            <a:fld id="{E1074919-AC28-3C4F-8039-27D3D8CCFE52}" type="datetime1">
              <a:rPr lang="en-IN" sz="900" smtClean="0">
                <a:solidFill>
                  <a:srgbClr val="FF0000"/>
                </a:solidFill>
                <a:latin typeface="Proxima Nova Rg" pitchFamily="50" charset="0"/>
              </a:rPr>
              <a:t>08/07/19</a:t>
            </a:fld>
            <a:endParaRPr lang="en-IN" sz="900">
              <a:solidFill>
                <a:srgbClr val="FF0000"/>
              </a:solidFill>
              <a:latin typeface="Proxima Nova Rg" pitchFamily="50" charset="0"/>
            </a:endParaRPr>
          </a:p>
        </p:txBody>
      </p:sp>
      <p:sp>
        <p:nvSpPr>
          <p:cNvPr id="6" name="Slide Number Placeholder 7">
            <a:extLst>
              <a:ext uri="{FF2B5EF4-FFF2-40B4-BE49-F238E27FC236}">
                <a16:creationId xmlns:a16="http://schemas.microsoft.com/office/drawing/2014/main" id="{64FD5022-C834-4670-BF94-5D8ED5DD90F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6511925" y="4767263"/>
            <a:ext cx="2057400" cy="274637"/>
          </a:xfrm>
          <a:prstGeom prst="rect">
            <a:avLst/>
          </a:prstGeom>
        </p:spPr>
        <p:txBody>
          <a:bodyPr/>
          <a:lstStyle/>
          <a:p>
            <a:pPr algn="r"/>
            <a:fld id="{273EEA2F-D825-49D3-9C25-497F06EFD3F7}" type="slidenum">
              <a:rPr lang="en-IN" sz="900" smtClean="0">
                <a:solidFill>
                  <a:srgbClr val="FF0000"/>
                </a:solidFill>
                <a:latin typeface="Proxima Nova Rg" pitchFamily="50" charset="0"/>
              </a:rPr>
              <a:pPr algn="r"/>
              <a:t>6</a:t>
            </a:fld>
            <a:endParaRPr lang="en-IN" sz="900">
              <a:solidFill>
                <a:srgbClr val="FF0000"/>
              </a:solidFill>
              <a:latin typeface="Proxima Nova Rg" pitchFamily="50" charset="0"/>
            </a:endParaRPr>
          </a:p>
        </p:txBody>
      </p:sp>
      <p:sp>
        <p:nvSpPr>
          <p:cNvPr id="9" name="Title 2">
            <a:extLst>
              <a:ext uri="{FF2B5EF4-FFF2-40B4-BE49-F238E27FC236}">
                <a16:creationId xmlns:a16="http://schemas.microsoft.com/office/drawing/2014/main" id="{AECC2962-F17F-BC44-B3A0-C23E833217E6}"/>
              </a:ext>
            </a:extLst>
          </p:cNvPr>
          <p:cNvSpPr txBox="1">
            <a:spLocks/>
          </p:cNvSpPr>
          <p:nvPr/>
        </p:nvSpPr>
        <p:spPr>
          <a:xfrm>
            <a:off x="385994" y="126216"/>
            <a:ext cx="5329006" cy="4030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0" i="0" kern="1200">
                <a:solidFill>
                  <a:schemeClr val="bg1"/>
                </a:solidFill>
                <a:latin typeface="Proxima Nova" panose="02000506030000020004" pitchFamily="2" charset="0"/>
                <a:ea typeface="+mj-ea"/>
                <a:cs typeface="+mj-cs"/>
              </a:defRPr>
            </a:lvl1pPr>
          </a:lstStyle>
          <a:p>
            <a:r>
              <a:rPr lang="en-IN" dirty="0" err="1">
                <a:latin typeface="Proxima Nova Light" panose="02000506030000020004" pitchFamily="2" charset="77"/>
              </a:rPr>
              <a:t>Numpy</a:t>
            </a:r>
            <a:r>
              <a:rPr lang="en-IN" dirty="0">
                <a:latin typeface="Proxima Nova Light" panose="02000506030000020004" pitchFamily="2" charset="77"/>
              </a:rPr>
              <a:t> slicing: Multidimensional arrays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50CFB28-585A-BD45-82A8-860055929B07}"/>
              </a:ext>
            </a:extLst>
          </p:cNvPr>
          <p:cNvSpPr/>
          <p:nvPr/>
        </p:nvSpPr>
        <p:spPr>
          <a:xfrm>
            <a:off x="0" y="634701"/>
            <a:ext cx="9144000" cy="346934"/>
          </a:xfrm>
          <a:prstGeom prst="rect">
            <a:avLst/>
          </a:prstGeom>
          <a:solidFill>
            <a:srgbClr val="E72D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24FD6C-310E-1342-9A43-2421327D77BF}"/>
              </a:ext>
            </a:extLst>
          </p:cNvPr>
          <p:cNvSpPr txBox="1"/>
          <p:nvPr/>
        </p:nvSpPr>
        <p:spPr>
          <a:xfrm>
            <a:off x="3984171" y="1349762"/>
            <a:ext cx="4724401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1" dirty="0"/>
              <a:t>Multidimensional arrays</a:t>
            </a:r>
            <a:r>
              <a:rPr lang="en-IN" dirty="0"/>
              <a:t> are indexed using as many indices as the number of dimensions or axes. For instance, to index a 2-D array, you need two indices - array[x, y].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Each axes has an index starting at 0. The following figure shows the axes and their indices for a 2-D array.</a:t>
            </a:r>
          </a:p>
          <a:p>
            <a:br>
              <a:rPr lang="en-IN" dirty="0"/>
            </a:br>
            <a:endParaRPr lang="en-US" dirty="0"/>
          </a:p>
        </p:txBody>
      </p:sp>
      <p:pic>
        <p:nvPicPr>
          <p:cNvPr id="7" name="Picture 6" descr="Indexing in Numpy array&#10;&#10;">
            <a:extLst>
              <a:ext uri="{FF2B5EF4-FFF2-40B4-BE49-F238E27FC236}">
                <a16:creationId xmlns:a16="http://schemas.microsoft.com/office/drawing/2014/main" id="{72ADD9D8-6D01-4745-95A7-C4AD011370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428" y="1370806"/>
            <a:ext cx="2924129" cy="2603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6239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40D47C-8836-4741-BC7A-103A49399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60580-2B70-6940-B3F0-E4F8AB7AA3B6}" type="datetime1">
              <a:rPr lang="en-IN" smtClean="0"/>
              <a:t>08/07/19</a:t>
            </a:fld>
            <a:endParaRPr lang="en-I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E214F84-A0A6-A74A-B68D-660DD8FB6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EA2F-D825-49D3-9C25-497F06EFD3F7}" type="slidenum">
              <a:rPr lang="en-IN" smtClean="0"/>
              <a:t>7</a:t>
            </a:fld>
            <a:endParaRPr lang="en-I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BBD96BE-A982-BA44-8FFC-D3EA75DD3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679" y="121966"/>
            <a:ext cx="4435430" cy="382564"/>
          </a:xfrm>
        </p:spPr>
        <p:txBody>
          <a:bodyPr/>
          <a:lstStyle/>
          <a:p>
            <a:r>
              <a:rPr lang="en-US" dirty="0"/>
              <a:t>2d array slicing</a:t>
            </a:r>
          </a:p>
        </p:txBody>
      </p:sp>
      <p:pic>
        <p:nvPicPr>
          <p:cNvPr id="7" name="Picture 6" descr="A close up of text on a white surface&#10;&#10;Description automatically generated">
            <a:extLst>
              <a:ext uri="{FF2B5EF4-FFF2-40B4-BE49-F238E27FC236}">
                <a16:creationId xmlns:a16="http://schemas.microsoft.com/office/drawing/2014/main" id="{514398E5-CE6D-0A4F-BC77-B45FEA6B25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1402" y="732483"/>
            <a:ext cx="3361195" cy="4411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1795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4D6495-DB3A-3346-B288-E1FD1A05D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60580-2B70-6940-B3F0-E4F8AB7AA3B6}" type="datetime1">
              <a:rPr lang="en-IN" smtClean="0"/>
              <a:t>08/07/19</a:t>
            </a:fld>
            <a:endParaRPr lang="en-I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DC6F120-D6C4-4345-BACA-F98FB6172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EA2F-D825-49D3-9C25-497F06EFD3F7}" type="slidenum">
              <a:rPr lang="en-IN" smtClean="0"/>
              <a:t>8</a:t>
            </a:fld>
            <a:endParaRPr lang="en-I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EB1F994-9735-7D4B-9642-E092B6656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679" y="121966"/>
            <a:ext cx="5363685" cy="382564"/>
          </a:xfrm>
        </p:spPr>
        <p:txBody>
          <a:bodyPr/>
          <a:lstStyle/>
          <a:p>
            <a:r>
              <a:rPr lang="en-US" dirty="0"/>
              <a:t>Creating Numpy arrays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0F320E27-A39B-CA46-9939-06836C9A1E4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55772725"/>
              </p:ext>
            </p:extLst>
          </p:nvPr>
        </p:nvGraphicFramePr>
        <p:xfrm>
          <a:off x="1288474" y="1103000"/>
          <a:ext cx="6761018" cy="31588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143705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8F0A48-5D72-CB4B-BCA0-55F5AA645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60580-2B70-6940-B3F0-E4F8AB7AA3B6}" type="datetime1">
              <a:rPr lang="en-IN" smtClean="0"/>
              <a:t>08/07/19</a:t>
            </a:fld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F04363D-9B07-E84A-9EBA-2A8D106D4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EA2F-D825-49D3-9C25-497F06EFD3F7}" type="slidenum">
              <a:rPr lang="en-IN" smtClean="0"/>
              <a:t>9</a:t>
            </a:fld>
            <a:endParaRPr lang="en-IN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F60453A-7881-7849-8D6B-BD2BE075A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NUMPY? </a:t>
            </a:r>
          </a:p>
        </p:txBody>
      </p:sp>
      <p:pic>
        <p:nvPicPr>
          <p:cNvPr id="6" name="Picture 5" descr="A screen shot of a person&#10;&#10;Description automatically generated">
            <a:extLst>
              <a:ext uri="{FF2B5EF4-FFF2-40B4-BE49-F238E27FC236}">
                <a16:creationId xmlns:a16="http://schemas.microsoft.com/office/drawing/2014/main" id="{7C405A54-1DE4-4A41-9226-54B1796533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265" y="1546677"/>
            <a:ext cx="3532730" cy="2622551"/>
          </a:xfrm>
          <a:prstGeom prst="rect">
            <a:avLst/>
          </a:prstGeom>
        </p:spPr>
      </p:pic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BCD667BD-E0C1-EE42-BB96-DEA2B09F6AB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72697676"/>
              </p:ext>
            </p:extLst>
          </p:nvPr>
        </p:nvGraphicFramePr>
        <p:xfrm>
          <a:off x="3846401" y="1451199"/>
          <a:ext cx="5678600" cy="28135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87766121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_UPGRAD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5" id="{A0B7D4BF-F823-4A60-AE97-D3B3BE85E950}" vid="{1ADBB6A7-6E7E-4ADD-AD9D-36AA95C6FA9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MASTER_UPGRAD</Template>
  <TotalTime>21459</TotalTime>
  <Words>233</Words>
  <Application>Microsoft Macintosh PowerPoint</Application>
  <PresentationFormat>On-screen Show (16:9)</PresentationFormat>
  <Paragraphs>75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Neue Plak</vt:lpstr>
      <vt:lpstr>Proxima Nova</vt:lpstr>
      <vt:lpstr>Proxima Nova Light</vt:lpstr>
      <vt:lpstr>Proxima Nova Rg</vt:lpstr>
      <vt:lpstr>Roboto Cn</vt:lpstr>
      <vt:lpstr>MASTER_UPGRAD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2d array slicing</vt:lpstr>
      <vt:lpstr>Creating Numpy arrays</vt:lpstr>
      <vt:lpstr>WHY NUMPY? </vt:lpstr>
      <vt:lpstr>WHY NUMPY?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harsh.asiwal@gmail.com</dc:creator>
  <cp:lastModifiedBy>Shivani Kapania</cp:lastModifiedBy>
  <cp:revision>229</cp:revision>
  <dcterms:created xsi:type="dcterms:W3CDTF">2019-01-02T10:18:22Z</dcterms:created>
  <dcterms:modified xsi:type="dcterms:W3CDTF">2019-07-08T03:23:28Z</dcterms:modified>
</cp:coreProperties>
</file>