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4" r:id="rId3"/>
    <p:sldId id="284" r:id="rId4"/>
    <p:sldId id="286" r:id="rId5"/>
    <p:sldId id="262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11" r:id="rId21"/>
    <p:sldId id="313" r:id="rId22"/>
    <p:sldId id="29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95028"/>
  </p:normalViewPr>
  <p:slideViewPr>
    <p:cSldViewPr snapToGrid="0" showGuides="1">
      <p:cViewPr varScale="1">
        <p:scale>
          <a:sx n="117" d="100"/>
          <a:sy n="117" d="100"/>
        </p:scale>
        <p:origin x="6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80841-BDD5-2E45-8993-D47C9BAC3CC9}" type="doc">
      <dgm:prSet loTypeId="urn:microsoft.com/office/officeart/2005/8/layout/radial4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C26F1C-6094-214E-BF98-AE6D9DCF1D20}">
      <dgm:prSet phldrT="[Text]"/>
      <dgm:spPr/>
      <dgm:t>
        <a:bodyPr/>
        <a:lstStyle/>
        <a:p>
          <a:r>
            <a:rPr lang="en-US" dirty="0"/>
            <a:t>Numpy</a:t>
          </a:r>
        </a:p>
      </dgm:t>
    </dgm:pt>
    <dgm:pt modelId="{B07AA0B1-FED7-CD40-B544-6E48B022EC87}" type="parTrans" cxnId="{BD67D5EF-E7AB-CB41-8C28-85DF485780F2}">
      <dgm:prSet/>
      <dgm:spPr/>
      <dgm:t>
        <a:bodyPr/>
        <a:lstStyle/>
        <a:p>
          <a:endParaRPr lang="en-US"/>
        </a:p>
      </dgm:t>
    </dgm:pt>
    <dgm:pt modelId="{47C3DF6E-94CC-474A-8225-E6D883EC59A1}" type="sibTrans" cxnId="{BD67D5EF-E7AB-CB41-8C28-85DF485780F2}">
      <dgm:prSet/>
      <dgm:spPr/>
      <dgm:t>
        <a:bodyPr/>
        <a:lstStyle/>
        <a:p>
          <a:endParaRPr lang="en-US"/>
        </a:p>
      </dgm:t>
    </dgm:pt>
    <dgm:pt modelId="{ED3DBE56-5D87-B847-AD1C-54F0A06F0DD4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F0E0BDD2-D6FE-A34B-961C-7BD23A9A7F58}" type="parTrans" cxnId="{0EC1B25C-A2CA-6A4F-85B5-00A715C50134}">
      <dgm:prSet/>
      <dgm:spPr/>
      <dgm:t>
        <a:bodyPr/>
        <a:lstStyle/>
        <a:p>
          <a:endParaRPr lang="en-US"/>
        </a:p>
      </dgm:t>
    </dgm:pt>
    <dgm:pt modelId="{D31D8668-FB48-4D40-A453-AD64659AE383}" type="sibTrans" cxnId="{0EC1B25C-A2CA-6A4F-85B5-00A715C50134}">
      <dgm:prSet/>
      <dgm:spPr/>
      <dgm:t>
        <a:bodyPr/>
        <a:lstStyle/>
        <a:p>
          <a:endParaRPr lang="en-US"/>
        </a:p>
      </dgm:t>
    </dgm:pt>
    <dgm:pt modelId="{FF791FB9-7C44-CE4C-ACFC-97A0E6E11E90}">
      <dgm:prSet phldrT="[Text]"/>
      <dgm:spPr/>
      <dgm:t>
        <a:bodyPr/>
        <a:lstStyle/>
        <a:p>
          <a:r>
            <a:rPr lang="en-US" dirty="0"/>
            <a:t>Broadcasting</a:t>
          </a:r>
        </a:p>
      </dgm:t>
    </dgm:pt>
    <dgm:pt modelId="{DAFD40C3-C1AF-B548-8D91-51970CAA7294}" type="parTrans" cxnId="{93DD3771-6A21-374F-8E68-0F46776FBDCE}">
      <dgm:prSet/>
      <dgm:spPr/>
      <dgm:t>
        <a:bodyPr/>
        <a:lstStyle/>
        <a:p>
          <a:endParaRPr lang="en-US"/>
        </a:p>
      </dgm:t>
    </dgm:pt>
    <dgm:pt modelId="{DF1FB3B9-EEFB-604D-BF2C-6292D1902D34}" type="sibTrans" cxnId="{93DD3771-6A21-374F-8E68-0F46776FBDCE}">
      <dgm:prSet/>
      <dgm:spPr/>
      <dgm:t>
        <a:bodyPr/>
        <a:lstStyle/>
        <a:p>
          <a:endParaRPr lang="en-US"/>
        </a:p>
      </dgm:t>
    </dgm:pt>
    <dgm:pt modelId="{05FDC421-A994-C24F-837E-205D3572DEE3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D4744F85-B85D-8445-87F5-287209B4D418}" type="parTrans" cxnId="{9213A6B0-D92B-3241-BC3F-165E5C0FAB12}">
      <dgm:prSet/>
      <dgm:spPr/>
      <dgm:t>
        <a:bodyPr/>
        <a:lstStyle/>
        <a:p>
          <a:endParaRPr lang="en-US"/>
        </a:p>
      </dgm:t>
    </dgm:pt>
    <dgm:pt modelId="{E4210F04-C73A-7B48-8BA5-EA8CB0E09475}" type="sibTrans" cxnId="{9213A6B0-D92B-3241-BC3F-165E5C0FAB12}">
      <dgm:prSet/>
      <dgm:spPr/>
      <dgm:t>
        <a:bodyPr/>
        <a:lstStyle/>
        <a:p>
          <a:endParaRPr lang="en-US"/>
        </a:p>
      </dgm:t>
    </dgm:pt>
    <dgm:pt modelId="{55DCFD6C-E929-4940-9484-3AC7E59BF21F}" type="pres">
      <dgm:prSet presAssocID="{C2A80841-BDD5-2E45-8993-D47C9BAC3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94F733-1552-424E-9B5D-39F8F115A712}" type="pres">
      <dgm:prSet presAssocID="{2FC26F1C-6094-214E-BF98-AE6D9DCF1D20}" presName="centerShape" presStyleLbl="node0" presStyleIdx="0" presStyleCnt="1"/>
      <dgm:spPr/>
    </dgm:pt>
    <dgm:pt modelId="{0FBF223B-0C6A-C140-9FC3-30708F77700A}" type="pres">
      <dgm:prSet presAssocID="{F0E0BDD2-D6FE-A34B-961C-7BD23A9A7F58}" presName="parTrans" presStyleLbl="bgSibTrans2D1" presStyleIdx="0" presStyleCnt="3"/>
      <dgm:spPr/>
    </dgm:pt>
    <dgm:pt modelId="{BFAE2D9D-4571-294F-8415-EB9F3C4DE3D1}" type="pres">
      <dgm:prSet presAssocID="{ED3DBE56-5D87-B847-AD1C-54F0A06F0DD4}" presName="node" presStyleLbl="node1" presStyleIdx="0" presStyleCnt="3">
        <dgm:presLayoutVars>
          <dgm:bulletEnabled val="1"/>
        </dgm:presLayoutVars>
      </dgm:prSet>
      <dgm:spPr/>
    </dgm:pt>
    <dgm:pt modelId="{BA2DAECF-5269-F345-AFE6-D7AE8BA6364D}" type="pres">
      <dgm:prSet presAssocID="{DAFD40C3-C1AF-B548-8D91-51970CAA7294}" presName="parTrans" presStyleLbl="bgSibTrans2D1" presStyleIdx="1" presStyleCnt="3"/>
      <dgm:spPr/>
    </dgm:pt>
    <dgm:pt modelId="{9988DB6B-435A-3047-B5AC-A5FBA90BA12F}" type="pres">
      <dgm:prSet presAssocID="{FF791FB9-7C44-CE4C-ACFC-97A0E6E11E90}" presName="node" presStyleLbl="node1" presStyleIdx="1" presStyleCnt="3">
        <dgm:presLayoutVars>
          <dgm:bulletEnabled val="1"/>
        </dgm:presLayoutVars>
      </dgm:prSet>
      <dgm:spPr/>
    </dgm:pt>
    <dgm:pt modelId="{AC290419-7E44-0343-A003-EFA6E744B957}" type="pres">
      <dgm:prSet presAssocID="{D4744F85-B85D-8445-87F5-287209B4D418}" presName="parTrans" presStyleLbl="bgSibTrans2D1" presStyleIdx="2" presStyleCnt="3"/>
      <dgm:spPr/>
    </dgm:pt>
    <dgm:pt modelId="{AA3A4E24-0ED4-2E46-B641-E68152600D8A}" type="pres">
      <dgm:prSet presAssocID="{05FDC421-A994-C24F-837E-205D3572DEE3}" presName="node" presStyleLbl="node1" presStyleIdx="2" presStyleCnt="3">
        <dgm:presLayoutVars>
          <dgm:bulletEnabled val="1"/>
        </dgm:presLayoutVars>
      </dgm:prSet>
      <dgm:spPr/>
    </dgm:pt>
  </dgm:ptLst>
  <dgm:cxnLst>
    <dgm:cxn modelId="{DEDCF938-F72C-2747-B70D-CF7094F63D92}" type="presOf" srcId="{DAFD40C3-C1AF-B548-8D91-51970CAA7294}" destId="{BA2DAECF-5269-F345-AFE6-D7AE8BA6364D}" srcOrd="0" destOrd="0" presId="urn:microsoft.com/office/officeart/2005/8/layout/radial4"/>
    <dgm:cxn modelId="{55E82D4C-08FA-084E-8A8B-4F4BEE1C00EA}" type="presOf" srcId="{05FDC421-A994-C24F-837E-205D3572DEE3}" destId="{AA3A4E24-0ED4-2E46-B641-E68152600D8A}" srcOrd="0" destOrd="0" presId="urn:microsoft.com/office/officeart/2005/8/layout/radial4"/>
    <dgm:cxn modelId="{0EC1B25C-A2CA-6A4F-85B5-00A715C50134}" srcId="{2FC26F1C-6094-214E-BF98-AE6D9DCF1D20}" destId="{ED3DBE56-5D87-B847-AD1C-54F0A06F0DD4}" srcOrd="0" destOrd="0" parTransId="{F0E0BDD2-D6FE-A34B-961C-7BD23A9A7F58}" sibTransId="{D31D8668-FB48-4D40-A453-AD64659AE383}"/>
    <dgm:cxn modelId="{93DD3771-6A21-374F-8E68-0F46776FBDCE}" srcId="{2FC26F1C-6094-214E-BF98-AE6D9DCF1D20}" destId="{FF791FB9-7C44-CE4C-ACFC-97A0E6E11E90}" srcOrd="1" destOrd="0" parTransId="{DAFD40C3-C1AF-B548-8D91-51970CAA7294}" sibTransId="{DF1FB3B9-EEFB-604D-BF2C-6292D1902D34}"/>
    <dgm:cxn modelId="{7A0904AF-95A6-EF49-9C8C-F2353D5EEA2B}" type="presOf" srcId="{C2A80841-BDD5-2E45-8993-D47C9BAC3CC9}" destId="{55DCFD6C-E929-4940-9484-3AC7E59BF21F}" srcOrd="0" destOrd="0" presId="urn:microsoft.com/office/officeart/2005/8/layout/radial4"/>
    <dgm:cxn modelId="{9213A6B0-D92B-3241-BC3F-165E5C0FAB12}" srcId="{2FC26F1C-6094-214E-BF98-AE6D9DCF1D20}" destId="{05FDC421-A994-C24F-837E-205D3572DEE3}" srcOrd="2" destOrd="0" parTransId="{D4744F85-B85D-8445-87F5-287209B4D418}" sibTransId="{E4210F04-C73A-7B48-8BA5-EA8CB0E09475}"/>
    <dgm:cxn modelId="{9E89E0BD-4E17-A442-80EF-D65E62E392A9}" type="presOf" srcId="{2FC26F1C-6094-214E-BF98-AE6D9DCF1D20}" destId="{7B94F733-1552-424E-9B5D-39F8F115A712}" srcOrd="0" destOrd="0" presId="urn:microsoft.com/office/officeart/2005/8/layout/radial4"/>
    <dgm:cxn modelId="{D87BF8C4-C308-3F47-BE88-36AF899A48D8}" type="presOf" srcId="{FF791FB9-7C44-CE4C-ACFC-97A0E6E11E90}" destId="{9988DB6B-435A-3047-B5AC-A5FBA90BA12F}" srcOrd="0" destOrd="0" presId="urn:microsoft.com/office/officeart/2005/8/layout/radial4"/>
    <dgm:cxn modelId="{59E75DD3-DC5C-404E-8D98-DE8C5790B703}" type="presOf" srcId="{F0E0BDD2-D6FE-A34B-961C-7BD23A9A7F58}" destId="{0FBF223B-0C6A-C140-9FC3-30708F77700A}" srcOrd="0" destOrd="0" presId="urn:microsoft.com/office/officeart/2005/8/layout/radial4"/>
    <dgm:cxn modelId="{BD67D5EF-E7AB-CB41-8C28-85DF485780F2}" srcId="{C2A80841-BDD5-2E45-8993-D47C9BAC3CC9}" destId="{2FC26F1C-6094-214E-BF98-AE6D9DCF1D20}" srcOrd="0" destOrd="0" parTransId="{B07AA0B1-FED7-CD40-B544-6E48B022EC87}" sibTransId="{47C3DF6E-94CC-474A-8225-E6D883EC59A1}"/>
    <dgm:cxn modelId="{430CF5FC-C10F-564A-963A-1F6666B0B004}" type="presOf" srcId="{D4744F85-B85D-8445-87F5-287209B4D418}" destId="{AC290419-7E44-0343-A003-EFA6E744B957}" srcOrd="0" destOrd="0" presId="urn:microsoft.com/office/officeart/2005/8/layout/radial4"/>
    <dgm:cxn modelId="{CF4D09FE-98C7-8A47-A066-5FF4BBF6012F}" type="presOf" srcId="{ED3DBE56-5D87-B847-AD1C-54F0A06F0DD4}" destId="{BFAE2D9D-4571-294F-8415-EB9F3C4DE3D1}" srcOrd="0" destOrd="0" presId="urn:microsoft.com/office/officeart/2005/8/layout/radial4"/>
    <dgm:cxn modelId="{8E3BC2E4-90B3-D143-BC8F-E5F95DBE5F96}" type="presParOf" srcId="{55DCFD6C-E929-4940-9484-3AC7E59BF21F}" destId="{7B94F733-1552-424E-9B5D-39F8F115A712}" srcOrd="0" destOrd="0" presId="urn:microsoft.com/office/officeart/2005/8/layout/radial4"/>
    <dgm:cxn modelId="{0EC1E45E-F4B4-4845-869D-7DC69ADFA46E}" type="presParOf" srcId="{55DCFD6C-E929-4940-9484-3AC7E59BF21F}" destId="{0FBF223B-0C6A-C140-9FC3-30708F77700A}" srcOrd="1" destOrd="0" presId="urn:microsoft.com/office/officeart/2005/8/layout/radial4"/>
    <dgm:cxn modelId="{C299E6BD-52AF-9E4B-91AE-806FE077A327}" type="presParOf" srcId="{55DCFD6C-E929-4940-9484-3AC7E59BF21F}" destId="{BFAE2D9D-4571-294F-8415-EB9F3C4DE3D1}" srcOrd="2" destOrd="0" presId="urn:microsoft.com/office/officeart/2005/8/layout/radial4"/>
    <dgm:cxn modelId="{E552E875-78E2-4F47-A3A8-09D16837E917}" type="presParOf" srcId="{55DCFD6C-E929-4940-9484-3AC7E59BF21F}" destId="{BA2DAECF-5269-F345-AFE6-D7AE8BA6364D}" srcOrd="3" destOrd="0" presId="urn:microsoft.com/office/officeart/2005/8/layout/radial4"/>
    <dgm:cxn modelId="{7C73DF87-36AE-9542-85C5-7C030C7D627F}" type="presParOf" srcId="{55DCFD6C-E929-4940-9484-3AC7E59BF21F}" destId="{9988DB6B-435A-3047-B5AC-A5FBA90BA12F}" srcOrd="4" destOrd="0" presId="urn:microsoft.com/office/officeart/2005/8/layout/radial4"/>
    <dgm:cxn modelId="{213B8787-7409-3E4E-BAC8-A076797F3F43}" type="presParOf" srcId="{55DCFD6C-E929-4940-9484-3AC7E59BF21F}" destId="{AC290419-7E44-0343-A003-EFA6E744B957}" srcOrd="5" destOrd="0" presId="urn:microsoft.com/office/officeart/2005/8/layout/radial4"/>
    <dgm:cxn modelId="{ABD292AA-6207-9249-8B44-C213F564398C}" type="presParOf" srcId="{55DCFD6C-E929-4940-9484-3AC7E59BF21F}" destId="{AA3A4E24-0ED4-2E46-B641-E68152600D8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74929-3281-024C-905F-C09D1B50A083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FB8B2-6056-5C47-A574-FC41B3796B64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6A2DAE17-0FF2-0C41-B77B-20BAC7C20D29}" type="parTrans" cxnId="{1BDC145D-4116-5D46-A339-56EA6FEACD51}">
      <dgm:prSet/>
      <dgm:spPr/>
      <dgm:t>
        <a:bodyPr/>
        <a:lstStyle/>
        <a:p>
          <a:endParaRPr lang="en-US"/>
        </a:p>
      </dgm:t>
    </dgm:pt>
    <dgm:pt modelId="{9A2B32DF-A489-424F-A285-FE4214D7B254}" type="sibTrans" cxnId="{1BDC145D-4116-5D46-A339-56EA6FEACD51}">
      <dgm:prSet/>
      <dgm:spPr/>
      <dgm:t>
        <a:bodyPr/>
        <a:lstStyle/>
        <a:p>
          <a:endParaRPr lang="en-US"/>
        </a:p>
      </dgm:t>
    </dgm:pt>
    <dgm:pt modelId="{48758739-0449-D240-8486-9BDDB8203C87}">
      <dgm:prSet phldrT="[Text]" custT="1"/>
      <dgm:spPr/>
      <dgm:t>
        <a:bodyPr/>
        <a:lstStyle/>
        <a:p>
          <a:r>
            <a:rPr lang="en-US" sz="1800" dirty="0"/>
            <a:t>Practice of replacing explicit loops with array expressions. </a:t>
          </a:r>
        </a:p>
      </dgm:t>
    </dgm:pt>
    <dgm:pt modelId="{D08E5A66-008C-C04D-9B5F-BB8AB6FABC74}" type="parTrans" cxnId="{67D14052-85D2-9642-89EF-A176530AC100}">
      <dgm:prSet/>
      <dgm:spPr/>
      <dgm:t>
        <a:bodyPr/>
        <a:lstStyle/>
        <a:p>
          <a:endParaRPr lang="en-US"/>
        </a:p>
      </dgm:t>
    </dgm:pt>
    <dgm:pt modelId="{98403F69-7FE1-B24C-BC30-D5CD4E6DBD77}" type="sibTrans" cxnId="{67D14052-85D2-9642-89EF-A176530AC100}">
      <dgm:prSet/>
      <dgm:spPr/>
      <dgm:t>
        <a:bodyPr/>
        <a:lstStyle/>
        <a:p>
          <a:endParaRPr lang="en-US"/>
        </a:p>
      </dgm:t>
    </dgm:pt>
    <dgm:pt modelId="{6DDF9CC6-7E28-3645-A44B-7054246C4984}">
      <dgm:prSet phldrT="[Text]"/>
      <dgm:spPr/>
      <dgm:t>
        <a:bodyPr/>
        <a:lstStyle/>
        <a:p>
          <a:r>
            <a:rPr lang="en-US" dirty="0"/>
            <a:t>Broadcasting</a:t>
          </a:r>
        </a:p>
      </dgm:t>
    </dgm:pt>
    <dgm:pt modelId="{CB88654F-C1C6-E543-902B-4E7CA6388F8D}" type="parTrans" cxnId="{252DF89B-D735-7D44-BBA6-39AD978C73B9}">
      <dgm:prSet/>
      <dgm:spPr/>
      <dgm:t>
        <a:bodyPr/>
        <a:lstStyle/>
        <a:p>
          <a:endParaRPr lang="en-US"/>
        </a:p>
      </dgm:t>
    </dgm:pt>
    <dgm:pt modelId="{4EC39790-BC10-D845-BA10-12D4186F3D28}" type="sibTrans" cxnId="{252DF89B-D735-7D44-BBA6-39AD978C73B9}">
      <dgm:prSet/>
      <dgm:spPr/>
      <dgm:t>
        <a:bodyPr/>
        <a:lstStyle/>
        <a:p>
          <a:endParaRPr lang="en-US"/>
        </a:p>
      </dgm:t>
    </dgm:pt>
    <dgm:pt modelId="{19C4D396-77EF-874D-9787-AB363E7A9836}">
      <dgm:prSet phldrT="[Text]" custT="1"/>
      <dgm:spPr/>
      <dgm:t>
        <a:bodyPr/>
        <a:lstStyle/>
        <a:p>
          <a:r>
            <a:rPr lang="en-IN" sz="1800" b="0" i="0" dirty="0"/>
            <a:t>For arrays with different shapes.</a:t>
          </a:r>
          <a:endParaRPr lang="en-US" sz="1800" dirty="0"/>
        </a:p>
      </dgm:t>
    </dgm:pt>
    <dgm:pt modelId="{6837E2F4-03C6-5144-BC69-235CF63045ED}" type="parTrans" cxnId="{E2E46F8F-1B4B-A746-8989-DECF1A05997A}">
      <dgm:prSet/>
      <dgm:spPr/>
      <dgm:t>
        <a:bodyPr/>
        <a:lstStyle/>
        <a:p>
          <a:endParaRPr lang="en-US"/>
        </a:p>
      </dgm:t>
    </dgm:pt>
    <dgm:pt modelId="{42381829-98BB-E346-921C-50A4646E9C0C}" type="sibTrans" cxnId="{E2E46F8F-1B4B-A746-8989-DECF1A05997A}">
      <dgm:prSet/>
      <dgm:spPr/>
      <dgm:t>
        <a:bodyPr/>
        <a:lstStyle/>
        <a:p>
          <a:endParaRPr lang="en-US"/>
        </a:p>
      </dgm:t>
    </dgm:pt>
    <dgm:pt modelId="{93D8A891-5C97-BD4D-B2FC-B2B064AC94C7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5E0A521E-4B40-C249-87C2-B68012E96F6D}" type="parTrans" cxnId="{55DE9B49-7D8D-7F45-AAFA-4FB6DDFC0712}">
      <dgm:prSet/>
      <dgm:spPr/>
      <dgm:t>
        <a:bodyPr/>
        <a:lstStyle/>
        <a:p>
          <a:endParaRPr lang="en-US"/>
        </a:p>
      </dgm:t>
    </dgm:pt>
    <dgm:pt modelId="{26BF3757-F37F-D64D-A4B8-9F677874F291}" type="sibTrans" cxnId="{55DE9B49-7D8D-7F45-AAFA-4FB6DDFC0712}">
      <dgm:prSet/>
      <dgm:spPr/>
      <dgm:t>
        <a:bodyPr/>
        <a:lstStyle/>
        <a:p>
          <a:endParaRPr lang="en-US"/>
        </a:p>
      </dgm:t>
    </dgm:pt>
    <dgm:pt modelId="{4D0FECF6-A0F3-7F43-8C25-E36B5FFCD6BA}">
      <dgm:prSet phldrT="[Text]" custT="1"/>
      <dgm:spPr/>
      <dgm:t>
        <a:bodyPr/>
        <a:lstStyle/>
        <a:p>
          <a:r>
            <a:rPr lang="en-US" sz="1800" dirty="0"/>
            <a:t>Basic indexing</a:t>
          </a:r>
        </a:p>
      </dgm:t>
    </dgm:pt>
    <dgm:pt modelId="{B0575DBF-0D58-8043-B5C2-25A508A7B7C3}" type="parTrans" cxnId="{61E96196-4BBF-DE4C-BF74-79DD3E256C07}">
      <dgm:prSet/>
      <dgm:spPr/>
      <dgm:t>
        <a:bodyPr/>
        <a:lstStyle/>
        <a:p>
          <a:endParaRPr lang="en-US"/>
        </a:p>
      </dgm:t>
    </dgm:pt>
    <dgm:pt modelId="{7BF7ABF2-D7D9-BB46-B6DF-8476C2EBE92A}" type="sibTrans" cxnId="{61E96196-4BBF-DE4C-BF74-79DD3E256C07}">
      <dgm:prSet/>
      <dgm:spPr/>
      <dgm:t>
        <a:bodyPr/>
        <a:lstStyle/>
        <a:p>
          <a:endParaRPr lang="en-US"/>
        </a:p>
      </dgm:t>
    </dgm:pt>
    <dgm:pt modelId="{8A320899-BCE0-AA4B-BB01-43E4F916E6B4}">
      <dgm:prSet phldrT="[Text]" custT="1"/>
      <dgm:spPr/>
      <dgm:t>
        <a:bodyPr/>
        <a:lstStyle/>
        <a:p>
          <a:r>
            <a:rPr lang="en-US" sz="1800" dirty="0"/>
            <a:t>Advanced indexing</a:t>
          </a:r>
        </a:p>
      </dgm:t>
    </dgm:pt>
    <dgm:pt modelId="{67753BE4-3FD7-8F4A-BE5A-297FEC2985A5}" type="parTrans" cxnId="{9619184C-9AD7-0B43-A39D-4B471A50E09B}">
      <dgm:prSet/>
      <dgm:spPr/>
      <dgm:t>
        <a:bodyPr/>
        <a:lstStyle/>
        <a:p>
          <a:endParaRPr lang="en-US"/>
        </a:p>
      </dgm:t>
    </dgm:pt>
    <dgm:pt modelId="{535D5197-7132-0045-B3CA-4F20314AFC60}" type="sibTrans" cxnId="{9619184C-9AD7-0B43-A39D-4B471A50E09B}">
      <dgm:prSet/>
      <dgm:spPr/>
      <dgm:t>
        <a:bodyPr/>
        <a:lstStyle/>
        <a:p>
          <a:endParaRPr lang="en-US"/>
        </a:p>
      </dgm:t>
    </dgm:pt>
    <dgm:pt modelId="{F98FE8ED-8B35-854F-A0AD-4C59D787997F}">
      <dgm:prSet phldrT="[Text]" custT="1"/>
      <dgm:spPr/>
      <dgm:t>
        <a:bodyPr/>
        <a:lstStyle/>
        <a:p>
          <a:r>
            <a:rPr lang="en-IN" sz="1800" b="0" i="0" dirty="0"/>
            <a:t>Express operations as occurring on entire arrays rather than their individual elements.</a:t>
          </a:r>
          <a:endParaRPr lang="en-US" sz="1800" dirty="0"/>
        </a:p>
      </dgm:t>
    </dgm:pt>
    <dgm:pt modelId="{E4262E48-699D-264B-B26F-994B154EC2D8}" type="parTrans" cxnId="{ED1F858C-BBD6-4241-8928-530F23C5DAD3}">
      <dgm:prSet/>
      <dgm:spPr/>
      <dgm:t>
        <a:bodyPr/>
        <a:lstStyle/>
        <a:p>
          <a:endParaRPr lang="en-US"/>
        </a:p>
      </dgm:t>
    </dgm:pt>
    <dgm:pt modelId="{BC4FCF24-BD0B-C740-BF73-373FEF6EDDD6}" type="sibTrans" cxnId="{ED1F858C-BBD6-4241-8928-530F23C5DAD3}">
      <dgm:prSet/>
      <dgm:spPr/>
      <dgm:t>
        <a:bodyPr/>
        <a:lstStyle/>
        <a:p>
          <a:endParaRPr lang="en-US"/>
        </a:p>
      </dgm:t>
    </dgm:pt>
    <dgm:pt modelId="{B3924494-CCF6-8E44-B387-0FA70C8D36DE}">
      <dgm:prSet phldrT="[Text]" custT="1"/>
      <dgm:spPr/>
      <dgm:t>
        <a:bodyPr/>
        <a:lstStyle/>
        <a:p>
          <a:r>
            <a:rPr lang="en-IN" sz="1800" b="0" i="0" dirty="0"/>
            <a:t>The smaller array is “broadcast” across the larger array so that they have compatible shapes.</a:t>
          </a:r>
          <a:endParaRPr lang="en-US" sz="1800" dirty="0"/>
        </a:p>
      </dgm:t>
    </dgm:pt>
    <dgm:pt modelId="{ED727A47-4675-6B43-87E7-1A3F59AC3AD9}" type="parTrans" cxnId="{87C2C0CB-D08C-EC47-99D7-62D59BB18CA9}">
      <dgm:prSet/>
      <dgm:spPr/>
      <dgm:t>
        <a:bodyPr/>
        <a:lstStyle/>
        <a:p>
          <a:endParaRPr lang="en-US"/>
        </a:p>
      </dgm:t>
    </dgm:pt>
    <dgm:pt modelId="{D37EED9E-6011-224B-9F54-CB4CF2326C20}" type="sibTrans" cxnId="{87C2C0CB-D08C-EC47-99D7-62D59BB18CA9}">
      <dgm:prSet/>
      <dgm:spPr/>
      <dgm:t>
        <a:bodyPr/>
        <a:lstStyle/>
        <a:p>
          <a:endParaRPr lang="en-US"/>
        </a:p>
      </dgm:t>
    </dgm:pt>
    <dgm:pt modelId="{3884E60F-8148-FB43-AB86-FD5A6926D6C8}" type="pres">
      <dgm:prSet presAssocID="{48A74929-3281-024C-905F-C09D1B50A083}" presName="Name0" presStyleCnt="0">
        <dgm:presLayoutVars>
          <dgm:dir/>
          <dgm:animLvl val="lvl"/>
          <dgm:resizeHandles val="exact"/>
        </dgm:presLayoutVars>
      </dgm:prSet>
      <dgm:spPr/>
    </dgm:pt>
    <dgm:pt modelId="{7E2D8E79-82B8-2344-9881-02D5F8ED31E8}" type="pres">
      <dgm:prSet presAssocID="{BBCFB8B2-6056-5C47-A574-FC41B3796B64}" presName="composite" presStyleCnt="0"/>
      <dgm:spPr/>
    </dgm:pt>
    <dgm:pt modelId="{5052EEFA-C9F5-414C-97B6-B7E043E9E44B}" type="pres">
      <dgm:prSet presAssocID="{BBCFB8B2-6056-5C47-A574-FC41B3796B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3175D76-FD32-AD42-B64A-F7EE510183CE}" type="pres">
      <dgm:prSet presAssocID="{BBCFB8B2-6056-5C47-A574-FC41B3796B64}" presName="desTx" presStyleLbl="alignAccFollowNode1" presStyleIdx="0" presStyleCnt="3">
        <dgm:presLayoutVars>
          <dgm:bulletEnabled val="1"/>
        </dgm:presLayoutVars>
      </dgm:prSet>
      <dgm:spPr/>
    </dgm:pt>
    <dgm:pt modelId="{6A506FD7-F0BF-3543-BC75-E52B3F6347D4}" type="pres">
      <dgm:prSet presAssocID="{9A2B32DF-A489-424F-A285-FE4214D7B254}" presName="space" presStyleCnt="0"/>
      <dgm:spPr/>
    </dgm:pt>
    <dgm:pt modelId="{C95FA518-C35C-3649-9275-FFBDA344195C}" type="pres">
      <dgm:prSet presAssocID="{6DDF9CC6-7E28-3645-A44B-7054246C4984}" presName="composite" presStyleCnt="0"/>
      <dgm:spPr/>
    </dgm:pt>
    <dgm:pt modelId="{68DC75AB-2356-9446-8EFC-98FD0E59F8DA}" type="pres">
      <dgm:prSet presAssocID="{6DDF9CC6-7E28-3645-A44B-7054246C498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C097CEE-047B-8A4C-AD66-7811C3AB7D49}" type="pres">
      <dgm:prSet presAssocID="{6DDF9CC6-7E28-3645-A44B-7054246C4984}" presName="desTx" presStyleLbl="alignAccFollowNode1" presStyleIdx="1" presStyleCnt="3">
        <dgm:presLayoutVars>
          <dgm:bulletEnabled val="1"/>
        </dgm:presLayoutVars>
      </dgm:prSet>
      <dgm:spPr/>
    </dgm:pt>
    <dgm:pt modelId="{AF8CD811-6742-564D-8F6D-74940FA13C88}" type="pres">
      <dgm:prSet presAssocID="{4EC39790-BC10-D845-BA10-12D4186F3D28}" presName="space" presStyleCnt="0"/>
      <dgm:spPr/>
    </dgm:pt>
    <dgm:pt modelId="{EE263576-2036-1C48-9B6F-3EFE45B7B074}" type="pres">
      <dgm:prSet presAssocID="{93D8A891-5C97-BD4D-B2FC-B2B064AC94C7}" presName="composite" presStyleCnt="0"/>
      <dgm:spPr/>
    </dgm:pt>
    <dgm:pt modelId="{9962BD85-7524-D942-8D56-619459094242}" type="pres">
      <dgm:prSet presAssocID="{93D8A891-5C97-BD4D-B2FC-B2B064AC94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24FDF6-67D3-E94E-870D-597180420D72}" type="pres">
      <dgm:prSet presAssocID="{93D8A891-5C97-BD4D-B2FC-B2B064AC94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5BDC08-8844-7D44-B685-55841313F169}" type="presOf" srcId="{48758739-0449-D240-8486-9BDDB8203C87}" destId="{73175D76-FD32-AD42-B64A-F7EE510183CE}" srcOrd="0" destOrd="0" presId="urn:microsoft.com/office/officeart/2005/8/layout/hList1"/>
    <dgm:cxn modelId="{D811F117-F97D-C747-83F1-D130A07A7E6F}" type="presOf" srcId="{B3924494-CCF6-8E44-B387-0FA70C8D36DE}" destId="{6C097CEE-047B-8A4C-AD66-7811C3AB7D49}" srcOrd="0" destOrd="1" presId="urn:microsoft.com/office/officeart/2005/8/layout/hList1"/>
    <dgm:cxn modelId="{4C5BCE32-9812-7D4A-8769-0E2FE023E7C5}" type="presOf" srcId="{8A320899-BCE0-AA4B-BB01-43E4F916E6B4}" destId="{4424FDF6-67D3-E94E-870D-597180420D72}" srcOrd="0" destOrd="1" presId="urn:microsoft.com/office/officeart/2005/8/layout/hList1"/>
    <dgm:cxn modelId="{55DE9B49-7D8D-7F45-AAFA-4FB6DDFC0712}" srcId="{48A74929-3281-024C-905F-C09D1B50A083}" destId="{93D8A891-5C97-BD4D-B2FC-B2B064AC94C7}" srcOrd="2" destOrd="0" parTransId="{5E0A521E-4B40-C249-87C2-B68012E96F6D}" sibTransId="{26BF3757-F37F-D64D-A4B8-9F677874F291}"/>
    <dgm:cxn modelId="{9619184C-9AD7-0B43-A39D-4B471A50E09B}" srcId="{93D8A891-5C97-BD4D-B2FC-B2B064AC94C7}" destId="{8A320899-BCE0-AA4B-BB01-43E4F916E6B4}" srcOrd="1" destOrd="0" parTransId="{67753BE4-3FD7-8F4A-BE5A-297FEC2985A5}" sibTransId="{535D5197-7132-0045-B3CA-4F20314AFC60}"/>
    <dgm:cxn modelId="{67D14052-85D2-9642-89EF-A176530AC100}" srcId="{BBCFB8B2-6056-5C47-A574-FC41B3796B64}" destId="{48758739-0449-D240-8486-9BDDB8203C87}" srcOrd="0" destOrd="0" parTransId="{D08E5A66-008C-C04D-9B5F-BB8AB6FABC74}" sibTransId="{98403F69-7FE1-B24C-BC30-D5CD4E6DBD77}"/>
    <dgm:cxn modelId="{1BDC145D-4116-5D46-A339-56EA6FEACD51}" srcId="{48A74929-3281-024C-905F-C09D1B50A083}" destId="{BBCFB8B2-6056-5C47-A574-FC41B3796B64}" srcOrd="0" destOrd="0" parTransId="{6A2DAE17-0FF2-0C41-B77B-20BAC7C20D29}" sibTransId="{9A2B32DF-A489-424F-A285-FE4214D7B254}"/>
    <dgm:cxn modelId="{1147A05F-6623-4B47-8689-5860E1B520A2}" type="presOf" srcId="{93D8A891-5C97-BD4D-B2FC-B2B064AC94C7}" destId="{9962BD85-7524-D942-8D56-619459094242}" srcOrd="0" destOrd="0" presId="urn:microsoft.com/office/officeart/2005/8/layout/hList1"/>
    <dgm:cxn modelId="{DC63A76D-53D9-FF45-B490-B88F057ABE4A}" type="presOf" srcId="{F98FE8ED-8B35-854F-A0AD-4C59D787997F}" destId="{73175D76-FD32-AD42-B64A-F7EE510183CE}" srcOrd="0" destOrd="1" presId="urn:microsoft.com/office/officeart/2005/8/layout/hList1"/>
    <dgm:cxn modelId="{52B01972-DCD9-5042-8CF5-2AE8945AF4FA}" type="presOf" srcId="{BBCFB8B2-6056-5C47-A574-FC41B3796B64}" destId="{5052EEFA-C9F5-414C-97B6-B7E043E9E44B}" srcOrd="0" destOrd="0" presId="urn:microsoft.com/office/officeart/2005/8/layout/hList1"/>
    <dgm:cxn modelId="{10026E75-A3D6-A442-9FE8-CE78E2F97BBD}" type="presOf" srcId="{4D0FECF6-A0F3-7F43-8C25-E36B5FFCD6BA}" destId="{4424FDF6-67D3-E94E-870D-597180420D72}" srcOrd="0" destOrd="0" presId="urn:microsoft.com/office/officeart/2005/8/layout/hList1"/>
    <dgm:cxn modelId="{ED1F858C-BBD6-4241-8928-530F23C5DAD3}" srcId="{BBCFB8B2-6056-5C47-A574-FC41B3796B64}" destId="{F98FE8ED-8B35-854F-A0AD-4C59D787997F}" srcOrd="1" destOrd="0" parTransId="{E4262E48-699D-264B-B26F-994B154EC2D8}" sibTransId="{BC4FCF24-BD0B-C740-BF73-373FEF6EDDD6}"/>
    <dgm:cxn modelId="{E2E46F8F-1B4B-A746-8989-DECF1A05997A}" srcId="{6DDF9CC6-7E28-3645-A44B-7054246C4984}" destId="{19C4D396-77EF-874D-9787-AB363E7A9836}" srcOrd="0" destOrd="0" parTransId="{6837E2F4-03C6-5144-BC69-235CF63045ED}" sibTransId="{42381829-98BB-E346-921C-50A4646E9C0C}"/>
    <dgm:cxn modelId="{BCAB3292-D58F-9344-B4BD-DA389FCF0DB9}" type="presOf" srcId="{48A74929-3281-024C-905F-C09D1B50A083}" destId="{3884E60F-8148-FB43-AB86-FD5A6926D6C8}" srcOrd="0" destOrd="0" presId="urn:microsoft.com/office/officeart/2005/8/layout/hList1"/>
    <dgm:cxn modelId="{61E96196-4BBF-DE4C-BF74-79DD3E256C07}" srcId="{93D8A891-5C97-BD4D-B2FC-B2B064AC94C7}" destId="{4D0FECF6-A0F3-7F43-8C25-E36B5FFCD6BA}" srcOrd="0" destOrd="0" parTransId="{B0575DBF-0D58-8043-B5C2-25A508A7B7C3}" sibTransId="{7BF7ABF2-D7D9-BB46-B6DF-8476C2EBE92A}"/>
    <dgm:cxn modelId="{252DF89B-D735-7D44-BBA6-39AD978C73B9}" srcId="{48A74929-3281-024C-905F-C09D1B50A083}" destId="{6DDF9CC6-7E28-3645-A44B-7054246C4984}" srcOrd="1" destOrd="0" parTransId="{CB88654F-C1C6-E543-902B-4E7CA6388F8D}" sibTransId="{4EC39790-BC10-D845-BA10-12D4186F3D28}"/>
    <dgm:cxn modelId="{87C2C0CB-D08C-EC47-99D7-62D59BB18CA9}" srcId="{6DDF9CC6-7E28-3645-A44B-7054246C4984}" destId="{B3924494-CCF6-8E44-B387-0FA70C8D36DE}" srcOrd="1" destOrd="0" parTransId="{ED727A47-4675-6B43-87E7-1A3F59AC3AD9}" sibTransId="{D37EED9E-6011-224B-9F54-CB4CF2326C20}"/>
    <dgm:cxn modelId="{F905AED4-40A3-984D-B5E5-6BA001FBDEDF}" type="presOf" srcId="{6DDF9CC6-7E28-3645-A44B-7054246C4984}" destId="{68DC75AB-2356-9446-8EFC-98FD0E59F8DA}" srcOrd="0" destOrd="0" presId="urn:microsoft.com/office/officeart/2005/8/layout/hList1"/>
    <dgm:cxn modelId="{B92627FF-7E06-8343-8494-6D8E18079593}" type="presOf" srcId="{19C4D396-77EF-874D-9787-AB363E7A9836}" destId="{6C097CEE-047B-8A4C-AD66-7811C3AB7D49}" srcOrd="0" destOrd="0" presId="urn:microsoft.com/office/officeart/2005/8/layout/hList1"/>
    <dgm:cxn modelId="{FB90FDE8-5024-9D40-9885-5D4AE58CEA0D}" type="presParOf" srcId="{3884E60F-8148-FB43-AB86-FD5A6926D6C8}" destId="{7E2D8E79-82B8-2344-9881-02D5F8ED31E8}" srcOrd="0" destOrd="0" presId="urn:microsoft.com/office/officeart/2005/8/layout/hList1"/>
    <dgm:cxn modelId="{09E2A95C-68C2-C248-9880-C72208169A4F}" type="presParOf" srcId="{7E2D8E79-82B8-2344-9881-02D5F8ED31E8}" destId="{5052EEFA-C9F5-414C-97B6-B7E043E9E44B}" srcOrd="0" destOrd="0" presId="urn:microsoft.com/office/officeart/2005/8/layout/hList1"/>
    <dgm:cxn modelId="{E2AED849-E8E5-1749-B072-5F840FCA8CEF}" type="presParOf" srcId="{7E2D8E79-82B8-2344-9881-02D5F8ED31E8}" destId="{73175D76-FD32-AD42-B64A-F7EE510183CE}" srcOrd="1" destOrd="0" presId="urn:microsoft.com/office/officeart/2005/8/layout/hList1"/>
    <dgm:cxn modelId="{D8E61A1A-1370-484D-B140-7C255DEF9EB4}" type="presParOf" srcId="{3884E60F-8148-FB43-AB86-FD5A6926D6C8}" destId="{6A506FD7-F0BF-3543-BC75-E52B3F6347D4}" srcOrd="1" destOrd="0" presId="urn:microsoft.com/office/officeart/2005/8/layout/hList1"/>
    <dgm:cxn modelId="{E634E7B0-6732-5C44-BF84-24E93E2D082A}" type="presParOf" srcId="{3884E60F-8148-FB43-AB86-FD5A6926D6C8}" destId="{C95FA518-C35C-3649-9275-FFBDA344195C}" srcOrd="2" destOrd="0" presId="urn:microsoft.com/office/officeart/2005/8/layout/hList1"/>
    <dgm:cxn modelId="{F20A4227-C277-D943-9AE1-EB1A45CD0EBB}" type="presParOf" srcId="{C95FA518-C35C-3649-9275-FFBDA344195C}" destId="{68DC75AB-2356-9446-8EFC-98FD0E59F8DA}" srcOrd="0" destOrd="0" presId="urn:microsoft.com/office/officeart/2005/8/layout/hList1"/>
    <dgm:cxn modelId="{125A24E6-EDBA-B14D-A791-6077EA5C0D15}" type="presParOf" srcId="{C95FA518-C35C-3649-9275-FFBDA344195C}" destId="{6C097CEE-047B-8A4C-AD66-7811C3AB7D49}" srcOrd="1" destOrd="0" presId="urn:microsoft.com/office/officeart/2005/8/layout/hList1"/>
    <dgm:cxn modelId="{9488C607-2A0F-B344-B70A-BAF6978DC857}" type="presParOf" srcId="{3884E60F-8148-FB43-AB86-FD5A6926D6C8}" destId="{AF8CD811-6742-564D-8F6D-74940FA13C88}" srcOrd="3" destOrd="0" presId="urn:microsoft.com/office/officeart/2005/8/layout/hList1"/>
    <dgm:cxn modelId="{DDC2F594-8914-F44F-86A1-695BE10DC2D5}" type="presParOf" srcId="{3884E60F-8148-FB43-AB86-FD5A6926D6C8}" destId="{EE263576-2036-1C48-9B6F-3EFE45B7B074}" srcOrd="4" destOrd="0" presId="urn:microsoft.com/office/officeart/2005/8/layout/hList1"/>
    <dgm:cxn modelId="{D91D60C9-155D-7E45-BC31-63D7F9A29068}" type="presParOf" srcId="{EE263576-2036-1C48-9B6F-3EFE45B7B074}" destId="{9962BD85-7524-D942-8D56-619459094242}" srcOrd="0" destOrd="0" presId="urn:microsoft.com/office/officeart/2005/8/layout/hList1"/>
    <dgm:cxn modelId="{F6A89924-D037-624D-829D-A907156090F8}" type="presParOf" srcId="{EE263576-2036-1C48-9B6F-3EFE45B7B074}" destId="{4424FDF6-67D3-E94E-870D-597180420D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4F733-1552-424E-9B5D-39F8F115A712}">
      <dsp:nvSpPr>
        <dsp:cNvPr id="0" name=""/>
        <dsp:cNvSpPr/>
      </dsp:nvSpPr>
      <dsp:spPr>
        <a:xfrm>
          <a:off x="2197712" y="1530040"/>
          <a:ext cx="1283175" cy="12831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Numpy</a:t>
          </a:r>
        </a:p>
      </dsp:txBody>
      <dsp:txXfrm>
        <a:off x="2385629" y="1717957"/>
        <a:ext cx="907341" cy="907341"/>
      </dsp:txXfrm>
    </dsp:sp>
    <dsp:sp modelId="{0FBF223B-0C6A-C140-9FC3-30708F77700A}">
      <dsp:nvSpPr>
        <dsp:cNvPr id="0" name=""/>
        <dsp:cNvSpPr/>
      </dsp:nvSpPr>
      <dsp:spPr>
        <a:xfrm rot="12900000">
          <a:off x="1371016" y="1305463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E2D9D-4571-294F-8415-EB9F3C4DE3D1}">
      <dsp:nvSpPr>
        <dsp:cNvPr id="0" name=""/>
        <dsp:cNvSpPr/>
      </dsp:nvSpPr>
      <dsp:spPr>
        <a:xfrm>
          <a:off x="850559" y="718272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Vectorization</a:t>
          </a:r>
        </a:p>
      </dsp:txBody>
      <dsp:txXfrm>
        <a:off x="879122" y="746835"/>
        <a:ext cx="1161890" cy="918087"/>
      </dsp:txXfrm>
    </dsp:sp>
    <dsp:sp modelId="{BA2DAECF-5269-F345-AFE6-D7AE8BA6364D}">
      <dsp:nvSpPr>
        <dsp:cNvPr id="0" name=""/>
        <dsp:cNvSpPr/>
      </dsp:nvSpPr>
      <dsp:spPr>
        <a:xfrm rot="16200000">
          <a:off x="2346887" y="797456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8DB6B-435A-3047-B5AC-A5FBA90BA12F}">
      <dsp:nvSpPr>
        <dsp:cNvPr id="0" name=""/>
        <dsp:cNvSpPr/>
      </dsp:nvSpPr>
      <dsp:spPr>
        <a:xfrm>
          <a:off x="2229791" y="289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Broadcasting</a:t>
          </a:r>
        </a:p>
      </dsp:txBody>
      <dsp:txXfrm>
        <a:off x="2258354" y="28852"/>
        <a:ext cx="1161890" cy="918087"/>
      </dsp:txXfrm>
    </dsp:sp>
    <dsp:sp modelId="{AC290419-7E44-0343-A003-EFA6E744B957}">
      <dsp:nvSpPr>
        <dsp:cNvPr id="0" name=""/>
        <dsp:cNvSpPr/>
      </dsp:nvSpPr>
      <dsp:spPr>
        <a:xfrm rot="19500000">
          <a:off x="3322757" y="1305463"/>
          <a:ext cx="984825" cy="365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4E24-0ED4-2E46-B641-E68152600D8A}">
      <dsp:nvSpPr>
        <dsp:cNvPr id="0" name=""/>
        <dsp:cNvSpPr/>
      </dsp:nvSpPr>
      <dsp:spPr>
        <a:xfrm>
          <a:off x="3609023" y="718272"/>
          <a:ext cx="1219016" cy="97521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Indexing</a:t>
          </a:r>
        </a:p>
      </dsp:txBody>
      <dsp:txXfrm>
        <a:off x="3637586" y="746835"/>
        <a:ext cx="1161890" cy="918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2EEFA-C9F5-414C-97B6-B7E043E9E44B}">
      <dsp:nvSpPr>
        <dsp:cNvPr id="0" name=""/>
        <dsp:cNvSpPr/>
      </dsp:nvSpPr>
      <dsp:spPr>
        <a:xfrm>
          <a:off x="2576" y="416091"/>
          <a:ext cx="2511677" cy="864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Vectorization</a:t>
          </a:r>
        </a:p>
      </dsp:txBody>
      <dsp:txXfrm>
        <a:off x="2576" y="416091"/>
        <a:ext cx="2511677" cy="864000"/>
      </dsp:txXfrm>
    </dsp:sp>
    <dsp:sp modelId="{73175D76-FD32-AD42-B64A-F7EE510183CE}">
      <dsp:nvSpPr>
        <dsp:cNvPr id="0" name=""/>
        <dsp:cNvSpPr/>
      </dsp:nvSpPr>
      <dsp:spPr>
        <a:xfrm>
          <a:off x="2576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Practice of replacing explicit loops with array expressions.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Express operations as occurring on entire arrays rather than their individual elements.</a:t>
          </a:r>
          <a:endParaRPr lang="en-US" sz="1800" kern="1200" dirty="0"/>
        </a:p>
      </dsp:txBody>
      <dsp:txXfrm>
        <a:off x="2576" y="1280091"/>
        <a:ext cx="2511677" cy="2305800"/>
      </dsp:txXfrm>
    </dsp:sp>
    <dsp:sp modelId="{68DC75AB-2356-9446-8EFC-98FD0E59F8DA}">
      <dsp:nvSpPr>
        <dsp:cNvPr id="0" name=""/>
        <dsp:cNvSpPr/>
      </dsp:nvSpPr>
      <dsp:spPr>
        <a:xfrm>
          <a:off x="2865888" y="416091"/>
          <a:ext cx="2511677" cy="8640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Broadcasting</a:t>
          </a:r>
        </a:p>
      </dsp:txBody>
      <dsp:txXfrm>
        <a:off x="2865888" y="416091"/>
        <a:ext cx="2511677" cy="864000"/>
      </dsp:txXfrm>
    </dsp:sp>
    <dsp:sp modelId="{6C097CEE-047B-8A4C-AD66-7811C3AB7D49}">
      <dsp:nvSpPr>
        <dsp:cNvPr id="0" name=""/>
        <dsp:cNvSpPr/>
      </dsp:nvSpPr>
      <dsp:spPr>
        <a:xfrm>
          <a:off x="2865888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For arrays with different shapes.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 dirty="0"/>
            <a:t>The smaller array is “broadcast” across the larger array so that they have compatible shapes.</a:t>
          </a:r>
          <a:endParaRPr lang="en-US" sz="1800" kern="1200" dirty="0"/>
        </a:p>
      </dsp:txBody>
      <dsp:txXfrm>
        <a:off x="2865888" y="1280091"/>
        <a:ext cx="2511677" cy="2305800"/>
      </dsp:txXfrm>
    </dsp:sp>
    <dsp:sp modelId="{9962BD85-7524-D942-8D56-619459094242}">
      <dsp:nvSpPr>
        <dsp:cNvPr id="0" name=""/>
        <dsp:cNvSpPr/>
      </dsp:nvSpPr>
      <dsp:spPr>
        <a:xfrm>
          <a:off x="5729200" y="416091"/>
          <a:ext cx="2511677" cy="8640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Indexing</a:t>
          </a:r>
        </a:p>
      </dsp:txBody>
      <dsp:txXfrm>
        <a:off x="5729200" y="416091"/>
        <a:ext cx="2511677" cy="864000"/>
      </dsp:txXfrm>
    </dsp:sp>
    <dsp:sp modelId="{4424FDF6-67D3-E94E-870D-597180420D72}">
      <dsp:nvSpPr>
        <dsp:cNvPr id="0" name=""/>
        <dsp:cNvSpPr/>
      </dsp:nvSpPr>
      <dsp:spPr>
        <a:xfrm>
          <a:off x="5729200" y="1280091"/>
          <a:ext cx="2511677" cy="230580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indexing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Advanced indexing</a:t>
          </a:r>
        </a:p>
      </dsp:txBody>
      <dsp:txXfrm>
        <a:off x="5729200" y="1280091"/>
        <a:ext cx="2511677" cy="230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08/07/19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08/07/19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vectorize.html#numpy.vectorize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10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x.reshape(shape)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385994" y="1981200"/>
            <a:ext cx="1591109" cy="1181100"/>
            <a:chOff x="385992" y="1915885"/>
            <a:chExt cx="1591109" cy="11811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B8CBE4B-A723-024F-A23A-3DAF1B7CA8FA}"/>
                </a:ext>
              </a:extLst>
            </p:cNvPr>
            <p:cNvSpPr/>
            <p:nvPr/>
          </p:nvSpPr>
          <p:spPr>
            <a:xfrm>
              <a:off x="385992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1C40BCC-103A-8346-942D-BD94702E3F09}"/>
                </a:ext>
              </a:extLst>
            </p:cNvPr>
            <p:cNvSpPr/>
            <p:nvPr/>
          </p:nvSpPr>
          <p:spPr>
            <a:xfrm>
              <a:off x="783769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12F8453-F666-7448-AB54-6ACDB4B59B22}"/>
                </a:ext>
              </a:extLst>
            </p:cNvPr>
            <p:cNvSpPr/>
            <p:nvPr/>
          </p:nvSpPr>
          <p:spPr>
            <a:xfrm>
              <a:off x="1181546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03FC9E-6207-F34F-ACBE-780F7E325C79}"/>
                </a:ext>
              </a:extLst>
            </p:cNvPr>
            <p:cNvSpPr/>
            <p:nvPr/>
          </p:nvSpPr>
          <p:spPr>
            <a:xfrm>
              <a:off x="1579322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2431204" y="2573704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D9347F-C231-5343-8DFE-92AD44033469}"/>
              </a:ext>
            </a:extLst>
          </p:cNvPr>
          <p:cNvSpPr txBox="1"/>
          <p:nvPr/>
        </p:nvSpPr>
        <p:spPr>
          <a:xfrm>
            <a:off x="2431204" y="28324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x.reshape(12,1)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783771" y="3341132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309352" y="1111655"/>
            <a:ext cx="765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new shape to an array without changing its data.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3801C1-29F7-6844-9D7E-6BD4F7F9A53F}"/>
              </a:ext>
            </a:extLst>
          </p:cNvPr>
          <p:cNvGrpSpPr/>
          <p:nvPr/>
        </p:nvGrpSpPr>
        <p:grpSpPr>
          <a:xfrm rot="5400000">
            <a:off x="4361463" y="2536149"/>
            <a:ext cx="4715026" cy="414103"/>
            <a:chOff x="2982109" y="2337485"/>
            <a:chExt cx="4715026" cy="414103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E001080-F372-8540-910E-DCF8E89C5566}"/>
                </a:ext>
              </a:extLst>
            </p:cNvPr>
            <p:cNvSpPr/>
            <p:nvPr/>
          </p:nvSpPr>
          <p:spPr>
            <a:xfrm rot="16200000">
              <a:off x="2973720" y="234587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54896107-A7F4-1E46-B7C7-B5A06B22E523}"/>
                </a:ext>
              </a:extLst>
            </p:cNvPr>
            <p:cNvSpPr/>
            <p:nvPr/>
          </p:nvSpPr>
          <p:spPr>
            <a:xfrm rot="16200000">
              <a:off x="3343331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60707A7-897B-5E4A-AF62-45BA6ABBC953}"/>
                </a:ext>
              </a:extLst>
            </p:cNvPr>
            <p:cNvSpPr/>
            <p:nvPr/>
          </p:nvSpPr>
          <p:spPr>
            <a:xfrm rot="16200000">
              <a:off x="3741108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C91D8AE-D1DE-1B47-B16C-EE5FE8140CB5}"/>
                </a:ext>
              </a:extLst>
            </p:cNvPr>
            <p:cNvSpPr/>
            <p:nvPr/>
          </p:nvSpPr>
          <p:spPr>
            <a:xfrm rot="16200000">
              <a:off x="4133739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DB0352C-FA66-3048-8556-DFCFD9FF01DC}"/>
                </a:ext>
              </a:extLst>
            </p:cNvPr>
            <p:cNvSpPr/>
            <p:nvPr/>
          </p:nvSpPr>
          <p:spPr>
            <a:xfrm rot="16200000">
              <a:off x="4532037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439B73CD-827C-F94F-A49C-0FE0FA229557}"/>
                </a:ext>
              </a:extLst>
            </p:cNvPr>
            <p:cNvSpPr/>
            <p:nvPr/>
          </p:nvSpPr>
          <p:spPr>
            <a:xfrm rot="16200000">
              <a:off x="4929814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9294F4CA-A8AC-7A4B-B8B7-03A5D0D1D356}"/>
                </a:ext>
              </a:extLst>
            </p:cNvPr>
            <p:cNvSpPr/>
            <p:nvPr/>
          </p:nvSpPr>
          <p:spPr>
            <a:xfrm rot="16200000">
              <a:off x="5322966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0A52D07B-114E-3E40-9ED8-C2CE88BADA81}"/>
                </a:ext>
              </a:extLst>
            </p:cNvPr>
            <p:cNvSpPr/>
            <p:nvPr/>
          </p:nvSpPr>
          <p:spPr>
            <a:xfrm rot="16200000">
              <a:off x="5721264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5B353519-C6C0-A543-9D77-A4EAD0F70662}"/>
                </a:ext>
              </a:extLst>
            </p:cNvPr>
            <p:cNvSpPr/>
            <p:nvPr/>
          </p:nvSpPr>
          <p:spPr>
            <a:xfrm rot="16200000">
              <a:off x="6119041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240E9A22-539D-9740-AB81-1C2BCB579C8A}"/>
                </a:ext>
              </a:extLst>
            </p:cNvPr>
            <p:cNvSpPr/>
            <p:nvPr/>
          </p:nvSpPr>
          <p:spPr>
            <a:xfrm rot="16200000">
              <a:off x="6511671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68D61823-A0B0-804F-96E3-12E6011601DA}"/>
                </a:ext>
              </a:extLst>
            </p:cNvPr>
            <p:cNvSpPr/>
            <p:nvPr/>
          </p:nvSpPr>
          <p:spPr>
            <a:xfrm rot="16200000">
              <a:off x="6909969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FA47D318-0F93-3641-ADEB-35C3FF913DDB}"/>
                </a:ext>
              </a:extLst>
            </p:cNvPr>
            <p:cNvSpPr/>
            <p:nvPr/>
          </p:nvSpPr>
          <p:spPr>
            <a:xfrm rot="16200000">
              <a:off x="7307746" y="234587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94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11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np.hstack((x, y))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5251798" y="2053784"/>
            <a:ext cx="1591109" cy="1181100"/>
            <a:chOff x="385992" y="1915885"/>
            <a:chExt cx="1591109" cy="11811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B8CBE4B-A723-024F-A23A-3DAF1B7CA8FA}"/>
                </a:ext>
              </a:extLst>
            </p:cNvPr>
            <p:cNvSpPr/>
            <p:nvPr/>
          </p:nvSpPr>
          <p:spPr>
            <a:xfrm>
              <a:off x="385992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1C40BCC-103A-8346-942D-BD94702E3F09}"/>
                </a:ext>
              </a:extLst>
            </p:cNvPr>
            <p:cNvSpPr/>
            <p:nvPr/>
          </p:nvSpPr>
          <p:spPr>
            <a:xfrm>
              <a:off x="783769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12F8453-F666-7448-AB54-6ACDB4B59B22}"/>
                </a:ext>
              </a:extLst>
            </p:cNvPr>
            <p:cNvSpPr/>
            <p:nvPr/>
          </p:nvSpPr>
          <p:spPr>
            <a:xfrm>
              <a:off x="1181546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03FC9E-6207-F34F-ACBE-780F7E325C79}"/>
                </a:ext>
              </a:extLst>
            </p:cNvPr>
            <p:cNvSpPr/>
            <p:nvPr/>
          </p:nvSpPr>
          <p:spPr>
            <a:xfrm>
              <a:off x="1579322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2948031" y="2571750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467569" y="3412470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433015" y="1262286"/>
            <a:ext cx="765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Stack arrays in sequence horizontally (column wise).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equivalent to concatenation along the second axis (axis =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54401A-29B2-4446-8F04-8B2E6F3475AC}"/>
              </a:ext>
            </a:extLst>
          </p:cNvPr>
          <p:cNvGrpSpPr/>
          <p:nvPr/>
        </p:nvGrpSpPr>
        <p:grpSpPr>
          <a:xfrm>
            <a:off x="268681" y="2092410"/>
            <a:ext cx="795555" cy="1170214"/>
            <a:chOff x="442318" y="2092410"/>
            <a:chExt cx="795555" cy="1170214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F9945F07-523F-9645-8C78-DE1EE731551E}"/>
                </a:ext>
              </a:extLst>
            </p:cNvPr>
            <p:cNvSpPr/>
            <p:nvPr/>
          </p:nvSpPr>
          <p:spPr>
            <a:xfrm>
              <a:off x="442319" y="209241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2F2A27DD-9923-9C45-91B9-FB4731439484}"/>
                </a:ext>
              </a:extLst>
            </p:cNvPr>
            <p:cNvSpPr/>
            <p:nvPr/>
          </p:nvSpPr>
          <p:spPr>
            <a:xfrm>
              <a:off x="840096" y="209241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1B19F2D1-C906-5B47-8D0A-2BBB3DAB3F58}"/>
                </a:ext>
              </a:extLst>
            </p:cNvPr>
            <p:cNvSpPr/>
            <p:nvPr/>
          </p:nvSpPr>
          <p:spPr>
            <a:xfrm>
              <a:off x="442319" y="248429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61DD4C0A-9552-8043-B719-267F4A981A58}"/>
                </a:ext>
              </a:extLst>
            </p:cNvPr>
            <p:cNvSpPr/>
            <p:nvPr/>
          </p:nvSpPr>
          <p:spPr>
            <a:xfrm>
              <a:off x="840096" y="248429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CD542584-DE98-2C43-BE33-6AE7EC839DA0}"/>
                </a:ext>
              </a:extLst>
            </p:cNvPr>
            <p:cNvSpPr/>
            <p:nvPr/>
          </p:nvSpPr>
          <p:spPr>
            <a:xfrm>
              <a:off x="442318" y="288162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5B7FE2A0-5749-8043-8F4E-A02CED048FA6}"/>
                </a:ext>
              </a:extLst>
            </p:cNvPr>
            <p:cNvSpPr/>
            <p:nvPr/>
          </p:nvSpPr>
          <p:spPr>
            <a:xfrm>
              <a:off x="840095" y="288162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36A1DE-6289-2544-B12D-2E8EE83BC6B7}"/>
              </a:ext>
            </a:extLst>
          </p:cNvPr>
          <p:cNvGrpSpPr/>
          <p:nvPr/>
        </p:nvGrpSpPr>
        <p:grpSpPr>
          <a:xfrm>
            <a:off x="1533450" y="2064670"/>
            <a:ext cx="795555" cy="1170214"/>
            <a:chOff x="1237872" y="2081524"/>
            <a:chExt cx="795555" cy="1170214"/>
          </a:xfrm>
        </p:grpSpPr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5DBB7375-FF7E-B946-B7A8-F1393D2763C5}"/>
                </a:ext>
              </a:extLst>
            </p:cNvPr>
            <p:cNvSpPr/>
            <p:nvPr/>
          </p:nvSpPr>
          <p:spPr>
            <a:xfrm>
              <a:off x="1237874" y="208152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D95C367A-533C-9840-9F3D-CF5032FD1CDA}"/>
                </a:ext>
              </a:extLst>
            </p:cNvPr>
            <p:cNvSpPr/>
            <p:nvPr/>
          </p:nvSpPr>
          <p:spPr>
            <a:xfrm>
              <a:off x="1237873" y="247341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AE56588C-00A2-5D4D-AC6F-05154705F032}"/>
                </a:ext>
              </a:extLst>
            </p:cNvPr>
            <p:cNvSpPr/>
            <p:nvPr/>
          </p:nvSpPr>
          <p:spPr>
            <a:xfrm>
              <a:off x="1635650" y="208152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6DBD4F18-526A-0442-AFF0-34E229B38B40}"/>
                </a:ext>
              </a:extLst>
            </p:cNvPr>
            <p:cNvSpPr/>
            <p:nvPr/>
          </p:nvSpPr>
          <p:spPr>
            <a:xfrm>
              <a:off x="1635649" y="246252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9F27BB44-806C-0546-BCE2-7F1B4E5A2B55}"/>
                </a:ext>
              </a:extLst>
            </p:cNvPr>
            <p:cNvSpPr/>
            <p:nvPr/>
          </p:nvSpPr>
          <p:spPr>
            <a:xfrm>
              <a:off x="1237872" y="287073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0F565229-E3C6-D14F-A5AD-6F295EBBBF8C}"/>
                </a:ext>
              </a:extLst>
            </p:cNvPr>
            <p:cNvSpPr/>
            <p:nvPr/>
          </p:nvSpPr>
          <p:spPr>
            <a:xfrm>
              <a:off x="1635648" y="287073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C494595-9A9F-9D40-AB3D-629932BBECC5}"/>
              </a:ext>
            </a:extLst>
          </p:cNvPr>
          <p:cNvSpPr txBox="1"/>
          <p:nvPr/>
        </p:nvSpPr>
        <p:spPr>
          <a:xfrm>
            <a:off x="1732338" y="3374609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CB25D-4E41-424A-9657-310FF1C400CD}"/>
              </a:ext>
            </a:extLst>
          </p:cNvPr>
          <p:cNvSpPr txBox="1"/>
          <p:nvPr/>
        </p:nvSpPr>
        <p:spPr>
          <a:xfrm>
            <a:off x="3463636" y="3743941"/>
            <a:ext cx="439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For horizontal stacking, the number of rows should be the same.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255C3-8FBD-054B-AEFD-50B7FEDD8C92}"/>
              </a:ext>
            </a:extLst>
          </p:cNvPr>
          <p:cNvSpPr txBox="1"/>
          <p:nvPr/>
        </p:nvSpPr>
        <p:spPr>
          <a:xfrm>
            <a:off x="2839517" y="2867122"/>
            <a:ext cx="182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np.hstack((x, y))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7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12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np.vstack((x, y))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5251798" y="2323544"/>
            <a:ext cx="1591108" cy="783772"/>
            <a:chOff x="385993" y="1915885"/>
            <a:chExt cx="1591108" cy="783772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2948031" y="2571750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1324480" y="2497790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433015" y="1262286"/>
            <a:ext cx="765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Stack arrays in sequence vertically (row wise).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equivalent to concatenation along the first axis (axis = 0)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494595-9A9F-9D40-AB3D-629932BBECC5}"/>
              </a:ext>
            </a:extLst>
          </p:cNvPr>
          <p:cNvSpPr txBox="1"/>
          <p:nvPr/>
        </p:nvSpPr>
        <p:spPr>
          <a:xfrm>
            <a:off x="1324480" y="3471742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CB25D-4E41-424A-9657-310FF1C400CD}"/>
              </a:ext>
            </a:extLst>
          </p:cNvPr>
          <p:cNvSpPr txBox="1"/>
          <p:nvPr/>
        </p:nvSpPr>
        <p:spPr>
          <a:xfrm>
            <a:off x="3463636" y="3743941"/>
            <a:ext cx="439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For vertical stacking, the number of columns should be the same.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255C3-8FBD-054B-AEFD-50B7FEDD8C92}"/>
              </a:ext>
            </a:extLst>
          </p:cNvPr>
          <p:cNvSpPr txBox="1"/>
          <p:nvPr/>
        </p:nvSpPr>
        <p:spPr>
          <a:xfrm>
            <a:off x="2839517" y="2867122"/>
            <a:ext cx="182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np.vstack((x, y))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D5B1CF-1C59-D641-A706-4E2218231843}"/>
              </a:ext>
            </a:extLst>
          </p:cNvPr>
          <p:cNvGrpSpPr/>
          <p:nvPr/>
        </p:nvGrpSpPr>
        <p:grpSpPr>
          <a:xfrm>
            <a:off x="660929" y="2084998"/>
            <a:ext cx="1591108" cy="391886"/>
            <a:chOff x="660929" y="2084998"/>
            <a:chExt cx="1591108" cy="391886"/>
          </a:xfrm>
        </p:grpSpPr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E4A0DEC4-13C1-A449-9DB4-89E4358391BF}"/>
                </a:ext>
              </a:extLst>
            </p:cNvPr>
            <p:cNvSpPr/>
            <p:nvPr/>
          </p:nvSpPr>
          <p:spPr>
            <a:xfrm>
              <a:off x="660929" y="209588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097CF0AE-6468-7C4C-9F96-957DFFA97086}"/>
                </a:ext>
              </a:extLst>
            </p:cNvPr>
            <p:cNvSpPr/>
            <p:nvPr/>
          </p:nvSpPr>
          <p:spPr>
            <a:xfrm>
              <a:off x="1058706" y="209588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E17EBEDB-80EF-424A-B0D1-92C8BB60E1F0}"/>
                </a:ext>
              </a:extLst>
            </p:cNvPr>
            <p:cNvSpPr/>
            <p:nvPr/>
          </p:nvSpPr>
          <p:spPr>
            <a:xfrm>
              <a:off x="1456484" y="208499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3F1F1846-5050-AE44-9D7A-938EC87F10EF}"/>
                </a:ext>
              </a:extLst>
            </p:cNvPr>
            <p:cNvSpPr/>
            <p:nvPr/>
          </p:nvSpPr>
          <p:spPr>
            <a:xfrm>
              <a:off x="1854260" y="208499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9F174B-DF48-9648-A366-4D2F00991774}"/>
              </a:ext>
            </a:extLst>
          </p:cNvPr>
          <p:cNvGrpSpPr/>
          <p:nvPr/>
        </p:nvGrpSpPr>
        <p:grpSpPr>
          <a:xfrm>
            <a:off x="660929" y="2978221"/>
            <a:ext cx="1591107" cy="402772"/>
            <a:chOff x="660929" y="2978221"/>
            <a:chExt cx="1591107" cy="402772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24597726-7044-9B43-9930-51A8027FDEEF}"/>
                </a:ext>
              </a:extLst>
            </p:cNvPr>
            <p:cNvSpPr/>
            <p:nvPr/>
          </p:nvSpPr>
          <p:spPr>
            <a:xfrm>
              <a:off x="660929" y="2999993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06BEACF-AC7D-A249-8F95-DCE725E96705}"/>
                </a:ext>
              </a:extLst>
            </p:cNvPr>
            <p:cNvSpPr/>
            <p:nvPr/>
          </p:nvSpPr>
          <p:spPr>
            <a:xfrm>
              <a:off x="1058706" y="2999993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2D266A58-70B7-2542-901F-A5306723439D}"/>
                </a:ext>
              </a:extLst>
            </p:cNvPr>
            <p:cNvSpPr/>
            <p:nvPr/>
          </p:nvSpPr>
          <p:spPr>
            <a:xfrm>
              <a:off x="1456483" y="298910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0FC13D99-8D63-1640-9552-92A928F93D44}"/>
                </a:ext>
              </a:extLst>
            </p:cNvPr>
            <p:cNvSpPr/>
            <p:nvPr/>
          </p:nvSpPr>
          <p:spPr>
            <a:xfrm>
              <a:off x="1854259" y="297822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14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70A9-3EC3-4E44-B8FE-18FDAAEE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EF46-1D91-7440-9859-327B485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E5CD2-2A05-CD49-8BF1-D51295F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C2F6-9F20-DE46-9FDD-6CAB4420C848}"/>
              </a:ext>
            </a:extLst>
          </p:cNvPr>
          <p:cNvSpPr txBox="1"/>
          <p:nvPr/>
        </p:nvSpPr>
        <p:spPr>
          <a:xfrm>
            <a:off x="316679" y="914400"/>
            <a:ext cx="84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Numpy operations are usually done element-by-element.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THUS, it requires two arrays to have exactly the same shape.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089EF-9D54-344A-ADF3-1E64BB53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0601"/>
            <a:ext cx="3746500" cy="123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1C01AF-3D35-1B45-A608-203DCB81BECE}"/>
              </a:ext>
            </a:extLst>
          </p:cNvPr>
          <p:cNvSpPr txBox="1"/>
          <p:nvPr/>
        </p:nvSpPr>
        <p:spPr>
          <a:xfrm>
            <a:off x="316679" y="3596298"/>
            <a:ext cx="547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arrays have different shapes?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BB84F6-DDAA-CB4E-86A1-5D55120CC8EE}"/>
              </a:ext>
            </a:extLst>
          </p:cNvPr>
          <p:cNvGrpSpPr/>
          <p:nvPr/>
        </p:nvGrpSpPr>
        <p:grpSpPr>
          <a:xfrm>
            <a:off x="5135947" y="1855148"/>
            <a:ext cx="3379403" cy="1433204"/>
            <a:chOff x="5135947" y="2370364"/>
            <a:chExt cx="3379403" cy="14332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192775-90E0-6444-86AE-6427A1F0E79A}"/>
                </a:ext>
              </a:extLst>
            </p:cNvPr>
            <p:cNvGrpSpPr/>
            <p:nvPr/>
          </p:nvGrpSpPr>
          <p:grpSpPr>
            <a:xfrm>
              <a:off x="5135947" y="2370364"/>
              <a:ext cx="1193332" cy="391886"/>
              <a:chOff x="5135947" y="2370364"/>
              <a:chExt cx="1193332" cy="391886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5A56AC6D-D5FA-4842-A1FD-024F5CEACF84}"/>
                  </a:ext>
                </a:extLst>
              </p:cNvPr>
              <p:cNvSpPr/>
              <p:nvPr/>
            </p:nvSpPr>
            <p:spPr>
              <a:xfrm>
                <a:off x="5135947" y="2381250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437C64FA-A1ED-3A41-BADF-74E2ADAF2C5A}"/>
                  </a:ext>
                </a:extLst>
              </p:cNvPr>
              <p:cNvSpPr/>
              <p:nvPr/>
            </p:nvSpPr>
            <p:spPr>
              <a:xfrm>
                <a:off x="5533724" y="2381250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25851016-49DE-7848-B606-DA3147D52B01}"/>
                  </a:ext>
                </a:extLst>
              </p:cNvPr>
              <p:cNvSpPr/>
              <p:nvPr/>
            </p:nvSpPr>
            <p:spPr>
              <a:xfrm>
                <a:off x="5931502" y="237036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18C6FF-45B4-3A4A-AF7E-5E3825DB26C2}"/>
                </a:ext>
              </a:extLst>
            </p:cNvPr>
            <p:cNvGrpSpPr/>
            <p:nvPr/>
          </p:nvGrpSpPr>
          <p:grpSpPr>
            <a:xfrm>
              <a:off x="5135947" y="3411682"/>
              <a:ext cx="1193332" cy="391886"/>
              <a:chOff x="5135947" y="3068108"/>
              <a:chExt cx="1193332" cy="391886"/>
            </a:xfrm>
          </p:grpSpPr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518550F9-954D-204D-A748-49B74166D346}"/>
                  </a:ext>
                </a:extLst>
              </p:cNvPr>
              <p:cNvSpPr/>
              <p:nvPr/>
            </p:nvSpPr>
            <p:spPr>
              <a:xfrm>
                <a:off x="5135947" y="307899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5F1F8711-0176-8F4A-8948-32C4F393F1E8}"/>
                  </a:ext>
                </a:extLst>
              </p:cNvPr>
              <p:cNvSpPr/>
              <p:nvPr/>
            </p:nvSpPr>
            <p:spPr>
              <a:xfrm>
                <a:off x="5533724" y="3078994"/>
                <a:ext cx="397777" cy="381000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2492FB43-C356-774E-8FB5-D5BE9DBAB1A6}"/>
                  </a:ext>
                </a:extLst>
              </p:cNvPr>
              <p:cNvSpPr/>
              <p:nvPr/>
            </p:nvSpPr>
            <p:spPr>
              <a:xfrm>
                <a:off x="5931502" y="3068108"/>
                <a:ext cx="397777" cy="381000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720F04-9BA1-964D-A1F0-E5E28E686732}"/>
                </a:ext>
              </a:extLst>
            </p:cNvPr>
            <p:cNvGrpSpPr/>
            <p:nvPr/>
          </p:nvGrpSpPr>
          <p:grpSpPr>
            <a:xfrm>
              <a:off x="7322018" y="2860538"/>
              <a:ext cx="1193332" cy="391886"/>
              <a:chOff x="7322018" y="2740478"/>
              <a:chExt cx="1193332" cy="391886"/>
            </a:xfrm>
          </p:grpSpPr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14A579CA-496C-6A4B-BC50-2AC9A50132E1}"/>
                  </a:ext>
                </a:extLst>
              </p:cNvPr>
              <p:cNvSpPr/>
              <p:nvPr/>
            </p:nvSpPr>
            <p:spPr>
              <a:xfrm>
                <a:off x="7322018" y="275136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B3FE7C8B-FF2E-1D42-A855-EA552DFE03D6}"/>
                  </a:ext>
                </a:extLst>
              </p:cNvPr>
              <p:cNvSpPr/>
              <p:nvPr/>
            </p:nvSpPr>
            <p:spPr>
              <a:xfrm>
                <a:off x="7719795" y="275136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9EC6D369-B0C9-414F-A346-D672CB5198EF}"/>
                  </a:ext>
                </a:extLst>
              </p:cNvPr>
              <p:cNvSpPr/>
              <p:nvPr/>
            </p:nvSpPr>
            <p:spPr>
              <a:xfrm>
                <a:off x="8117574" y="2740478"/>
                <a:ext cx="397776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18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2330B8-78E8-A246-8FA1-2CD6CCEA4C53}"/>
                </a:ext>
              </a:extLst>
            </p:cNvPr>
            <p:cNvSpPr txBox="1"/>
            <p:nvPr/>
          </p:nvSpPr>
          <p:spPr>
            <a:xfrm>
              <a:off x="5545768" y="2888462"/>
              <a:ext cx="397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A75F78-2944-F043-BA2E-75A2769F59AE}"/>
                </a:ext>
              </a:extLst>
            </p:cNvPr>
            <p:cNvSpPr/>
            <p:nvPr/>
          </p:nvSpPr>
          <p:spPr>
            <a:xfrm>
              <a:off x="6329279" y="2959572"/>
              <a:ext cx="917387" cy="1905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832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70A9-3EC3-4E44-B8FE-18FDAAEE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EF46-1D91-7440-9859-327B485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E5CD2-2A05-CD49-8BF1-D51295F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broadcasting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A2AD7-2B5E-A441-B7E4-58B71C8257DD}"/>
              </a:ext>
            </a:extLst>
          </p:cNvPr>
          <p:cNvSpPr txBox="1"/>
          <p:nvPr/>
        </p:nvSpPr>
        <p:spPr>
          <a:xfrm>
            <a:off x="415636" y="886691"/>
            <a:ext cx="829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Broadcasting describes how Numpy treats arrays with different shapes during arithmetic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smaller array is “broadcast” across the larger array so that they have compatible shapes. 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6175D-2C2E-2142-A4DA-3A5E3216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" y="2571750"/>
            <a:ext cx="3810000" cy="12573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09FA24B-6A90-AB44-A55D-546F6AD257FC}"/>
              </a:ext>
            </a:extLst>
          </p:cNvPr>
          <p:cNvGrpSpPr/>
          <p:nvPr/>
        </p:nvGrpSpPr>
        <p:grpSpPr>
          <a:xfrm>
            <a:off x="5135947" y="2370364"/>
            <a:ext cx="3379403" cy="1433204"/>
            <a:chOff x="5135947" y="2370364"/>
            <a:chExt cx="3379403" cy="14332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1DE2CA-F2CB-F244-9A4F-EDD7500D551D}"/>
                </a:ext>
              </a:extLst>
            </p:cNvPr>
            <p:cNvGrpSpPr/>
            <p:nvPr/>
          </p:nvGrpSpPr>
          <p:grpSpPr>
            <a:xfrm>
              <a:off x="5135947" y="2370364"/>
              <a:ext cx="1193332" cy="391886"/>
              <a:chOff x="5135947" y="2370364"/>
              <a:chExt cx="1193332" cy="391886"/>
            </a:xfrm>
          </p:grpSpPr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D3296937-8728-FD42-A792-94A96E4C5ACC}"/>
                  </a:ext>
                </a:extLst>
              </p:cNvPr>
              <p:cNvSpPr/>
              <p:nvPr/>
            </p:nvSpPr>
            <p:spPr>
              <a:xfrm>
                <a:off x="5135947" y="2381250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4FBE53B0-8A52-6C41-9BA7-02845538465A}"/>
                  </a:ext>
                </a:extLst>
              </p:cNvPr>
              <p:cNvSpPr/>
              <p:nvPr/>
            </p:nvSpPr>
            <p:spPr>
              <a:xfrm>
                <a:off x="5533724" y="2381250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E69D801D-EAA1-2C4F-BE0E-2899EF005825}"/>
                  </a:ext>
                </a:extLst>
              </p:cNvPr>
              <p:cNvSpPr/>
              <p:nvPr/>
            </p:nvSpPr>
            <p:spPr>
              <a:xfrm>
                <a:off x="5931502" y="237036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AE139C-B20F-F944-AF89-6C15E87AA128}"/>
                </a:ext>
              </a:extLst>
            </p:cNvPr>
            <p:cNvGrpSpPr/>
            <p:nvPr/>
          </p:nvGrpSpPr>
          <p:grpSpPr>
            <a:xfrm>
              <a:off x="5135947" y="3411682"/>
              <a:ext cx="1193332" cy="391886"/>
              <a:chOff x="5135947" y="3068108"/>
              <a:chExt cx="1193332" cy="391886"/>
            </a:xfrm>
          </p:grpSpPr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CF0F5827-9BEF-5D43-810A-FF86B382E344}"/>
                  </a:ext>
                </a:extLst>
              </p:cNvPr>
              <p:cNvSpPr/>
              <p:nvPr/>
            </p:nvSpPr>
            <p:spPr>
              <a:xfrm>
                <a:off x="5135947" y="307899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28C7414E-E5B9-0E47-A4CE-D216BD9B1226}"/>
                  </a:ext>
                </a:extLst>
              </p:cNvPr>
              <p:cNvSpPr/>
              <p:nvPr/>
            </p:nvSpPr>
            <p:spPr>
              <a:xfrm>
                <a:off x="5533724" y="3078994"/>
                <a:ext cx="397777" cy="381000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0CD048B9-756F-E748-9B38-9085B20303AA}"/>
                  </a:ext>
                </a:extLst>
              </p:cNvPr>
              <p:cNvSpPr/>
              <p:nvPr/>
            </p:nvSpPr>
            <p:spPr>
              <a:xfrm>
                <a:off x="5931502" y="3068108"/>
                <a:ext cx="397777" cy="381000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A50CD3-19FB-5441-9CDF-417335518B4C}"/>
                </a:ext>
              </a:extLst>
            </p:cNvPr>
            <p:cNvGrpSpPr/>
            <p:nvPr/>
          </p:nvGrpSpPr>
          <p:grpSpPr>
            <a:xfrm>
              <a:off x="7322018" y="2860538"/>
              <a:ext cx="1193332" cy="391886"/>
              <a:chOff x="7322018" y="2740478"/>
              <a:chExt cx="1193332" cy="391886"/>
            </a:xfrm>
          </p:grpSpPr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F2B952A7-CDF6-0047-B847-833478B8382A}"/>
                  </a:ext>
                </a:extLst>
              </p:cNvPr>
              <p:cNvSpPr/>
              <p:nvPr/>
            </p:nvSpPr>
            <p:spPr>
              <a:xfrm>
                <a:off x="7322018" y="275136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3F170E09-E54E-C84F-951A-58199708912D}"/>
                  </a:ext>
                </a:extLst>
              </p:cNvPr>
              <p:cNvSpPr/>
              <p:nvPr/>
            </p:nvSpPr>
            <p:spPr>
              <a:xfrm>
                <a:off x="7719795" y="2751364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0D649AF-BD64-8442-9EDC-25734B199503}"/>
                  </a:ext>
                </a:extLst>
              </p:cNvPr>
              <p:cNvSpPr/>
              <p:nvPr/>
            </p:nvSpPr>
            <p:spPr>
              <a:xfrm>
                <a:off x="8117573" y="2740478"/>
                <a:ext cx="397777" cy="381000"/>
              </a:xfrm>
              <a:prstGeom prst="cub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BBE27C-2739-8549-B29C-67B1FE7B3FB9}"/>
                </a:ext>
              </a:extLst>
            </p:cNvPr>
            <p:cNvSpPr txBox="1"/>
            <p:nvPr/>
          </p:nvSpPr>
          <p:spPr>
            <a:xfrm>
              <a:off x="5545768" y="2888462"/>
              <a:ext cx="397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F4B41EE7-F586-4140-9D0B-5DC96969150D}"/>
                </a:ext>
              </a:extLst>
            </p:cNvPr>
            <p:cNvSpPr/>
            <p:nvPr/>
          </p:nvSpPr>
          <p:spPr>
            <a:xfrm>
              <a:off x="6329279" y="2959572"/>
              <a:ext cx="917387" cy="1905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275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70A9-3EC3-4E44-B8FE-18FDAAEE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EF46-1D91-7440-9859-327B485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E5CD2-2A05-CD49-8BF1-D51295F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broadcasting</a:t>
            </a:r>
          </a:p>
        </p:txBody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0A30CBE7-1249-8840-A3E2-5AD6FE9D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89" y="2517631"/>
            <a:ext cx="5249141" cy="224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2A579-EB3A-C943-881D-3D53014B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0" y="739555"/>
            <a:ext cx="8331200" cy="187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C93D76-3614-8A4D-9A88-4620848BBCFD}"/>
              </a:ext>
            </a:extLst>
          </p:cNvPr>
          <p:cNvSpPr txBox="1"/>
          <p:nvPr/>
        </p:nvSpPr>
        <p:spPr>
          <a:xfrm>
            <a:off x="73504" y="3062500"/>
            <a:ext cx="3022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 2D array multiplied by a 1D array results in broadcasting if number of 1D array elements matches the number of 2D array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4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70A9-3EC3-4E44-B8FE-18FDAAEE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EF46-1D91-7440-9859-327B485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E5CD2-2A05-CD49-8BF1-D51295F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broadcasting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93D76-3614-8A4D-9A88-4620848BBCFD}"/>
              </a:ext>
            </a:extLst>
          </p:cNvPr>
          <p:cNvSpPr txBox="1"/>
          <p:nvPr/>
        </p:nvSpPr>
        <p:spPr>
          <a:xfrm>
            <a:off x="73504" y="3062500"/>
            <a:ext cx="413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When the trailing dimensions of the arrays are unequal, broadcasting fails.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FE2EF-3958-DA43-8A4E-3EC4698A8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92" y="2976718"/>
            <a:ext cx="3022266" cy="20643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B8486-CDB3-FC4C-9C0D-3DAF308A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645210"/>
            <a:ext cx="7352532" cy="22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2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70A9-3EC3-4E44-B8FE-18FDAAEE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EF46-1D91-7440-9859-327B485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E5CD2-2A05-CD49-8BF1-D51295F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3E6D0-4B21-BE43-90BC-C2037FA80C9F}"/>
              </a:ext>
            </a:extLst>
          </p:cNvPr>
          <p:cNvSpPr txBox="1"/>
          <p:nvPr/>
        </p:nvSpPr>
        <p:spPr>
          <a:xfrm>
            <a:off x="316679" y="914400"/>
            <a:ext cx="848095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When operating on two arrays, NumPy compares their shapes element-wise. It starts with the trailing dimensions, and works its way forward. Two dimensions are compatible when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they are equal, or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one of them is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If these conditions are not met, ValueError exception is thrown.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9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338D1-4999-A445-B6A4-D477311C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6B9DFE-24E7-3C4B-AD2E-D6F43661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E7088C-80CD-0B48-9BE3-4098C8B4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np.vectorize(pyfunc)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D68C-54DA-2F48-9085-1A67747100F0}"/>
              </a:ext>
            </a:extLst>
          </p:cNvPr>
          <p:cNvSpPr txBox="1"/>
          <p:nvPr/>
        </p:nvSpPr>
        <p:spPr>
          <a:xfrm>
            <a:off x="526473" y="1440873"/>
            <a:ext cx="8340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Define a vectorized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The vectorized function evaluates </a:t>
            </a:r>
            <a:r>
              <a:rPr lang="en-IN" i="1" dirty="0"/>
              <a:t>pyfunc</a:t>
            </a:r>
            <a:r>
              <a:rPr lang="en-IN" dirty="0"/>
              <a:t> over successive tuples of the input arrays like the python map function, except it uses the broadcasting rules of numpy.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The </a:t>
            </a:r>
            <a:r>
              <a:rPr lang="en-IN" dirty="0">
                <a:hlinkClick r:id="rId2" tooltip="numpy.vectorize"/>
              </a:rPr>
              <a:t>vectorize</a:t>
            </a:r>
            <a:r>
              <a:rPr lang="en-IN" dirty="0"/>
              <a:t> function is provided primarily for convenience, not for performance. The implementation is essentially a for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3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338D1-4999-A445-B6A4-D477311C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6B9DFE-24E7-3C4B-AD2E-D6F43661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E7088C-80CD-0B48-9BE3-4098C8B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532412" cy="382564"/>
          </a:xfrm>
        </p:spPr>
        <p:txBody>
          <a:bodyPr/>
          <a:lstStyle/>
          <a:p>
            <a:r>
              <a:rPr lang="en-US" dirty="0"/>
              <a:t>Performing operations on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D9A08-0736-E34A-8D7D-220B83C7A84D}"/>
              </a:ext>
            </a:extLst>
          </p:cNvPr>
          <p:cNvSpPr txBox="1"/>
          <p:nvPr/>
        </p:nvSpPr>
        <p:spPr>
          <a:xfrm>
            <a:off x="628650" y="961261"/>
            <a:ext cx="803044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Performing mathematical operations on arrays is extremely simple.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Basic Mathematical Operations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NumPy provides almost all the basic math functions - exp, sin, cos, log, sqrt etc. The function is applied to each element of the array.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Linear Algebra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NumPy provides the np.linalg package to apply common linear algebra operations, such as </a:t>
            </a:r>
            <a:r>
              <a:rPr lang="en-IN" dirty="0">
                <a:highlight>
                  <a:srgbClr val="FFFF00"/>
                </a:highlight>
              </a:rPr>
              <a:t>norm</a:t>
            </a:r>
            <a:r>
              <a:rPr lang="en-IN" dirty="0"/>
              <a:t>, determinant, inverse, eigenvalues and eigen vectors.</a:t>
            </a:r>
          </a:p>
        </p:txBody>
      </p:sp>
    </p:spTree>
    <p:extLst>
      <p:ext uri="{BB962C8B-B14F-4D97-AF65-F5344CB8AC3E}">
        <p14:creationId xmlns:p14="http://schemas.microsoft.com/office/powerpoint/2010/main" val="15215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08/07/19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69102" y="1101725"/>
            <a:ext cx="3391907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Numpy indexing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0A48-5D72-CB4B-BCA0-55F5AA64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4363D-9B07-E84A-9EBA-2A8D106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0453A-7881-7849-8D6B-BD2BE075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NUMPY? </a:t>
            </a:r>
          </a:p>
        </p:txBody>
      </p:sp>
      <p:pic>
        <p:nvPicPr>
          <p:cNvPr id="6" name="Picture 5" descr="A screen shot of a person&#10;&#10;Description automatically generated">
            <a:extLst>
              <a:ext uri="{FF2B5EF4-FFF2-40B4-BE49-F238E27FC236}">
                <a16:creationId xmlns:a16="http://schemas.microsoft.com/office/drawing/2014/main" id="{7C405A54-1DE4-4A41-9226-54B17965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5" y="1546677"/>
            <a:ext cx="3532730" cy="262255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CD667BD-E0C1-EE42-BB96-DEA2B09F6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697676"/>
              </p:ext>
            </p:extLst>
          </p:nvPr>
        </p:nvGraphicFramePr>
        <p:xfrm>
          <a:off x="3846401" y="1451199"/>
          <a:ext cx="5678600" cy="2813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776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F6AC6-9F6E-8A42-AC23-12EFFB0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4873F-1CD5-F242-8FE5-0620CB1E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D11631-D368-EF47-A2B6-57F67A21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NUMPY?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FB61B7-58B7-0544-87AA-C96C4B875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935429"/>
              </p:ext>
            </p:extLst>
          </p:nvPr>
        </p:nvGraphicFramePr>
        <p:xfrm>
          <a:off x="471056" y="765280"/>
          <a:ext cx="8243454" cy="40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52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08/07/19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658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38175" y="1491343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Subset, slice, index and iterate through arrays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Multidimensional arrays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08/07/19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500062" y="1678382"/>
            <a:ext cx="8143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Manipulate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Reshape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Stack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Perform operations on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Perform basic mathematical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Apply built-in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Apply your own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Apply basic linear algebra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5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np.ravel(x)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385994" y="1981200"/>
            <a:ext cx="1591109" cy="1181100"/>
            <a:chOff x="385992" y="1915885"/>
            <a:chExt cx="1591109" cy="11811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B8CBE4B-A723-024F-A23A-3DAF1B7CA8FA}"/>
                </a:ext>
              </a:extLst>
            </p:cNvPr>
            <p:cNvSpPr/>
            <p:nvPr/>
          </p:nvSpPr>
          <p:spPr>
            <a:xfrm>
              <a:off x="385992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1C40BCC-103A-8346-942D-BD94702E3F09}"/>
                </a:ext>
              </a:extLst>
            </p:cNvPr>
            <p:cNvSpPr/>
            <p:nvPr/>
          </p:nvSpPr>
          <p:spPr>
            <a:xfrm>
              <a:off x="783769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12F8453-F666-7448-AB54-6ACDB4B59B22}"/>
                </a:ext>
              </a:extLst>
            </p:cNvPr>
            <p:cNvSpPr/>
            <p:nvPr/>
          </p:nvSpPr>
          <p:spPr>
            <a:xfrm>
              <a:off x="1181546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03FC9E-6207-F34F-ACBE-780F7E325C79}"/>
                </a:ext>
              </a:extLst>
            </p:cNvPr>
            <p:cNvSpPr/>
            <p:nvPr/>
          </p:nvSpPr>
          <p:spPr>
            <a:xfrm>
              <a:off x="1579322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2D9B98-8529-EE45-A45B-7B639F84361E}"/>
              </a:ext>
            </a:extLst>
          </p:cNvPr>
          <p:cNvGrpSpPr/>
          <p:nvPr/>
        </p:nvGrpSpPr>
        <p:grpSpPr>
          <a:xfrm>
            <a:off x="3997514" y="2379939"/>
            <a:ext cx="4760491" cy="397326"/>
            <a:chOff x="2945032" y="2345874"/>
            <a:chExt cx="4760491" cy="397326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6074455E-1898-5C4A-A102-62065D68C369}"/>
                </a:ext>
              </a:extLst>
            </p:cNvPr>
            <p:cNvSpPr/>
            <p:nvPr/>
          </p:nvSpPr>
          <p:spPr>
            <a:xfrm>
              <a:off x="2945032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18E93F-70A7-B242-AEFE-4763BB00307F}"/>
                </a:ext>
              </a:extLst>
            </p:cNvPr>
            <p:cNvSpPr/>
            <p:nvPr/>
          </p:nvSpPr>
          <p:spPr>
            <a:xfrm>
              <a:off x="3343330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E3E248D-E238-4941-9A89-BD668379A195}"/>
                </a:ext>
              </a:extLst>
            </p:cNvPr>
            <p:cNvSpPr/>
            <p:nvPr/>
          </p:nvSpPr>
          <p:spPr>
            <a:xfrm>
              <a:off x="3741107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1C7AC16-15D1-1346-8278-70813B50414F}"/>
                </a:ext>
              </a:extLst>
            </p:cNvPr>
            <p:cNvSpPr/>
            <p:nvPr/>
          </p:nvSpPr>
          <p:spPr>
            <a:xfrm>
              <a:off x="4133738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73252B34-97E4-EC4D-B490-19866261DAA9}"/>
                </a:ext>
              </a:extLst>
            </p:cNvPr>
            <p:cNvSpPr/>
            <p:nvPr/>
          </p:nvSpPr>
          <p:spPr>
            <a:xfrm>
              <a:off x="4532036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00B6B01-E00A-DE4A-93E2-2656B8B21B0A}"/>
                </a:ext>
              </a:extLst>
            </p:cNvPr>
            <p:cNvSpPr/>
            <p:nvPr/>
          </p:nvSpPr>
          <p:spPr>
            <a:xfrm>
              <a:off x="492981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796B3742-D523-4A46-977E-F363B3EEDF83}"/>
                </a:ext>
              </a:extLst>
            </p:cNvPr>
            <p:cNvSpPr/>
            <p:nvPr/>
          </p:nvSpPr>
          <p:spPr>
            <a:xfrm>
              <a:off x="5322965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34ADEA21-4CD1-194C-BB7C-524B3045A3C2}"/>
                </a:ext>
              </a:extLst>
            </p:cNvPr>
            <p:cNvSpPr/>
            <p:nvPr/>
          </p:nvSpPr>
          <p:spPr>
            <a:xfrm>
              <a:off x="572126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72E33AA-53FF-934E-A59B-9C7C0ACEFA26}"/>
                </a:ext>
              </a:extLst>
            </p:cNvPr>
            <p:cNvSpPr/>
            <p:nvPr/>
          </p:nvSpPr>
          <p:spPr>
            <a:xfrm>
              <a:off x="6119040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FD7E32-DE86-7B45-AA7E-66D7A74E1E6F}"/>
                </a:ext>
              </a:extLst>
            </p:cNvPr>
            <p:cNvSpPr/>
            <p:nvPr/>
          </p:nvSpPr>
          <p:spPr>
            <a:xfrm>
              <a:off x="6511671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F3C708B-9468-FE46-95ED-A0C836F5A9CF}"/>
                </a:ext>
              </a:extLst>
            </p:cNvPr>
            <p:cNvSpPr/>
            <p:nvPr/>
          </p:nvSpPr>
          <p:spPr>
            <a:xfrm>
              <a:off x="6909969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457694AC-BF63-B34E-986F-998193F5B0BF}"/>
                </a:ext>
              </a:extLst>
            </p:cNvPr>
            <p:cNvSpPr/>
            <p:nvPr/>
          </p:nvSpPr>
          <p:spPr>
            <a:xfrm>
              <a:off x="7307746" y="234587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2315446" y="2477525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D9347F-C231-5343-8DFE-92AD44033469}"/>
              </a:ext>
            </a:extLst>
          </p:cNvPr>
          <p:cNvSpPr txBox="1"/>
          <p:nvPr/>
        </p:nvSpPr>
        <p:spPr>
          <a:xfrm>
            <a:off x="2394857" y="2971800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np.ravel(x)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783771" y="3341132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3886200" y="3525798"/>
            <a:ext cx="468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Return a contiguous flattened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1-D array, containing the elements of the input, is returned.</a:t>
            </a:r>
          </a:p>
        </p:txBody>
      </p:sp>
    </p:spTree>
    <p:extLst>
      <p:ext uri="{BB962C8B-B14F-4D97-AF65-F5344CB8AC3E}">
        <p14:creationId xmlns:p14="http://schemas.microsoft.com/office/powerpoint/2010/main" val="412542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6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x.reshape(shape)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1982967" y="2174461"/>
            <a:ext cx="1591109" cy="1181100"/>
            <a:chOff x="385992" y="1915885"/>
            <a:chExt cx="1591109" cy="11811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B8CBE4B-A723-024F-A23A-3DAF1B7CA8FA}"/>
                </a:ext>
              </a:extLst>
            </p:cNvPr>
            <p:cNvSpPr/>
            <p:nvPr/>
          </p:nvSpPr>
          <p:spPr>
            <a:xfrm>
              <a:off x="385992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1C40BCC-103A-8346-942D-BD94702E3F09}"/>
                </a:ext>
              </a:extLst>
            </p:cNvPr>
            <p:cNvSpPr/>
            <p:nvPr/>
          </p:nvSpPr>
          <p:spPr>
            <a:xfrm>
              <a:off x="783769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12F8453-F666-7448-AB54-6ACDB4B59B22}"/>
                </a:ext>
              </a:extLst>
            </p:cNvPr>
            <p:cNvSpPr/>
            <p:nvPr/>
          </p:nvSpPr>
          <p:spPr>
            <a:xfrm>
              <a:off x="1181546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03FC9E-6207-F34F-ACBE-780F7E325C79}"/>
                </a:ext>
              </a:extLst>
            </p:cNvPr>
            <p:cNvSpPr/>
            <p:nvPr/>
          </p:nvSpPr>
          <p:spPr>
            <a:xfrm>
              <a:off x="1579322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BCCC4-2DA2-0846-8276-FB4D36ECBE60}"/>
              </a:ext>
            </a:extLst>
          </p:cNvPr>
          <p:cNvGrpSpPr/>
          <p:nvPr/>
        </p:nvGrpSpPr>
        <p:grpSpPr>
          <a:xfrm>
            <a:off x="6253924" y="1793461"/>
            <a:ext cx="803273" cy="2356677"/>
            <a:chOff x="4387085" y="1564786"/>
            <a:chExt cx="803273" cy="2356677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6074455E-1898-5C4A-A102-62065D68C369}"/>
                </a:ext>
              </a:extLst>
            </p:cNvPr>
            <p:cNvSpPr/>
            <p:nvPr/>
          </p:nvSpPr>
          <p:spPr>
            <a:xfrm>
              <a:off x="4394805" y="156478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18E93F-70A7-B242-AEFE-4763BB00307F}"/>
                </a:ext>
              </a:extLst>
            </p:cNvPr>
            <p:cNvSpPr/>
            <p:nvPr/>
          </p:nvSpPr>
          <p:spPr>
            <a:xfrm>
              <a:off x="4792581" y="156478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E3E248D-E238-4941-9A89-BD668379A195}"/>
                </a:ext>
              </a:extLst>
            </p:cNvPr>
            <p:cNvSpPr/>
            <p:nvPr/>
          </p:nvSpPr>
          <p:spPr>
            <a:xfrm>
              <a:off x="4394804" y="195961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1C7AC16-15D1-1346-8278-70813B50414F}"/>
                </a:ext>
              </a:extLst>
            </p:cNvPr>
            <p:cNvSpPr/>
            <p:nvPr/>
          </p:nvSpPr>
          <p:spPr>
            <a:xfrm>
              <a:off x="4787435" y="196506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73252B34-97E4-EC4D-B490-19866261DAA9}"/>
                </a:ext>
              </a:extLst>
            </p:cNvPr>
            <p:cNvSpPr/>
            <p:nvPr/>
          </p:nvSpPr>
          <p:spPr>
            <a:xfrm>
              <a:off x="4387085" y="235891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00B6B01-E00A-DE4A-93E2-2656B8B21B0A}"/>
                </a:ext>
              </a:extLst>
            </p:cNvPr>
            <p:cNvSpPr/>
            <p:nvPr/>
          </p:nvSpPr>
          <p:spPr>
            <a:xfrm>
              <a:off x="4784862" y="235346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796B3742-D523-4A46-977E-F363B3EEDF83}"/>
                </a:ext>
              </a:extLst>
            </p:cNvPr>
            <p:cNvSpPr/>
            <p:nvPr/>
          </p:nvSpPr>
          <p:spPr>
            <a:xfrm>
              <a:off x="4387085" y="275276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34ADEA21-4CD1-194C-BB7C-524B3045A3C2}"/>
                </a:ext>
              </a:extLst>
            </p:cNvPr>
            <p:cNvSpPr/>
            <p:nvPr/>
          </p:nvSpPr>
          <p:spPr>
            <a:xfrm>
              <a:off x="4785383" y="275276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72E33AA-53FF-934E-A59B-9C7C0ACEFA26}"/>
                </a:ext>
              </a:extLst>
            </p:cNvPr>
            <p:cNvSpPr/>
            <p:nvPr/>
          </p:nvSpPr>
          <p:spPr>
            <a:xfrm>
              <a:off x="4394804" y="315402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FD7E32-DE86-7B45-AA7E-66D7A74E1E6F}"/>
                </a:ext>
              </a:extLst>
            </p:cNvPr>
            <p:cNvSpPr/>
            <p:nvPr/>
          </p:nvSpPr>
          <p:spPr>
            <a:xfrm>
              <a:off x="4787435" y="315402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F3C708B-9468-FE46-95ED-A0C836F5A9CF}"/>
                </a:ext>
              </a:extLst>
            </p:cNvPr>
            <p:cNvSpPr/>
            <p:nvPr/>
          </p:nvSpPr>
          <p:spPr>
            <a:xfrm>
              <a:off x="4392231" y="3540463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457694AC-BF63-B34E-986F-998193F5B0BF}"/>
                </a:ext>
              </a:extLst>
            </p:cNvPr>
            <p:cNvSpPr/>
            <p:nvPr/>
          </p:nvSpPr>
          <p:spPr>
            <a:xfrm>
              <a:off x="4790008" y="353502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4113809" y="2573704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D9347F-C231-5343-8DFE-92AD44033469}"/>
              </a:ext>
            </a:extLst>
          </p:cNvPr>
          <p:cNvSpPr txBox="1"/>
          <p:nvPr/>
        </p:nvSpPr>
        <p:spPr>
          <a:xfrm>
            <a:off x="4041914" y="28923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x.reshape(6,2)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783771" y="3341132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309352" y="1111655"/>
            <a:ext cx="765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new shape to an array without changing its data.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7C7DA-8A5F-EE4E-A86F-943FE7905853}"/>
              </a:ext>
            </a:extLst>
          </p:cNvPr>
          <p:cNvGrpSpPr/>
          <p:nvPr/>
        </p:nvGrpSpPr>
        <p:grpSpPr>
          <a:xfrm>
            <a:off x="309352" y="4111473"/>
            <a:ext cx="4760491" cy="397326"/>
            <a:chOff x="2945032" y="2345874"/>
            <a:chExt cx="4760491" cy="397326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FDD49D95-7CD0-1C4F-8CF1-EA1C36C5EA8E}"/>
                </a:ext>
              </a:extLst>
            </p:cNvPr>
            <p:cNvSpPr/>
            <p:nvPr/>
          </p:nvSpPr>
          <p:spPr>
            <a:xfrm>
              <a:off x="2945032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63882E11-2D27-3249-AF9D-348FFAB8F778}"/>
                </a:ext>
              </a:extLst>
            </p:cNvPr>
            <p:cNvSpPr/>
            <p:nvPr/>
          </p:nvSpPr>
          <p:spPr>
            <a:xfrm>
              <a:off x="3343330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47022709-5D80-BE47-8B8D-57C7F351DDD6}"/>
                </a:ext>
              </a:extLst>
            </p:cNvPr>
            <p:cNvSpPr/>
            <p:nvPr/>
          </p:nvSpPr>
          <p:spPr>
            <a:xfrm>
              <a:off x="3741107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994FE196-5E9D-924E-9052-0CC58EE24EDB}"/>
                </a:ext>
              </a:extLst>
            </p:cNvPr>
            <p:cNvSpPr/>
            <p:nvPr/>
          </p:nvSpPr>
          <p:spPr>
            <a:xfrm>
              <a:off x="4133738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6EF5F2D-30F5-604E-9346-EE0534FC623E}"/>
                </a:ext>
              </a:extLst>
            </p:cNvPr>
            <p:cNvSpPr/>
            <p:nvPr/>
          </p:nvSpPr>
          <p:spPr>
            <a:xfrm>
              <a:off x="4532036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43D48879-78AF-4D4A-823F-ECFD41A22695}"/>
                </a:ext>
              </a:extLst>
            </p:cNvPr>
            <p:cNvSpPr/>
            <p:nvPr/>
          </p:nvSpPr>
          <p:spPr>
            <a:xfrm>
              <a:off x="492981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6D71E708-4EF2-F641-B747-FD0C6A172AB1}"/>
                </a:ext>
              </a:extLst>
            </p:cNvPr>
            <p:cNvSpPr/>
            <p:nvPr/>
          </p:nvSpPr>
          <p:spPr>
            <a:xfrm>
              <a:off x="5322965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2AC3CBF7-8EE2-934E-8F89-0BB3A9FCFFB3}"/>
                </a:ext>
              </a:extLst>
            </p:cNvPr>
            <p:cNvSpPr/>
            <p:nvPr/>
          </p:nvSpPr>
          <p:spPr>
            <a:xfrm>
              <a:off x="572126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720EAE26-9404-0246-A678-F8DE5645B39A}"/>
                </a:ext>
              </a:extLst>
            </p:cNvPr>
            <p:cNvSpPr/>
            <p:nvPr/>
          </p:nvSpPr>
          <p:spPr>
            <a:xfrm>
              <a:off x="6119040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3EAF2C75-0FED-E44A-B779-3EA491D3CC22}"/>
                </a:ext>
              </a:extLst>
            </p:cNvPr>
            <p:cNvSpPr/>
            <p:nvPr/>
          </p:nvSpPr>
          <p:spPr>
            <a:xfrm>
              <a:off x="6511671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CE3ECE3D-3472-6F42-9D74-BE168C7184E1}"/>
                </a:ext>
              </a:extLst>
            </p:cNvPr>
            <p:cNvSpPr/>
            <p:nvPr/>
          </p:nvSpPr>
          <p:spPr>
            <a:xfrm>
              <a:off x="6909969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80CC8B75-CF5C-524A-98C0-374DE662EDBE}"/>
                </a:ext>
              </a:extLst>
            </p:cNvPr>
            <p:cNvSpPr/>
            <p:nvPr/>
          </p:nvSpPr>
          <p:spPr>
            <a:xfrm>
              <a:off x="7307746" y="234587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39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7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x.reshape(shape)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385994" y="1981200"/>
            <a:ext cx="1591109" cy="1181100"/>
            <a:chOff x="385992" y="1915885"/>
            <a:chExt cx="1591109" cy="11811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B8CBE4B-A723-024F-A23A-3DAF1B7CA8FA}"/>
                </a:ext>
              </a:extLst>
            </p:cNvPr>
            <p:cNvSpPr/>
            <p:nvPr/>
          </p:nvSpPr>
          <p:spPr>
            <a:xfrm>
              <a:off x="385992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1C40BCC-103A-8346-942D-BD94702E3F09}"/>
                </a:ext>
              </a:extLst>
            </p:cNvPr>
            <p:cNvSpPr/>
            <p:nvPr/>
          </p:nvSpPr>
          <p:spPr>
            <a:xfrm>
              <a:off x="783769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12F8453-F666-7448-AB54-6ACDB4B59B22}"/>
                </a:ext>
              </a:extLst>
            </p:cNvPr>
            <p:cNvSpPr/>
            <p:nvPr/>
          </p:nvSpPr>
          <p:spPr>
            <a:xfrm>
              <a:off x="1181546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03FC9E-6207-F34F-ACBE-780F7E325C79}"/>
                </a:ext>
              </a:extLst>
            </p:cNvPr>
            <p:cNvSpPr/>
            <p:nvPr/>
          </p:nvSpPr>
          <p:spPr>
            <a:xfrm>
              <a:off x="1579322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DDC062F-396B-7941-A694-CAEEBB443AAF}"/>
              </a:ext>
            </a:extLst>
          </p:cNvPr>
          <p:cNvGrpSpPr/>
          <p:nvPr/>
        </p:nvGrpSpPr>
        <p:grpSpPr>
          <a:xfrm>
            <a:off x="5155334" y="2280986"/>
            <a:ext cx="2385291" cy="793031"/>
            <a:chOff x="5145925" y="1961055"/>
            <a:chExt cx="2385291" cy="793031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6074455E-1898-5C4A-A102-62065D68C369}"/>
                </a:ext>
              </a:extLst>
            </p:cNvPr>
            <p:cNvSpPr/>
            <p:nvPr/>
          </p:nvSpPr>
          <p:spPr>
            <a:xfrm>
              <a:off x="5151593" y="196192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18E93F-70A7-B242-AEFE-4763BB00307F}"/>
                </a:ext>
              </a:extLst>
            </p:cNvPr>
            <p:cNvSpPr/>
            <p:nvPr/>
          </p:nvSpPr>
          <p:spPr>
            <a:xfrm>
              <a:off x="5549369" y="196192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E3E248D-E238-4941-9A89-BD668379A195}"/>
                </a:ext>
              </a:extLst>
            </p:cNvPr>
            <p:cNvSpPr/>
            <p:nvPr/>
          </p:nvSpPr>
          <p:spPr>
            <a:xfrm>
              <a:off x="5926423" y="196736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1C7AC16-15D1-1346-8278-70813B50414F}"/>
                </a:ext>
              </a:extLst>
            </p:cNvPr>
            <p:cNvSpPr/>
            <p:nvPr/>
          </p:nvSpPr>
          <p:spPr>
            <a:xfrm>
              <a:off x="6313036" y="196105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73252B34-97E4-EC4D-B490-19866261DAA9}"/>
                </a:ext>
              </a:extLst>
            </p:cNvPr>
            <p:cNvSpPr/>
            <p:nvPr/>
          </p:nvSpPr>
          <p:spPr>
            <a:xfrm>
              <a:off x="6735662" y="196733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00B6B01-E00A-DE4A-93E2-2656B8B21B0A}"/>
                </a:ext>
              </a:extLst>
            </p:cNvPr>
            <p:cNvSpPr/>
            <p:nvPr/>
          </p:nvSpPr>
          <p:spPr>
            <a:xfrm>
              <a:off x="7133439" y="196189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796B3742-D523-4A46-977E-F363B3EEDF83}"/>
                </a:ext>
              </a:extLst>
            </p:cNvPr>
            <p:cNvSpPr/>
            <p:nvPr/>
          </p:nvSpPr>
          <p:spPr>
            <a:xfrm>
              <a:off x="5145925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34ADEA21-4CD1-194C-BB7C-524B3045A3C2}"/>
                </a:ext>
              </a:extLst>
            </p:cNvPr>
            <p:cNvSpPr/>
            <p:nvPr/>
          </p:nvSpPr>
          <p:spPr>
            <a:xfrm>
              <a:off x="5544223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72E33AA-53FF-934E-A59B-9C7C0ACEFA26}"/>
                </a:ext>
              </a:extLst>
            </p:cNvPr>
            <p:cNvSpPr/>
            <p:nvPr/>
          </p:nvSpPr>
          <p:spPr>
            <a:xfrm>
              <a:off x="5931568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FD7E32-DE86-7B45-AA7E-66D7A74E1E6F}"/>
                </a:ext>
              </a:extLst>
            </p:cNvPr>
            <p:cNvSpPr/>
            <p:nvPr/>
          </p:nvSpPr>
          <p:spPr>
            <a:xfrm>
              <a:off x="6324199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F3C708B-9468-FE46-95ED-A0C836F5A9CF}"/>
                </a:ext>
              </a:extLst>
            </p:cNvPr>
            <p:cNvSpPr/>
            <p:nvPr/>
          </p:nvSpPr>
          <p:spPr>
            <a:xfrm>
              <a:off x="6710813" y="237308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457694AC-BF63-B34E-986F-998193F5B0BF}"/>
                </a:ext>
              </a:extLst>
            </p:cNvPr>
            <p:cNvSpPr/>
            <p:nvPr/>
          </p:nvSpPr>
          <p:spPr>
            <a:xfrm>
              <a:off x="7108590" y="236764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2777652" y="2573704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D9347F-C231-5343-8DFE-92AD44033469}"/>
              </a:ext>
            </a:extLst>
          </p:cNvPr>
          <p:cNvSpPr txBox="1"/>
          <p:nvPr/>
        </p:nvSpPr>
        <p:spPr>
          <a:xfrm>
            <a:off x="2715986" y="29609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x.reshape(6,2)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783771" y="3341132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309352" y="1111655"/>
            <a:ext cx="765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new shape to an array without changing its data.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3801C1-29F7-6844-9D7E-6BD4F7F9A53F}"/>
              </a:ext>
            </a:extLst>
          </p:cNvPr>
          <p:cNvGrpSpPr/>
          <p:nvPr/>
        </p:nvGrpSpPr>
        <p:grpSpPr>
          <a:xfrm>
            <a:off x="1561954" y="4045780"/>
            <a:ext cx="4760491" cy="397326"/>
            <a:chOff x="2945032" y="2345874"/>
            <a:chExt cx="4760491" cy="397326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E001080-F372-8540-910E-DCF8E89C5566}"/>
                </a:ext>
              </a:extLst>
            </p:cNvPr>
            <p:cNvSpPr/>
            <p:nvPr/>
          </p:nvSpPr>
          <p:spPr>
            <a:xfrm>
              <a:off x="2945032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54896107-A7F4-1E46-B7C7-B5A06B22E523}"/>
                </a:ext>
              </a:extLst>
            </p:cNvPr>
            <p:cNvSpPr/>
            <p:nvPr/>
          </p:nvSpPr>
          <p:spPr>
            <a:xfrm>
              <a:off x="3343330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60707A7-897B-5E4A-AF62-45BA6ABBC953}"/>
                </a:ext>
              </a:extLst>
            </p:cNvPr>
            <p:cNvSpPr/>
            <p:nvPr/>
          </p:nvSpPr>
          <p:spPr>
            <a:xfrm>
              <a:off x="3741107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C91D8AE-D1DE-1B47-B16C-EE5FE8140CB5}"/>
                </a:ext>
              </a:extLst>
            </p:cNvPr>
            <p:cNvSpPr/>
            <p:nvPr/>
          </p:nvSpPr>
          <p:spPr>
            <a:xfrm>
              <a:off x="4133738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DB0352C-FA66-3048-8556-DFCFD9FF01DC}"/>
                </a:ext>
              </a:extLst>
            </p:cNvPr>
            <p:cNvSpPr/>
            <p:nvPr/>
          </p:nvSpPr>
          <p:spPr>
            <a:xfrm>
              <a:off x="4532036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439B73CD-827C-F94F-A49C-0FE0FA229557}"/>
                </a:ext>
              </a:extLst>
            </p:cNvPr>
            <p:cNvSpPr/>
            <p:nvPr/>
          </p:nvSpPr>
          <p:spPr>
            <a:xfrm>
              <a:off x="492981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9294F4CA-A8AC-7A4B-B8B7-03A5D0D1D356}"/>
                </a:ext>
              </a:extLst>
            </p:cNvPr>
            <p:cNvSpPr/>
            <p:nvPr/>
          </p:nvSpPr>
          <p:spPr>
            <a:xfrm>
              <a:off x="5322965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0A52D07B-114E-3E40-9ED8-C2CE88BADA81}"/>
                </a:ext>
              </a:extLst>
            </p:cNvPr>
            <p:cNvSpPr/>
            <p:nvPr/>
          </p:nvSpPr>
          <p:spPr>
            <a:xfrm>
              <a:off x="572126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5B353519-C6C0-A543-9D77-A4EAD0F70662}"/>
                </a:ext>
              </a:extLst>
            </p:cNvPr>
            <p:cNvSpPr/>
            <p:nvPr/>
          </p:nvSpPr>
          <p:spPr>
            <a:xfrm>
              <a:off x="6119040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240E9A22-539D-9740-AB81-1C2BCB579C8A}"/>
                </a:ext>
              </a:extLst>
            </p:cNvPr>
            <p:cNvSpPr/>
            <p:nvPr/>
          </p:nvSpPr>
          <p:spPr>
            <a:xfrm>
              <a:off x="6511671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68D61823-A0B0-804F-96E3-12E6011601DA}"/>
                </a:ext>
              </a:extLst>
            </p:cNvPr>
            <p:cNvSpPr/>
            <p:nvPr/>
          </p:nvSpPr>
          <p:spPr>
            <a:xfrm>
              <a:off x="6909969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FA47D318-0F93-3641-ADEB-35C3FF913DDB}"/>
                </a:ext>
              </a:extLst>
            </p:cNvPr>
            <p:cNvSpPr/>
            <p:nvPr/>
          </p:nvSpPr>
          <p:spPr>
            <a:xfrm>
              <a:off x="7307746" y="234587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93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8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x.reshape(shape)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385994" y="1981200"/>
            <a:ext cx="1591109" cy="1181100"/>
            <a:chOff x="385992" y="1915885"/>
            <a:chExt cx="1591109" cy="11811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B8CBE4B-A723-024F-A23A-3DAF1B7CA8FA}"/>
                </a:ext>
              </a:extLst>
            </p:cNvPr>
            <p:cNvSpPr/>
            <p:nvPr/>
          </p:nvSpPr>
          <p:spPr>
            <a:xfrm>
              <a:off x="385992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1C40BCC-103A-8346-942D-BD94702E3F09}"/>
                </a:ext>
              </a:extLst>
            </p:cNvPr>
            <p:cNvSpPr/>
            <p:nvPr/>
          </p:nvSpPr>
          <p:spPr>
            <a:xfrm>
              <a:off x="783769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12F8453-F666-7448-AB54-6ACDB4B59B22}"/>
                </a:ext>
              </a:extLst>
            </p:cNvPr>
            <p:cNvSpPr/>
            <p:nvPr/>
          </p:nvSpPr>
          <p:spPr>
            <a:xfrm>
              <a:off x="1181546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03FC9E-6207-F34F-ACBE-780F7E325C79}"/>
                </a:ext>
              </a:extLst>
            </p:cNvPr>
            <p:cNvSpPr/>
            <p:nvPr/>
          </p:nvSpPr>
          <p:spPr>
            <a:xfrm>
              <a:off x="1579322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B286309-A9E8-7B4B-B8DE-B663C95BEF26}"/>
              </a:ext>
            </a:extLst>
          </p:cNvPr>
          <p:cNvGrpSpPr/>
          <p:nvPr/>
        </p:nvGrpSpPr>
        <p:grpSpPr>
          <a:xfrm>
            <a:off x="6761559" y="1981200"/>
            <a:ext cx="1200371" cy="1584841"/>
            <a:chOff x="5144171" y="2281856"/>
            <a:chExt cx="1200371" cy="1584841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6074455E-1898-5C4A-A102-62065D68C369}"/>
                </a:ext>
              </a:extLst>
            </p:cNvPr>
            <p:cNvSpPr/>
            <p:nvPr/>
          </p:nvSpPr>
          <p:spPr>
            <a:xfrm>
              <a:off x="5161002" y="228185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18E93F-70A7-B242-AEFE-4763BB00307F}"/>
                </a:ext>
              </a:extLst>
            </p:cNvPr>
            <p:cNvSpPr/>
            <p:nvPr/>
          </p:nvSpPr>
          <p:spPr>
            <a:xfrm>
              <a:off x="5558778" y="228185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E3E248D-E238-4941-9A89-BD668379A195}"/>
                </a:ext>
              </a:extLst>
            </p:cNvPr>
            <p:cNvSpPr/>
            <p:nvPr/>
          </p:nvSpPr>
          <p:spPr>
            <a:xfrm>
              <a:off x="5935832" y="228729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D1C7AC16-15D1-1346-8278-70813B50414F}"/>
                </a:ext>
              </a:extLst>
            </p:cNvPr>
            <p:cNvSpPr/>
            <p:nvPr/>
          </p:nvSpPr>
          <p:spPr>
            <a:xfrm>
              <a:off x="5155333" y="268394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73252B34-97E4-EC4D-B490-19866261DAA9}"/>
                </a:ext>
              </a:extLst>
            </p:cNvPr>
            <p:cNvSpPr/>
            <p:nvPr/>
          </p:nvSpPr>
          <p:spPr>
            <a:xfrm>
              <a:off x="5551644" y="268394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00B6B01-E00A-DE4A-93E2-2656B8B21B0A}"/>
                </a:ext>
              </a:extLst>
            </p:cNvPr>
            <p:cNvSpPr/>
            <p:nvPr/>
          </p:nvSpPr>
          <p:spPr>
            <a:xfrm>
              <a:off x="5946765" y="268883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796B3742-D523-4A46-977E-F363B3EEDF83}"/>
                </a:ext>
              </a:extLst>
            </p:cNvPr>
            <p:cNvSpPr/>
            <p:nvPr/>
          </p:nvSpPr>
          <p:spPr>
            <a:xfrm>
              <a:off x="5144171" y="308272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34ADEA21-4CD1-194C-BB7C-524B3045A3C2}"/>
                </a:ext>
              </a:extLst>
            </p:cNvPr>
            <p:cNvSpPr/>
            <p:nvPr/>
          </p:nvSpPr>
          <p:spPr>
            <a:xfrm>
              <a:off x="5543109" y="3084823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72E33AA-53FF-934E-A59B-9C7C0ACEFA26}"/>
                </a:ext>
              </a:extLst>
            </p:cNvPr>
            <p:cNvSpPr/>
            <p:nvPr/>
          </p:nvSpPr>
          <p:spPr>
            <a:xfrm>
              <a:off x="5946765" y="309981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41FD7E32-DE86-7B45-AA7E-66D7A74E1E6F}"/>
                </a:ext>
              </a:extLst>
            </p:cNvPr>
            <p:cNvSpPr/>
            <p:nvPr/>
          </p:nvSpPr>
          <p:spPr>
            <a:xfrm>
              <a:off x="5155333" y="346372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1F3C708B-9468-FE46-95ED-A0C836F5A9CF}"/>
                </a:ext>
              </a:extLst>
            </p:cNvPr>
            <p:cNvSpPr/>
            <p:nvPr/>
          </p:nvSpPr>
          <p:spPr>
            <a:xfrm>
              <a:off x="5541948" y="347871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457694AC-BF63-B34E-986F-998193F5B0BF}"/>
                </a:ext>
              </a:extLst>
            </p:cNvPr>
            <p:cNvSpPr/>
            <p:nvPr/>
          </p:nvSpPr>
          <p:spPr>
            <a:xfrm>
              <a:off x="5942047" y="348569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3742677" y="2589179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D9347F-C231-5343-8DFE-92AD44033469}"/>
              </a:ext>
            </a:extLst>
          </p:cNvPr>
          <p:cNvSpPr txBox="1"/>
          <p:nvPr/>
        </p:nvSpPr>
        <p:spPr>
          <a:xfrm>
            <a:off x="3682248" y="29008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x.reshape(4,3)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783771" y="3341132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309352" y="1111655"/>
            <a:ext cx="765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new shape to an array without changing its data.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3801C1-29F7-6844-9D7E-6BD4F7F9A53F}"/>
              </a:ext>
            </a:extLst>
          </p:cNvPr>
          <p:cNvGrpSpPr/>
          <p:nvPr/>
        </p:nvGrpSpPr>
        <p:grpSpPr>
          <a:xfrm>
            <a:off x="1636385" y="4095951"/>
            <a:ext cx="4760491" cy="397326"/>
            <a:chOff x="2945032" y="2345874"/>
            <a:chExt cx="4760491" cy="397326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E001080-F372-8540-910E-DCF8E89C5566}"/>
                </a:ext>
              </a:extLst>
            </p:cNvPr>
            <p:cNvSpPr/>
            <p:nvPr/>
          </p:nvSpPr>
          <p:spPr>
            <a:xfrm>
              <a:off x="2945032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54896107-A7F4-1E46-B7C7-B5A06B22E523}"/>
                </a:ext>
              </a:extLst>
            </p:cNvPr>
            <p:cNvSpPr/>
            <p:nvPr/>
          </p:nvSpPr>
          <p:spPr>
            <a:xfrm>
              <a:off x="3343330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60707A7-897B-5E4A-AF62-45BA6ABBC953}"/>
                </a:ext>
              </a:extLst>
            </p:cNvPr>
            <p:cNvSpPr/>
            <p:nvPr/>
          </p:nvSpPr>
          <p:spPr>
            <a:xfrm>
              <a:off x="3741107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C91D8AE-D1DE-1B47-B16C-EE5FE8140CB5}"/>
                </a:ext>
              </a:extLst>
            </p:cNvPr>
            <p:cNvSpPr/>
            <p:nvPr/>
          </p:nvSpPr>
          <p:spPr>
            <a:xfrm>
              <a:off x="4133738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DB0352C-FA66-3048-8556-DFCFD9FF01DC}"/>
                </a:ext>
              </a:extLst>
            </p:cNvPr>
            <p:cNvSpPr/>
            <p:nvPr/>
          </p:nvSpPr>
          <p:spPr>
            <a:xfrm>
              <a:off x="4532036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439B73CD-827C-F94F-A49C-0FE0FA229557}"/>
                </a:ext>
              </a:extLst>
            </p:cNvPr>
            <p:cNvSpPr/>
            <p:nvPr/>
          </p:nvSpPr>
          <p:spPr>
            <a:xfrm>
              <a:off x="492981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9294F4CA-A8AC-7A4B-B8B7-03A5D0D1D356}"/>
                </a:ext>
              </a:extLst>
            </p:cNvPr>
            <p:cNvSpPr/>
            <p:nvPr/>
          </p:nvSpPr>
          <p:spPr>
            <a:xfrm>
              <a:off x="5322965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0A52D07B-114E-3E40-9ED8-C2CE88BADA81}"/>
                </a:ext>
              </a:extLst>
            </p:cNvPr>
            <p:cNvSpPr/>
            <p:nvPr/>
          </p:nvSpPr>
          <p:spPr>
            <a:xfrm>
              <a:off x="572126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5B353519-C6C0-A543-9D77-A4EAD0F70662}"/>
                </a:ext>
              </a:extLst>
            </p:cNvPr>
            <p:cNvSpPr/>
            <p:nvPr/>
          </p:nvSpPr>
          <p:spPr>
            <a:xfrm>
              <a:off x="6119040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240E9A22-539D-9740-AB81-1C2BCB579C8A}"/>
                </a:ext>
              </a:extLst>
            </p:cNvPr>
            <p:cNvSpPr/>
            <p:nvPr/>
          </p:nvSpPr>
          <p:spPr>
            <a:xfrm>
              <a:off x="6511671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68D61823-A0B0-804F-96E3-12E6011601DA}"/>
                </a:ext>
              </a:extLst>
            </p:cNvPr>
            <p:cNvSpPr/>
            <p:nvPr/>
          </p:nvSpPr>
          <p:spPr>
            <a:xfrm>
              <a:off x="6909969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FA47D318-0F93-3641-ADEB-35C3FF913DDB}"/>
                </a:ext>
              </a:extLst>
            </p:cNvPr>
            <p:cNvSpPr/>
            <p:nvPr/>
          </p:nvSpPr>
          <p:spPr>
            <a:xfrm>
              <a:off x="7307746" y="234587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70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2257" y="4768056"/>
            <a:ext cx="2057400" cy="273844"/>
          </a:xfrm>
          <a:prstGeom prst="rect">
            <a:avLst/>
          </a:prstGeom>
        </p:spPr>
        <p:txBody>
          <a:bodyPr/>
          <a:lstStyle/>
          <a:p>
            <a:fld id="{E1074919-AC28-3C4F-8039-27D3D8CCFE52}" type="datetime1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t>08/07/19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solidFill>
                  <a:srgbClr val="FF0000"/>
                </a:solidFill>
                <a:latin typeface="Proxima Nova Rg" pitchFamily="50" charset="0"/>
              </a:rPr>
              <a:pPr algn="r"/>
              <a:t>9</a:t>
            </a:fld>
            <a:endParaRPr lang="en-IN" sz="900" dirty="0">
              <a:solidFill>
                <a:srgbClr val="FF0000"/>
              </a:solidFill>
              <a:latin typeface="Proxima Nova Rg" pitchFamily="50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ECC2962-F17F-BC44-B3A0-C23E833217E6}"/>
              </a:ext>
            </a:extLst>
          </p:cNvPr>
          <p:cNvSpPr txBox="1">
            <a:spLocks/>
          </p:cNvSpPr>
          <p:nvPr/>
        </p:nvSpPr>
        <p:spPr>
          <a:xfrm>
            <a:off x="385994" y="126216"/>
            <a:ext cx="4292794" cy="40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Proxima Nova Light" panose="02000506030000020004" pitchFamily="2" charset="77"/>
              </a:rPr>
              <a:t>Reshaping arrays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0CFB28-585A-BD45-82A8-860055929B07}"/>
              </a:ext>
            </a:extLst>
          </p:cNvPr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x.reshape(shape)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D6F5A-60B9-E04D-BB55-DC3CBDA6BA6A}"/>
              </a:ext>
            </a:extLst>
          </p:cNvPr>
          <p:cNvGrpSpPr/>
          <p:nvPr/>
        </p:nvGrpSpPr>
        <p:grpSpPr>
          <a:xfrm>
            <a:off x="385994" y="1981200"/>
            <a:ext cx="1591109" cy="1181100"/>
            <a:chOff x="385992" y="1915885"/>
            <a:chExt cx="1591109" cy="11811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88DE087A-B5A9-C949-9B00-139485402C7A}"/>
                </a:ext>
              </a:extLst>
            </p:cNvPr>
            <p:cNvSpPr/>
            <p:nvPr/>
          </p:nvSpPr>
          <p:spPr>
            <a:xfrm>
              <a:off x="385993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8E7B176-A884-9148-8621-E570D32B6CA1}"/>
                </a:ext>
              </a:extLst>
            </p:cNvPr>
            <p:cNvSpPr/>
            <p:nvPr/>
          </p:nvSpPr>
          <p:spPr>
            <a:xfrm>
              <a:off x="783770" y="1926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EC80864-8E30-6147-9E82-704F0573D15D}"/>
                </a:ext>
              </a:extLst>
            </p:cNvPr>
            <p:cNvSpPr/>
            <p:nvPr/>
          </p:nvSpPr>
          <p:spPr>
            <a:xfrm>
              <a:off x="1181548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4F9CC688-134A-7340-9390-2C290C93082B}"/>
                </a:ext>
              </a:extLst>
            </p:cNvPr>
            <p:cNvSpPr/>
            <p:nvPr/>
          </p:nvSpPr>
          <p:spPr>
            <a:xfrm>
              <a:off x="385993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0BA23FB-7280-A043-B52B-445171A6834E}"/>
                </a:ext>
              </a:extLst>
            </p:cNvPr>
            <p:cNvSpPr/>
            <p:nvPr/>
          </p:nvSpPr>
          <p:spPr>
            <a:xfrm>
              <a:off x="783770" y="2318657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E76AB875-A653-3F4A-88CA-5C8AD0ECF20A}"/>
                </a:ext>
              </a:extLst>
            </p:cNvPr>
            <p:cNvSpPr/>
            <p:nvPr/>
          </p:nvSpPr>
          <p:spPr>
            <a:xfrm>
              <a:off x="1181547" y="2307771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36EEB02B-AF21-2148-B3AD-D3F0BD616976}"/>
                </a:ext>
              </a:extLst>
            </p:cNvPr>
            <p:cNvSpPr/>
            <p:nvPr/>
          </p:nvSpPr>
          <p:spPr>
            <a:xfrm>
              <a:off x="1579324" y="1915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484E06A1-AE4D-1846-9360-EEC552D3C941}"/>
                </a:ext>
              </a:extLst>
            </p:cNvPr>
            <p:cNvSpPr/>
            <p:nvPr/>
          </p:nvSpPr>
          <p:spPr>
            <a:xfrm>
              <a:off x="1579323" y="22968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B8CBE4B-A723-024F-A23A-3DAF1B7CA8FA}"/>
                </a:ext>
              </a:extLst>
            </p:cNvPr>
            <p:cNvSpPr/>
            <p:nvPr/>
          </p:nvSpPr>
          <p:spPr>
            <a:xfrm>
              <a:off x="385992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B1C40BCC-103A-8346-942D-BD94702E3F09}"/>
                </a:ext>
              </a:extLst>
            </p:cNvPr>
            <p:cNvSpPr/>
            <p:nvPr/>
          </p:nvSpPr>
          <p:spPr>
            <a:xfrm>
              <a:off x="783769" y="2715985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D12F8453-F666-7448-AB54-6ACDB4B59B22}"/>
                </a:ext>
              </a:extLst>
            </p:cNvPr>
            <p:cNvSpPr/>
            <p:nvPr/>
          </p:nvSpPr>
          <p:spPr>
            <a:xfrm>
              <a:off x="1181546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203FC9E-6207-F34F-ACBE-780F7E325C79}"/>
                </a:ext>
              </a:extLst>
            </p:cNvPr>
            <p:cNvSpPr/>
            <p:nvPr/>
          </p:nvSpPr>
          <p:spPr>
            <a:xfrm>
              <a:off x="1579322" y="2705099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290324-9F2A-084B-AA5D-FAB643747EB5}"/>
              </a:ext>
            </a:extLst>
          </p:cNvPr>
          <p:cNvSpPr/>
          <p:nvPr/>
        </p:nvSpPr>
        <p:spPr>
          <a:xfrm>
            <a:off x="2431204" y="2573704"/>
            <a:ext cx="1461000" cy="20759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D9347F-C231-5343-8DFE-92AD44033469}"/>
              </a:ext>
            </a:extLst>
          </p:cNvPr>
          <p:cNvSpPr txBox="1"/>
          <p:nvPr/>
        </p:nvSpPr>
        <p:spPr>
          <a:xfrm>
            <a:off x="2431204" y="283247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x.reshape(1,12)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559AEF-3578-EE4F-BF58-E1F4280884D3}"/>
              </a:ext>
            </a:extLst>
          </p:cNvPr>
          <p:cNvSpPr txBox="1"/>
          <p:nvPr/>
        </p:nvSpPr>
        <p:spPr>
          <a:xfrm>
            <a:off x="783771" y="3341132"/>
            <a:ext cx="39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AC2655-E572-DC43-BD81-C9CEC779F84D}"/>
              </a:ext>
            </a:extLst>
          </p:cNvPr>
          <p:cNvSpPr txBox="1"/>
          <p:nvPr/>
        </p:nvSpPr>
        <p:spPr>
          <a:xfrm>
            <a:off x="309352" y="1111655"/>
            <a:ext cx="765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new shape to an array without changing its data.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3801C1-29F7-6844-9D7E-6BD4F7F9A53F}"/>
              </a:ext>
            </a:extLst>
          </p:cNvPr>
          <p:cNvGrpSpPr/>
          <p:nvPr/>
        </p:nvGrpSpPr>
        <p:grpSpPr>
          <a:xfrm>
            <a:off x="4131679" y="2477123"/>
            <a:ext cx="4760491" cy="397326"/>
            <a:chOff x="2945032" y="2345874"/>
            <a:chExt cx="4760491" cy="397326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E001080-F372-8540-910E-DCF8E89C5566}"/>
                </a:ext>
              </a:extLst>
            </p:cNvPr>
            <p:cNvSpPr/>
            <p:nvPr/>
          </p:nvSpPr>
          <p:spPr>
            <a:xfrm>
              <a:off x="2945032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54896107-A7F4-1E46-B7C7-B5A06B22E523}"/>
                </a:ext>
              </a:extLst>
            </p:cNvPr>
            <p:cNvSpPr/>
            <p:nvPr/>
          </p:nvSpPr>
          <p:spPr>
            <a:xfrm>
              <a:off x="3343330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A60707A7-897B-5E4A-AF62-45BA6ABBC953}"/>
                </a:ext>
              </a:extLst>
            </p:cNvPr>
            <p:cNvSpPr/>
            <p:nvPr/>
          </p:nvSpPr>
          <p:spPr>
            <a:xfrm>
              <a:off x="3741107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8C91D8AE-D1DE-1B47-B16C-EE5FE8140CB5}"/>
                </a:ext>
              </a:extLst>
            </p:cNvPr>
            <p:cNvSpPr/>
            <p:nvPr/>
          </p:nvSpPr>
          <p:spPr>
            <a:xfrm>
              <a:off x="4133738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1DB0352C-FA66-3048-8556-DFCFD9FF01DC}"/>
                </a:ext>
              </a:extLst>
            </p:cNvPr>
            <p:cNvSpPr/>
            <p:nvPr/>
          </p:nvSpPr>
          <p:spPr>
            <a:xfrm>
              <a:off x="4532036" y="2362200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439B73CD-827C-F94F-A49C-0FE0FA229557}"/>
                </a:ext>
              </a:extLst>
            </p:cNvPr>
            <p:cNvSpPr/>
            <p:nvPr/>
          </p:nvSpPr>
          <p:spPr>
            <a:xfrm>
              <a:off x="492981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9294F4CA-A8AC-7A4B-B8B7-03A5D0D1D356}"/>
                </a:ext>
              </a:extLst>
            </p:cNvPr>
            <p:cNvSpPr/>
            <p:nvPr/>
          </p:nvSpPr>
          <p:spPr>
            <a:xfrm>
              <a:off x="5322965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0A52D07B-114E-3E40-9ED8-C2CE88BADA81}"/>
                </a:ext>
              </a:extLst>
            </p:cNvPr>
            <p:cNvSpPr/>
            <p:nvPr/>
          </p:nvSpPr>
          <p:spPr>
            <a:xfrm>
              <a:off x="5721263" y="2356758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5B353519-C6C0-A543-9D77-A4EAD0F70662}"/>
                </a:ext>
              </a:extLst>
            </p:cNvPr>
            <p:cNvSpPr/>
            <p:nvPr/>
          </p:nvSpPr>
          <p:spPr>
            <a:xfrm>
              <a:off x="6119040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240E9A22-539D-9740-AB81-1C2BCB579C8A}"/>
                </a:ext>
              </a:extLst>
            </p:cNvPr>
            <p:cNvSpPr/>
            <p:nvPr/>
          </p:nvSpPr>
          <p:spPr>
            <a:xfrm>
              <a:off x="6511671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68D61823-A0B0-804F-96E3-12E6011601DA}"/>
                </a:ext>
              </a:extLst>
            </p:cNvPr>
            <p:cNvSpPr/>
            <p:nvPr/>
          </p:nvSpPr>
          <p:spPr>
            <a:xfrm>
              <a:off x="6909969" y="2351316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FA47D318-0F93-3641-ADEB-35C3FF913DDB}"/>
                </a:ext>
              </a:extLst>
            </p:cNvPr>
            <p:cNvSpPr/>
            <p:nvPr/>
          </p:nvSpPr>
          <p:spPr>
            <a:xfrm>
              <a:off x="7307746" y="2345874"/>
              <a:ext cx="397777" cy="381000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029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21629</TotalTime>
  <Words>934</Words>
  <Application>Microsoft Macintosh PowerPoint</Application>
  <PresentationFormat>On-screen Show (16:9)</PresentationFormat>
  <Paragraphs>396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broadcasting</vt:lpstr>
      <vt:lpstr>Numpy broadcasting</vt:lpstr>
      <vt:lpstr>Numpy broadcasting</vt:lpstr>
      <vt:lpstr>Numpy broadcasting</vt:lpstr>
      <vt:lpstr>Numpy broadcasting</vt:lpstr>
      <vt:lpstr>np.vectorize(pyfunc)</vt:lpstr>
      <vt:lpstr>Performing operations on array</vt:lpstr>
      <vt:lpstr>WHY NUMPY? </vt:lpstr>
      <vt:lpstr>WHY NUMPY?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245</cp:revision>
  <dcterms:created xsi:type="dcterms:W3CDTF">2019-01-02T10:18:22Z</dcterms:created>
  <dcterms:modified xsi:type="dcterms:W3CDTF">2019-07-08T03:25:53Z</dcterms:modified>
</cp:coreProperties>
</file>